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440" y="308305"/>
            <a:ext cx="11501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302" y="31495"/>
            <a:ext cx="11931395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73935" y="1523745"/>
            <a:ext cx="9534525" cy="3641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9094469" y="6499604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png"/><Relationship Id="rId27" Type="http://schemas.openxmlformats.org/officeDocument/2006/relationships/image" Target="../media/image110.png"/><Relationship Id="rId28" Type="http://schemas.openxmlformats.org/officeDocument/2006/relationships/image" Target="../media/image11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jpg"/><Relationship Id="rId17" Type="http://schemas.openxmlformats.org/officeDocument/2006/relationships/image" Target="../media/image127.png"/><Relationship Id="rId18" Type="http://schemas.openxmlformats.org/officeDocument/2006/relationships/image" Target="../media/image128.jpg"/><Relationship Id="rId19" Type="http://schemas.openxmlformats.org/officeDocument/2006/relationships/image" Target="../media/image129.png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2.png"/><Relationship Id="rId23" Type="http://schemas.openxmlformats.org/officeDocument/2006/relationships/image" Target="../media/image133.png"/><Relationship Id="rId24" Type="http://schemas.openxmlformats.org/officeDocument/2006/relationships/image" Target="../media/image134.png"/><Relationship Id="rId25" Type="http://schemas.openxmlformats.org/officeDocument/2006/relationships/image" Target="../media/image135.jpg"/><Relationship Id="rId26" Type="http://schemas.openxmlformats.org/officeDocument/2006/relationships/image" Target="../media/image136.jpg"/><Relationship Id="rId27" Type="http://schemas.openxmlformats.org/officeDocument/2006/relationships/image" Target="../media/image137.png"/><Relationship Id="rId28" Type="http://schemas.openxmlformats.org/officeDocument/2006/relationships/image" Target="../media/image138.png"/><Relationship Id="rId29" Type="http://schemas.openxmlformats.org/officeDocument/2006/relationships/image" Target="../media/image139.png"/><Relationship Id="rId30" Type="http://schemas.openxmlformats.org/officeDocument/2006/relationships/image" Target="../media/image14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image" Target="../media/image186.png"/><Relationship Id="rId23" Type="http://schemas.openxmlformats.org/officeDocument/2006/relationships/image" Target="../media/image187.png"/><Relationship Id="rId24" Type="http://schemas.openxmlformats.org/officeDocument/2006/relationships/image" Target="../media/image188.png"/><Relationship Id="rId25" Type="http://schemas.openxmlformats.org/officeDocument/2006/relationships/image" Target="../media/image18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90.png"/><Relationship Id="rId4" Type="http://schemas.openxmlformats.org/officeDocument/2006/relationships/image" Target="../media/image175.png"/><Relationship Id="rId5" Type="http://schemas.openxmlformats.org/officeDocument/2006/relationships/image" Target="../media/image188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169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195.png"/><Relationship Id="rId8" Type="http://schemas.openxmlformats.org/officeDocument/2006/relationships/image" Target="../media/image194.png"/><Relationship Id="rId9" Type="http://schemas.openxmlformats.org/officeDocument/2006/relationships/image" Target="../media/image198.png"/><Relationship Id="rId10" Type="http://schemas.openxmlformats.org/officeDocument/2006/relationships/image" Target="../media/image208.png"/><Relationship Id="rId11" Type="http://schemas.openxmlformats.org/officeDocument/2006/relationships/image" Target="../media/image209.png"/><Relationship Id="rId12" Type="http://schemas.openxmlformats.org/officeDocument/2006/relationships/image" Target="../media/image210.png"/><Relationship Id="rId13" Type="http://schemas.openxmlformats.org/officeDocument/2006/relationships/image" Target="../media/image211.png"/><Relationship Id="rId14" Type="http://schemas.openxmlformats.org/officeDocument/2006/relationships/image" Target="../media/image212.png"/><Relationship Id="rId15" Type="http://schemas.openxmlformats.org/officeDocument/2006/relationships/image" Target="../media/image213.png"/><Relationship Id="rId16" Type="http://schemas.openxmlformats.org/officeDocument/2006/relationships/image" Target="../media/image21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5.jp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9.png"/><Relationship Id="rId4" Type="http://schemas.openxmlformats.org/officeDocument/2006/relationships/image" Target="../media/image220.jp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5.png"/><Relationship Id="rId4" Type="http://schemas.openxmlformats.org/officeDocument/2006/relationships/image" Target="../media/image226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7.png"/><Relationship Id="rId4" Type="http://schemas.openxmlformats.org/officeDocument/2006/relationships/image" Target="../media/image22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145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78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jp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jpg"/><Relationship Id="rId13" Type="http://schemas.openxmlformats.org/officeDocument/2006/relationships/image" Target="../media/image245.png"/><Relationship Id="rId14" Type="http://schemas.openxmlformats.org/officeDocument/2006/relationships/image" Target="../media/image246.png"/><Relationship Id="rId15" Type="http://schemas.openxmlformats.org/officeDocument/2006/relationships/image" Target="../media/image247.png"/><Relationship Id="rId16" Type="http://schemas.openxmlformats.org/officeDocument/2006/relationships/image" Target="../media/image248.png"/><Relationship Id="rId17" Type="http://schemas.openxmlformats.org/officeDocument/2006/relationships/image" Target="../media/image249.png"/><Relationship Id="rId18" Type="http://schemas.openxmlformats.org/officeDocument/2006/relationships/image" Target="../media/image250.jpg"/><Relationship Id="rId19" Type="http://schemas.openxmlformats.org/officeDocument/2006/relationships/image" Target="../media/image251.png"/><Relationship Id="rId20" Type="http://schemas.openxmlformats.org/officeDocument/2006/relationships/image" Target="../media/image252.png"/><Relationship Id="rId21" Type="http://schemas.openxmlformats.org/officeDocument/2006/relationships/image" Target="../media/image253.png"/><Relationship Id="rId22" Type="http://schemas.openxmlformats.org/officeDocument/2006/relationships/image" Target="../media/image254.png"/><Relationship Id="rId23" Type="http://schemas.openxmlformats.org/officeDocument/2006/relationships/image" Target="../media/image255.png"/><Relationship Id="rId24" Type="http://schemas.openxmlformats.org/officeDocument/2006/relationships/image" Target="../media/image256.png"/><Relationship Id="rId25" Type="http://schemas.openxmlformats.org/officeDocument/2006/relationships/image" Target="../media/image257.jpg"/><Relationship Id="rId26" Type="http://schemas.openxmlformats.org/officeDocument/2006/relationships/image" Target="../media/image258.png"/><Relationship Id="rId27" Type="http://schemas.openxmlformats.org/officeDocument/2006/relationships/image" Target="../media/image259.png"/><Relationship Id="rId28" Type="http://schemas.openxmlformats.org/officeDocument/2006/relationships/image" Target="../media/image260.png"/><Relationship Id="rId29" Type="http://schemas.openxmlformats.org/officeDocument/2006/relationships/image" Target="../media/image261.png"/><Relationship Id="rId30" Type="http://schemas.openxmlformats.org/officeDocument/2006/relationships/image" Target="../media/image26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3.jpg"/><Relationship Id="rId4" Type="http://schemas.openxmlformats.org/officeDocument/2006/relationships/image" Target="../media/image264.jpg"/><Relationship Id="rId5" Type="http://schemas.openxmlformats.org/officeDocument/2006/relationships/image" Target="../media/image26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6.jpg"/><Relationship Id="rId3" Type="http://schemas.openxmlformats.org/officeDocument/2006/relationships/image" Target="../media/image267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8.jpg"/><Relationship Id="rId4" Type="http://schemas.openxmlformats.org/officeDocument/2006/relationships/image" Target="../media/image26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70.png"/><Relationship Id="rId4" Type="http://schemas.openxmlformats.org/officeDocument/2006/relationships/image" Target="../media/image271.png"/><Relationship Id="rId5" Type="http://schemas.openxmlformats.org/officeDocument/2006/relationships/image" Target="../media/image272.png"/><Relationship Id="rId6" Type="http://schemas.openxmlformats.org/officeDocument/2006/relationships/image" Target="../media/image273.png"/><Relationship Id="rId7" Type="http://schemas.openxmlformats.org/officeDocument/2006/relationships/image" Target="../media/image274.png"/><Relationship Id="rId8" Type="http://schemas.openxmlformats.org/officeDocument/2006/relationships/image" Target="../media/image275.png"/><Relationship Id="rId9" Type="http://schemas.openxmlformats.org/officeDocument/2006/relationships/image" Target="../media/image276.png"/><Relationship Id="rId10" Type="http://schemas.openxmlformats.org/officeDocument/2006/relationships/image" Target="../media/image277.png"/><Relationship Id="rId11" Type="http://schemas.openxmlformats.org/officeDocument/2006/relationships/image" Target="../media/image278.png"/><Relationship Id="rId12" Type="http://schemas.openxmlformats.org/officeDocument/2006/relationships/image" Target="../media/image27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0.jpg"/><Relationship Id="rId4" Type="http://schemas.openxmlformats.org/officeDocument/2006/relationships/image" Target="../media/image281.jpg"/><Relationship Id="rId5" Type="http://schemas.openxmlformats.org/officeDocument/2006/relationships/image" Target="../media/image282.png"/><Relationship Id="rId6" Type="http://schemas.openxmlformats.org/officeDocument/2006/relationships/image" Target="../media/image283.jpg"/><Relationship Id="rId7" Type="http://schemas.openxmlformats.org/officeDocument/2006/relationships/image" Target="../media/image28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jpg"/><Relationship Id="rId7" Type="http://schemas.openxmlformats.org/officeDocument/2006/relationships/image" Target="../media/image290.png"/><Relationship Id="rId8" Type="http://schemas.openxmlformats.org/officeDocument/2006/relationships/image" Target="../media/image291.jp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Relationship Id="rId18" Type="http://schemas.openxmlformats.org/officeDocument/2006/relationships/image" Target="../media/image301.png"/><Relationship Id="rId19" Type="http://schemas.openxmlformats.org/officeDocument/2006/relationships/image" Target="../media/image30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jpg"/><Relationship Id="rId7" Type="http://schemas.openxmlformats.org/officeDocument/2006/relationships/image" Target="../media/image290.png"/><Relationship Id="rId8" Type="http://schemas.openxmlformats.org/officeDocument/2006/relationships/image" Target="../media/image291.jp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image" Target="../media/image295.png"/><Relationship Id="rId12" Type="http://schemas.openxmlformats.org/officeDocument/2006/relationships/image" Target="../media/image296.png"/><Relationship Id="rId13" Type="http://schemas.openxmlformats.org/officeDocument/2006/relationships/image" Target="../media/image297.png"/><Relationship Id="rId14" Type="http://schemas.openxmlformats.org/officeDocument/2006/relationships/image" Target="../media/image298.png"/><Relationship Id="rId15" Type="http://schemas.openxmlformats.org/officeDocument/2006/relationships/image" Target="../media/image299.png"/><Relationship Id="rId16" Type="http://schemas.openxmlformats.org/officeDocument/2006/relationships/image" Target="../media/image300.png"/><Relationship Id="rId17" Type="http://schemas.openxmlformats.org/officeDocument/2006/relationships/image" Target="../media/image301.png"/><Relationship Id="rId18" Type="http://schemas.openxmlformats.org/officeDocument/2006/relationships/image" Target="../media/image30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3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4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05.jpg"/><Relationship Id="rId4" Type="http://schemas.openxmlformats.org/officeDocument/2006/relationships/image" Target="../media/image306.jpg"/><Relationship Id="rId5" Type="http://schemas.openxmlformats.org/officeDocument/2006/relationships/image" Target="../media/image307.png"/><Relationship Id="rId6" Type="http://schemas.openxmlformats.org/officeDocument/2006/relationships/image" Target="../media/image308.jp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Relationship Id="rId15" Type="http://schemas.openxmlformats.org/officeDocument/2006/relationships/image" Target="../media/image317.png"/><Relationship Id="rId16" Type="http://schemas.openxmlformats.org/officeDocument/2006/relationships/image" Target="../media/image318.jpg"/><Relationship Id="rId17" Type="http://schemas.openxmlformats.org/officeDocument/2006/relationships/image" Target="../media/image319.png"/><Relationship Id="rId18" Type="http://schemas.openxmlformats.org/officeDocument/2006/relationships/image" Target="../media/image320.jpg"/><Relationship Id="rId19" Type="http://schemas.openxmlformats.org/officeDocument/2006/relationships/image" Target="../media/image32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jp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jpg"/><Relationship Id="rId11" Type="http://schemas.openxmlformats.org/officeDocument/2006/relationships/image" Target="../media/image330.jpg"/><Relationship Id="rId12" Type="http://schemas.openxmlformats.org/officeDocument/2006/relationships/image" Target="../media/image331.png"/><Relationship Id="rId13" Type="http://schemas.openxmlformats.org/officeDocument/2006/relationships/image" Target="../media/image332.jpg"/><Relationship Id="rId14" Type="http://schemas.openxmlformats.org/officeDocument/2006/relationships/image" Target="../media/image333.png"/><Relationship Id="rId15" Type="http://schemas.openxmlformats.org/officeDocument/2006/relationships/image" Target="../media/image334.png"/><Relationship Id="rId16" Type="http://schemas.openxmlformats.org/officeDocument/2006/relationships/image" Target="../media/image335.png"/><Relationship Id="rId17" Type="http://schemas.openxmlformats.org/officeDocument/2006/relationships/image" Target="../media/image336.png"/><Relationship Id="rId18" Type="http://schemas.openxmlformats.org/officeDocument/2006/relationships/image" Target="../media/image33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65.png"/><Relationship Id="rId4" Type="http://schemas.openxmlformats.org/officeDocument/2006/relationships/image" Target="../media/image338.jpg"/><Relationship Id="rId5" Type="http://schemas.openxmlformats.org/officeDocument/2006/relationships/image" Target="../media/image33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42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353.png"/><Relationship Id="rId14" Type="http://schemas.openxmlformats.org/officeDocument/2006/relationships/image" Target="../media/image354.png"/><Relationship Id="rId15" Type="http://schemas.openxmlformats.org/officeDocument/2006/relationships/image" Target="../media/image355.png"/><Relationship Id="rId16" Type="http://schemas.openxmlformats.org/officeDocument/2006/relationships/image" Target="../media/image356.png"/><Relationship Id="rId17" Type="http://schemas.openxmlformats.org/officeDocument/2006/relationships/image" Target="../media/image357.png"/><Relationship Id="rId18" Type="http://schemas.openxmlformats.org/officeDocument/2006/relationships/image" Target="../media/image358.png"/><Relationship Id="rId19" Type="http://schemas.openxmlformats.org/officeDocument/2006/relationships/image" Target="../media/image359.png"/><Relationship Id="rId20" Type="http://schemas.openxmlformats.org/officeDocument/2006/relationships/image" Target="../media/image360.png"/><Relationship Id="rId21" Type="http://schemas.openxmlformats.org/officeDocument/2006/relationships/image" Target="../media/image361.png"/><Relationship Id="rId22" Type="http://schemas.openxmlformats.org/officeDocument/2006/relationships/image" Target="../media/image362.png"/><Relationship Id="rId23" Type="http://schemas.openxmlformats.org/officeDocument/2006/relationships/image" Target="../media/image3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64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jpg"/><Relationship Id="rId11" Type="http://schemas.openxmlformats.org/officeDocument/2006/relationships/image" Target="../media/image373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74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jpg"/><Relationship Id="rId12" Type="http://schemas.openxmlformats.org/officeDocument/2006/relationships/image" Target="../media/image384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jp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Relationship Id="rId17" Type="http://schemas.openxmlformats.org/officeDocument/2006/relationships/image" Target="../media/image400.png"/><Relationship Id="rId18" Type="http://schemas.openxmlformats.org/officeDocument/2006/relationships/image" Target="../media/image401.png"/><Relationship Id="rId19" Type="http://schemas.openxmlformats.org/officeDocument/2006/relationships/image" Target="../media/image402.png"/><Relationship Id="rId20" Type="http://schemas.openxmlformats.org/officeDocument/2006/relationships/image" Target="../media/image40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5.png"/><Relationship Id="rId3" Type="http://schemas.openxmlformats.org/officeDocument/2006/relationships/image" Target="../media/image401.png"/><Relationship Id="rId4" Type="http://schemas.openxmlformats.org/officeDocument/2006/relationships/image" Target="../media/image400.png"/><Relationship Id="rId5" Type="http://schemas.openxmlformats.org/officeDocument/2006/relationships/image" Target="../media/image404.jpg"/><Relationship Id="rId6" Type="http://schemas.openxmlformats.org/officeDocument/2006/relationships/image" Target="../media/image398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388.png"/><Relationship Id="rId10" Type="http://schemas.openxmlformats.org/officeDocument/2006/relationships/image" Target="../media/image39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hyperlink" Target="https://aws.amazon.com/lake-formation/?whats-new-cards.sort-by=item.additionalFields.postDateTime&amp;whats-new-cards.sort-order=desc" TargetMode="External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7.jpg"/><Relationship Id="rId3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jpg"/><Relationship Id="rId21" Type="http://schemas.openxmlformats.org/officeDocument/2006/relationships/image" Target="../media/image45.png"/><Relationship Id="rId22" Type="http://schemas.openxmlformats.org/officeDocument/2006/relationships/image" Target="../media/image4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30" Type="http://schemas.openxmlformats.org/officeDocument/2006/relationships/image" Target="../media/image54.png"/><Relationship Id="rId31" Type="http://schemas.openxmlformats.org/officeDocument/2006/relationships/image" Target="../media/image55.png"/><Relationship Id="rId32" Type="http://schemas.openxmlformats.org/officeDocument/2006/relationships/image" Target="../media/image56.png"/><Relationship Id="rId33" Type="http://schemas.openxmlformats.org/officeDocument/2006/relationships/image" Target="../media/image57.png"/><Relationship Id="rId34" Type="http://schemas.openxmlformats.org/officeDocument/2006/relationships/image" Target="../media/image58.png"/><Relationship Id="rId35" Type="http://schemas.openxmlformats.org/officeDocument/2006/relationships/image" Target="../media/image59.png"/><Relationship Id="rId36" Type="http://schemas.openxmlformats.org/officeDocument/2006/relationships/image" Target="../media/image60.png"/><Relationship Id="rId37" Type="http://schemas.openxmlformats.org/officeDocument/2006/relationships/image" Target="../media/image61.png"/><Relationship Id="rId38" Type="http://schemas.openxmlformats.org/officeDocument/2006/relationships/image" Target="../media/image62.png"/><Relationship Id="rId39" Type="http://schemas.openxmlformats.org/officeDocument/2006/relationships/image" Target="../media/image63.png"/><Relationship Id="rId40" Type="http://schemas.openxmlformats.org/officeDocument/2006/relationships/image" Target="../media/image64.png"/><Relationship Id="rId41" Type="http://schemas.openxmlformats.org/officeDocument/2006/relationships/image" Target="../media/image65.png"/><Relationship Id="rId42" Type="http://schemas.openxmlformats.org/officeDocument/2006/relationships/image" Target="../media/image66.png"/><Relationship Id="rId43" Type="http://schemas.openxmlformats.org/officeDocument/2006/relationships/image" Target="../media/image67.png"/><Relationship Id="rId44" Type="http://schemas.openxmlformats.org/officeDocument/2006/relationships/image" Target="../media/image68.png"/><Relationship Id="rId45" Type="http://schemas.openxmlformats.org/officeDocument/2006/relationships/image" Target="../media/image69.png"/><Relationship Id="rId46" Type="http://schemas.openxmlformats.org/officeDocument/2006/relationships/image" Target="../media/image70.png"/><Relationship Id="rId47" Type="http://schemas.openxmlformats.org/officeDocument/2006/relationships/image" Target="../media/image71.png"/><Relationship Id="rId48" Type="http://schemas.openxmlformats.org/officeDocument/2006/relationships/image" Target="../media/image72.png"/><Relationship Id="rId49" Type="http://schemas.openxmlformats.org/officeDocument/2006/relationships/image" Target="../media/image73.jpg"/><Relationship Id="rId50" Type="http://schemas.openxmlformats.org/officeDocument/2006/relationships/image" Target="../media/image74.png"/><Relationship Id="rId51" Type="http://schemas.openxmlformats.org/officeDocument/2006/relationships/image" Target="../media/image75.png"/><Relationship Id="rId52" Type="http://schemas.openxmlformats.org/officeDocument/2006/relationships/image" Target="../media/image76.png"/><Relationship Id="rId53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5456" y="1245108"/>
              <a:ext cx="3724655" cy="10789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710" y="4035297"/>
            <a:ext cx="853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3308603"/>
            <a:ext cx="822960" cy="822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792" y="2461996"/>
            <a:ext cx="269875" cy="382270"/>
          </a:xfrm>
          <a:custGeom>
            <a:avLst/>
            <a:gdLst/>
            <a:ahLst/>
            <a:cxnLst/>
            <a:rect l="l" t="t" r="r" b="b"/>
            <a:pathLst>
              <a:path w="269875" h="382269">
                <a:moveTo>
                  <a:pt x="57492" y="300024"/>
                </a:moveTo>
                <a:lnTo>
                  <a:pt x="37490" y="300024"/>
                </a:lnTo>
                <a:lnTo>
                  <a:pt x="37490" y="344500"/>
                </a:lnTo>
                <a:lnTo>
                  <a:pt x="57492" y="324497"/>
                </a:lnTo>
                <a:lnTo>
                  <a:pt x="57492" y="300024"/>
                </a:lnTo>
                <a:close/>
              </a:path>
              <a:path w="269875" h="382269">
                <a:moveTo>
                  <a:pt x="57492" y="225171"/>
                </a:moveTo>
                <a:lnTo>
                  <a:pt x="37490" y="225171"/>
                </a:lnTo>
                <a:lnTo>
                  <a:pt x="37490" y="271983"/>
                </a:lnTo>
                <a:lnTo>
                  <a:pt x="57492" y="271983"/>
                </a:lnTo>
                <a:lnTo>
                  <a:pt x="57492" y="225171"/>
                </a:lnTo>
                <a:close/>
              </a:path>
              <a:path w="269875" h="382269">
                <a:moveTo>
                  <a:pt x="57492" y="150304"/>
                </a:moveTo>
                <a:lnTo>
                  <a:pt x="37490" y="150304"/>
                </a:lnTo>
                <a:lnTo>
                  <a:pt x="37490" y="197116"/>
                </a:lnTo>
                <a:lnTo>
                  <a:pt x="57492" y="197116"/>
                </a:lnTo>
                <a:lnTo>
                  <a:pt x="57492" y="150304"/>
                </a:lnTo>
                <a:close/>
              </a:path>
              <a:path w="269875" h="382269">
                <a:moveTo>
                  <a:pt x="81965" y="300024"/>
                </a:moveTo>
                <a:lnTo>
                  <a:pt x="74993" y="300024"/>
                </a:lnTo>
                <a:lnTo>
                  <a:pt x="74993" y="306997"/>
                </a:lnTo>
                <a:lnTo>
                  <a:pt x="81965" y="300024"/>
                </a:lnTo>
                <a:close/>
              </a:path>
              <a:path w="269875" h="382269">
                <a:moveTo>
                  <a:pt x="94996" y="225171"/>
                </a:moveTo>
                <a:lnTo>
                  <a:pt x="74993" y="225171"/>
                </a:lnTo>
                <a:lnTo>
                  <a:pt x="74993" y="271983"/>
                </a:lnTo>
                <a:lnTo>
                  <a:pt x="94996" y="271983"/>
                </a:lnTo>
                <a:lnTo>
                  <a:pt x="94996" y="225171"/>
                </a:lnTo>
                <a:close/>
              </a:path>
              <a:path w="269875" h="382269">
                <a:moveTo>
                  <a:pt x="94996" y="150304"/>
                </a:moveTo>
                <a:lnTo>
                  <a:pt x="74993" y="150304"/>
                </a:lnTo>
                <a:lnTo>
                  <a:pt x="74993" y="197116"/>
                </a:lnTo>
                <a:lnTo>
                  <a:pt x="94996" y="197116"/>
                </a:lnTo>
                <a:lnTo>
                  <a:pt x="94996" y="150304"/>
                </a:lnTo>
                <a:close/>
              </a:path>
              <a:path w="269875" h="382269">
                <a:moveTo>
                  <a:pt x="141897" y="225171"/>
                </a:moveTo>
                <a:lnTo>
                  <a:pt x="121894" y="225171"/>
                </a:lnTo>
                <a:lnTo>
                  <a:pt x="121894" y="260096"/>
                </a:lnTo>
                <a:lnTo>
                  <a:pt x="141897" y="240093"/>
                </a:lnTo>
                <a:lnTo>
                  <a:pt x="141897" y="225171"/>
                </a:lnTo>
                <a:close/>
              </a:path>
              <a:path w="269875" h="382269">
                <a:moveTo>
                  <a:pt x="141897" y="150304"/>
                </a:moveTo>
                <a:lnTo>
                  <a:pt x="121894" y="150304"/>
                </a:lnTo>
                <a:lnTo>
                  <a:pt x="121894" y="197116"/>
                </a:lnTo>
                <a:lnTo>
                  <a:pt x="141897" y="197116"/>
                </a:lnTo>
                <a:lnTo>
                  <a:pt x="141897" y="150304"/>
                </a:lnTo>
                <a:close/>
              </a:path>
              <a:path w="269875" h="382269">
                <a:moveTo>
                  <a:pt x="141897" y="38023"/>
                </a:moveTo>
                <a:lnTo>
                  <a:pt x="121894" y="38023"/>
                </a:lnTo>
                <a:lnTo>
                  <a:pt x="121894" y="122262"/>
                </a:lnTo>
                <a:lnTo>
                  <a:pt x="141897" y="122262"/>
                </a:lnTo>
                <a:lnTo>
                  <a:pt x="141897" y="38023"/>
                </a:lnTo>
                <a:close/>
              </a:path>
              <a:path w="269875" h="382269">
                <a:moveTo>
                  <a:pt x="179387" y="150304"/>
                </a:moveTo>
                <a:lnTo>
                  <a:pt x="159397" y="150304"/>
                </a:lnTo>
                <a:lnTo>
                  <a:pt x="159397" y="197116"/>
                </a:lnTo>
                <a:lnTo>
                  <a:pt x="179387" y="197116"/>
                </a:lnTo>
                <a:lnTo>
                  <a:pt x="179387" y="150304"/>
                </a:lnTo>
                <a:close/>
              </a:path>
              <a:path w="269875" h="382269">
                <a:moveTo>
                  <a:pt x="179387" y="38023"/>
                </a:moveTo>
                <a:lnTo>
                  <a:pt x="159397" y="38023"/>
                </a:lnTo>
                <a:lnTo>
                  <a:pt x="159397" y="122262"/>
                </a:lnTo>
                <a:lnTo>
                  <a:pt x="179387" y="122262"/>
                </a:lnTo>
                <a:lnTo>
                  <a:pt x="179387" y="38023"/>
                </a:lnTo>
                <a:close/>
              </a:path>
              <a:path w="269875" h="382269">
                <a:moveTo>
                  <a:pt x="226187" y="150304"/>
                </a:moveTo>
                <a:lnTo>
                  <a:pt x="206197" y="150304"/>
                </a:lnTo>
                <a:lnTo>
                  <a:pt x="206197" y="175806"/>
                </a:lnTo>
                <a:lnTo>
                  <a:pt x="226187" y="155803"/>
                </a:lnTo>
                <a:lnTo>
                  <a:pt x="226187" y="150304"/>
                </a:lnTo>
                <a:close/>
              </a:path>
              <a:path w="269875" h="382269">
                <a:moveTo>
                  <a:pt x="269709" y="112280"/>
                </a:moveTo>
                <a:lnTo>
                  <a:pt x="226187" y="112280"/>
                </a:lnTo>
                <a:lnTo>
                  <a:pt x="226187" y="19951"/>
                </a:lnTo>
                <a:lnTo>
                  <a:pt x="226187" y="4457"/>
                </a:lnTo>
                <a:lnTo>
                  <a:pt x="221716" y="0"/>
                </a:lnTo>
                <a:lnTo>
                  <a:pt x="79463" y="0"/>
                </a:lnTo>
                <a:lnTo>
                  <a:pt x="74993" y="4457"/>
                </a:lnTo>
                <a:lnTo>
                  <a:pt x="74993" y="112280"/>
                </a:lnTo>
                <a:lnTo>
                  <a:pt x="4470" y="112280"/>
                </a:lnTo>
                <a:lnTo>
                  <a:pt x="0" y="116751"/>
                </a:lnTo>
                <a:lnTo>
                  <a:pt x="0" y="381990"/>
                </a:lnTo>
                <a:lnTo>
                  <a:pt x="20002" y="362000"/>
                </a:lnTo>
                <a:lnTo>
                  <a:pt x="20002" y="132245"/>
                </a:lnTo>
                <a:lnTo>
                  <a:pt x="90525" y="132245"/>
                </a:lnTo>
                <a:lnTo>
                  <a:pt x="94996" y="127774"/>
                </a:lnTo>
                <a:lnTo>
                  <a:pt x="94996" y="19951"/>
                </a:lnTo>
                <a:lnTo>
                  <a:pt x="206197" y="19951"/>
                </a:lnTo>
                <a:lnTo>
                  <a:pt x="206197" y="127774"/>
                </a:lnTo>
                <a:lnTo>
                  <a:pt x="210667" y="132245"/>
                </a:lnTo>
                <a:lnTo>
                  <a:pt x="249745" y="132245"/>
                </a:lnTo>
                <a:lnTo>
                  <a:pt x="269709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1179" y="2368295"/>
            <a:ext cx="640080" cy="6400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45055" y="3491229"/>
            <a:ext cx="645795" cy="545465"/>
          </a:xfrm>
          <a:custGeom>
            <a:avLst/>
            <a:gdLst/>
            <a:ahLst/>
            <a:cxnLst/>
            <a:rect l="l" t="t" r="r" b="b"/>
            <a:pathLst>
              <a:path w="645794" h="545464">
                <a:moveTo>
                  <a:pt x="489076" y="0"/>
                </a:moveTo>
                <a:lnTo>
                  <a:pt x="17144" y="0"/>
                </a:lnTo>
                <a:lnTo>
                  <a:pt x="10501" y="1627"/>
                </a:lnTo>
                <a:lnTo>
                  <a:pt x="5048" y="6064"/>
                </a:lnTo>
                <a:lnTo>
                  <a:pt x="1357" y="12644"/>
                </a:lnTo>
                <a:lnTo>
                  <a:pt x="0" y="20700"/>
                </a:lnTo>
                <a:lnTo>
                  <a:pt x="0" y="439801"/>
                </a:lnTo>
                <a:lnTo>
                  <a:pt x="5879" y="477881"/>
                </a:lnTo>
                <a:lnTo>
                  <a:pt x="22082" y="509746"/>
                </a:lnTo>
                <a:lnTo>
                  <a:pt x="46452" y="532705"/>
                </a:lnTo>
                <a:lnTo>
                  <a:pt x="76835" y="544068"/>
                </a:lnTo>
                <a:lnTo>
                  <a:pt x="78612" y="544068"/>
                </a:lnTo>
                <a:lnTo>
                  <a:pt x="79375" y="545084"/>
                </a:lnTo>
                <a:lnTo>
                  <a:pt x="558164" y="545084"/>
                </a:lnTo>
                <a:lnTo>
                  <a:pt x="591976" y="536759"/>
                </a:lnTo>
                <a:lnTo>
                  <a:pt x="619680" y="514111"/>
                </a:lnTo>
                <a:lnTo>
                  <a:pt x="625442" y="503809"/>
                </a:lnTo>
                <a:lnTo>
                  <a:pt x="88011" y="503809"/>
                </a:lnTo>
                <a:lnTo>
                  <a:pt x="67091" y="498736"/>
                </a:lnTo>
                <a:lnTo>
                  <a:pt x="50292" y="484949"/>
                </a:lnTo>
                <a:lnTo>
                  <a:pt x="39112" y="464589"/>
                </a:lnTo>
                <a:lnTo>
                  <a:pt x="35051" y="439801"/>
                </a:lnTo>
                <a:lnTo>
                  <a:pt x="35051" y="41275"/>
                </a:lnTo>
                <a:lnTo>
                  <a:pt x="506094" y="41275"/>
                </a:lnTo>
                <a:lnTo>
                  <a:pt x="506094" y="20700"/>
                </a:lnTo>
                <a:lnTo>
                  <a:pt x="504757" y="12644"/>
                </a:lnTo>
                <a:lnTo>
                  <a:pt x="501110" y="6064"/>
                </a:lnTo>
                <a:lnTo>
                  <a:pt x="495700" y="1627"/>
                </a:lnTo>
                <a:lnTo>
                  <a:pt x="489076" y="0"/>
                </a:lnTo>
                <a:close/>
              </a:path>
              <a:path w="645794" h="545464">
                <a:moveTo>
                  <a:pt x="506094" y="41275"/>
                </a:moveTo>
                <a:lnTo>
                  <a:pt x="472820" y="41275"/>
                </a:lnTo>
                <a:lnTo>
                  <a:pt x="472820" y="248793"/>
                </a:lnTo>
                <a:lnTo>
                  <a:pt x="472058" y="250825"/>
                </a:lnTo>
                <a:lnTo>
                  <a:pt x="472058" y="439801"/>
                </a:lnTo>
                <a:lnTo>
                  <a:pt x="473285" y="457356"/>
                </a:lnTo>
                <a:lnTo>
                  <a:pt x="476821" y="474138"/>
                </a:lnTo>
                <a:lnTo>
                  <a:pt x="482453" y="489753"/>
                </a:lnTo>
                <a:lnTo>
                  <a:pt x="489966" y="503809"/>
                </a:lnTo>
                <a:lnTo>
                  <a:pt x="558164" y="503809"/>
                </a:lnTo>
                <a:lnTo>
                  <a:pt x="537694" y="498736"/>
                </a:lnTo>
                <a:lnTo>
                  <a:pt x="520890" y="484949"/>
                </a:lnTo>
                <a:lnTo>
                  <a:pt x="509516" y="464589"/>
                </a:lnTo>
                <a:lnTo>
                  <a:pt x="505332" y="439801"/>
                </a:lnTo>
                <a:lnTo>
                  <a:pt x="505332" y="379857"/>
                </a:lnTo>
                <a:lnTo>
                  <a:pt x="506094" y="377825"/>
                </a:lnTo>
                <a:lnTo>
                  <a:pt x="506094" y="272542"/>
                </a:lnTo>
                <a:lnTo>
                  <a:pt x="645287" y="272542"/>
                </a:lnTo>
                <a:lnTo>
                  <a:pt x="645287" y="251968"/>
                </a:lnTo>
                <a:lnTo>
                  <a:pt x="643929" y="243911"/>
                </a:lnTo>
                <a:lnTo>
                  <a:pt x="640238" y="237331"/>
                </a:lnTo>
                <a:lnTo>
                  <a:pt x="634785" y="232894"/>
                </a:lnTo>
                <a:lnTo>
                  <a:pt x="628142" y="231267"/>
                </a:lnTo>
                <a:lnTo>
                  <a:pt x="506094" y="231267"/>
                </a:lnTo>
                <a:lnTo>
                  <a:pt x="506094" y="41275"/>
                </a:lnTo>
                <a:close/>
              </a:path>
              <a:path w="645794" h="545464">
                <a:moveTo>
                  <a:pt x="645287" y="272542"/>
                </a:moveTo>
                <a:lnTo>
                  <a:pt x="611124" y="272542"/>
                </a:lnTo>
                <a:lnTo>
                  <a:pt x="611124" y="439801"/>
                </a:lnTo>
                <a:lnTo>
                  <a:pt x="606938" y="464589"/>
                </a:lnTo>
                <a:lnTo>
                  <a:pt x="595550" y="484949"/>
                </a:lnTo>
                <a:lnTo>
                  <a:pt x="578709" y="498736"/>
                </a:lnTo>
                <a:lnTo>
                  <a:pt x="558164" y="503809"/>
                </a:lnTo>
                <a:lnTo>
                  <a:pt x="625442" y="503809"/>
                </a:lnTo>
                <a:lnTo>
                  <a:pt x="638407" y="480629"/>
                </a:lnTo>
                <a:lnTo>
                  <a:pt x="645287" y="439801"/>
                </a:lnTo>
                <a:lnTo>
                  <a:pt x="645287" y="272542"/>
                </a:lnTo>
                <a:close/>
              </a:path>
              <a:path w="645794" h="545464">
                <a:moveTo>
                  <a:pt x="208280" y="379857"/>
                </a:moveTo>
                <a:lnTo>
                  <a:pt x="86232" y="379857"/>
                </a:lnTo>
                <a:lnTo>
                  <a:pt x="79609" y="381502"/>
                </a:lnTo>
                <a:lnTo>
                  <a:pt x="74199" y="385968"/>
                </a:lnTo>
                <a:lnTo>
                  <a:pt x="70552" y="392555"/>
                </a:lnTo>
                <a:lnTo>
                  <a:pt x="69214" y="400558"/>
                </a:lnTo>
                <a:lnTo>
                  <a:pt x="70552" y="408560"/>
                </a:lnTo>
                <a:lnTo>
                  <a:pt x="74199" y="415147"/>
                </a:lnTo>
                <a:lnTo>
                  <a:pt x="79609" y="419613"/>
                </a:lnTo>
                <a:lnTo>
                  <a:pt x="86232" y="421259"/>
                </a:lnTo>
                <a:lnTo>
                  <a:pt x="208280" y="421259"/>
                </a:lnTo>
                <a:lnTo>
                  <a:pt x="214903" y="419613"/>
                </a:lnTo>
                <a:lnTo>
                  <a:pt x="220313" y="415147"/>
                </a:lnTo>
                <a:lnTo>
                  <a:pt x="223960" y="408560"/>
                </a:lnTo>
                <a:lnTo>
                  <a:pt x="225298" y="400558"/>
                </a:lnTo>
                <a:lnTo>
                  <a:pt x="223960" y="392555"/>
                </a:lnTo>
                <a:lnTo>
                  <a:pt x="220313" y="385968"/>
                </a:lnTo>
                <a:lnTo>
                  <a:pt x="214903" y="381502"/>
                </a:lnTo>
                <a:lnTo>
                  <a:pt x="208280" y="379857"/>
                </a:lnTo>
                <a:close/>
              </a:path>
              <a:path w="645794" h="545464">
                <a:moveTo>
                  <a:pt x="404621" y="379857"/>
                </a:moveTo>
                <a:lnTo>
                  <a:pt x="282575" y="379857"/>
                </a:lnTo>
                <a:lnTo>
                  <a:pt x="275931" y="381502"/>
                </a:lnTo>
                <a:lnTo>
                  <a:pt x="270478" y="385968"/>
                </a:lnTo>
                <a:lnTo>
                  <a:pt x="266787" y="392555"/>
                </a:lnTo>
                <a:lnTo>
                  <a:pt x="265430" y="400558"/>
                </a:lnTo>
                <a:lnTo>
                  <a:pt x="266787" y="408560"/>
                </a:lnTo>
                <a:lnTo>
                  <a:pt x="270478" y="415147"/>
                </a:lnTo>
                <a:lnTo>
                  <a:pt x="275931" y="419613"/>
                </a:lnTo>
                <a:lnTo>
                  <a:pt x="282575" y="421259"/>
                </a:lnTo>
                <a:lnTo>
                  <a:pt x="404621" y="421259"/>
                </a:lnTo>
                <a:lnTo>
                  <a:pt x="411245" y="419613"/>
                </a:lnTo>
                <a:lnTo>
                  <a:pt x="416655" y="415147"/>
                </a:lnTo>
                <a:lnTo>
                  <a:pt x="420302" y="408560"/>
                </a:lnTo>
                <a:lnTo>
                  <a:pt x="421639" y="400558"/>
                </a:lnTo>
                <a:lnTo>
                  <a:pt x="420302" y="392555"/>
                </a:lnTo>
                <a:lnTo>
                  <a:pt x="416655" y="385968"/>
                </a:lnTo>
                <a:lnTo>
                  <a:pt x="411245" y="381502"/>
                </a:lnTo>
                <a:lnTo>
                  <a:pt x="404621" y="379857"/>
                </a:lnTo>
                <a:close/>
              </a:path>
              <a:path w="645794" h="545464">
                <a:moveTo>
                  <a:pt x="208280" y="297307"/>
                </a:moveTo>
                <a:lnTo>
                  <a:pt x="86232" y="297307"/>
                </a:lnTo>
                <a:lnTo>
                  <a:pt x="79609" y="298934"/>
                </a:lnTo>
                <a:lnTo>
                  <a:pt x="74199" y="303371"/>
                </a:lnTo>
                <a:lnTo>
                  <a:pt x="70552" y="309951"/>
                </a:lnTo>
                <a:lnTo>
                  <a:pt x="69214" y="318008"/>
                </a:lnTo>
                <a:lnTo>
                  <a:pt x="70552" y="325991"/>
                </a:lnTo>
                <a:lnTo>
                  <a:pt x="74199" y="332533"/>
                </a:lnTo>
                <a:lnTo>
                  <a:pt x="79609" y="336956"/>
                </a:lnTo>
                <a:lnTo>
                  <a:pt x="86232" y="338582"/>
                </a:lnTo>
                <a:lnTo>
                  <a:pt x="208280" y="338582"/>
                </a:lnTo>
                <a:lnTo>
                  <a:pt x="214903" y="336956"/>
                </a:lnTo>
                <a:lnTo>
                  <a:pt x="220313" y="332533"/>
                </a:lnTo>
                <a:lnTo>
                  <a:pt x="223960" y="325991"/>
                </a:lnTo>
                <a:lnTo>
                  <a:pt x="225298" y="318008"/>
                </a:lnTo>
                <a:lnTo>
                  <a:pt x="223960" y="309951"/>
                </a:lnTo>
                <a:lnTo>
                  <a:pt x="220313" y="303371"/>
                </a:lnTo>
                <a:lnTo>
                  <a:pt x="214903" y="298934"/>
                </a:lnTo>
                <a:lnTo>
                  <a:pt x="208280" y="297307"/>
                </a:lnTo>
                <a:close/>
              </a:path>
              <a:path w="645794" h="545464">
                <a:moveTo>
                  <a:pt x="404621" y="297307"/>
                </a:moveTo>
                <a:lnTo>
                  <a:pt x="282575" y="297307"/>
                </a:lnTo>
                <a:lnTo>
                  <a:pt x="275931" y="298934"/>
                </a:lnTo>
                <a:lnTo>
                  <a:pt x="270478" y="303371"/>
                </a:lnTo>
                <a:lnTo>
                  <a:pt x="266787" y="309951"/>
                </a:lnTo>
                <a:lnTo>
                  <a:pt x="265430" y="318008"/>
                </a:lnTo>
                <a:lnTo>
                  <a:pt x="266787" y="325991"/>
                </a:lnTo>
                <a:lnTo>
                  <a:pt x="270478" y="332533"/>
                </a:lnTo>
                <a:lnTo>
                  <a:pt x="275931" y="336956"/>
                </a:lnTo>
                <a:lnTo>
                  <a:pt x="282575" y="338582"/>
                </a:lnTo>
                <a:lnTo>
                  <a:pt x="404621" y="338582"/>
                </a:lnTo>
                <a:lnTo>
                  <a:pt x="411245" y="336956"/>
                </a:lnTo>
                <a:lnTo>
                  <a:pt x="416655" y="332533"/>
                </a:lnTo>
                <a:lnTo>
                  <a:pt x="420302" y="325991"/>
                </a:lnTo>
                <a:lnTo>
                  <a:pt x="421639" y="318008"/>
                </a:lnTo>
                <a:lnTo>
                  <a:pt x="420302" y="309951"/>
                </a:lnTo>
                <a:lnTo>
                  <a:pt x="416655" y="303371"/>
                </a:lnTo>
                <a:lnTo>
                  <a:pt x="411245" y="298934"/>
                </a:lnTo>
                <a:lnTo>
                  <a:pt x="404621" y="297307"/>
                </a:lnTo>
                <a:close/>
              </a:path>
              <a:path w="645794" h="545464">
                <a:moveTo>
                  <a:pt x="419988" y="173482"/>
                </a:moveTo>
                <a:lnTo>
                  <a:pt x="88773" y="173482"/>
                </a:lnTo>
                <a:lnTo>
                  <a:pt x="82149" y="175107"/>
                </a:lnTo>
                <a:lnTo>
                  <a:pt x="76739" y="179530"/>
                </a:lnTo>
                <a:lnTo>
                  <a:pt x="73092" y="186072"/>
                </a:lnTo>
                <a:lnTo>
                  <a:pt x="71755" y="194056"/>
                </a:lnTo>
                <a:lnTo>
                  <a:pt x="73092" y="202112"/>
                </a:lnTo>
                <a:lnTo>
                  <a:pt x="76739" y="208692"/>
                </a:lnTo>
                <a:lnTo>
                  <a:pt x="82149" y="213129"/>
                </a:lnTo>
                <a:lnTo>
                  <a:pt x="88773" y="214757"/>
                </a:lnTo>
                <a:lnTo>
                  <a:pt x="419988" y="214757"/>
                </a:lnTo>
                <a:lnTo>
                  <a:pt x="426612" y="213129"/>
                </a:lnTo>
                <a:lnTo>
                  <a:pt x="432022" y="208692"/>
                </a:lnTo>
                <a:lnTo>
                  <a:pt x="435669" y="202112"/>
                </a:lnTo>
                <a:lnTo>
                  <a:pt x="437006" y="194056"/>
                </a:lnTo>
                <a:lnTo>
                  <a:pt x="435669" y="186072"/>
                </a:lnTo>
                <a:lnTo>
                  <a:pt x="432022" y="179530"/>
                </a:lnTo>
                <a:lnTo>
                  <a:pt x="426612" y="175107"/>
                </a:lnTo>
                <a:lnTo>
                  <a:pt x="419988" y="17348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1133" y="4047490"/>
            <a:ext cx="403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176" y="3000882"/>
            <a:ext cx="687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83" y="2987801"/>
            <a:ext cx="1059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3576" y="3436620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49842" y="1784350"/>
            <a:ext cx="2893060" cy="3507740"/>
            <a:chOff x="9149842" y="1784350"/>
            <a:chExt cx="2893060" cy="3507740"/>
          </a:xfrm>
        </p:grpSpPr>
        <p:sp>
          <p:nvSpPr>
            <p:cNvPr id="13" name="object 13"/>
            <p:cNvSpPr/>
            <p:nvPr/>
          </p:nvSpPr>
          <p:spPr>
            <a:xfrm>
              <a:off x="9450324" y="2026919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2586228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0" y="3116580"/>
                  </a:lnTo>
                  <a:lnTo>
                    <a:pt x="0" y="3258312"/>
                  </a:lnTo>
                  <a:lnTo>
                    <a:pt x="2586228" y="3258312"/>
                  </a:lnTo>
                  <a:lnTo>
                    <a:pt x="2586228" y="3116580"/>
                  </a:lnTo>
                  <a:lnTo>
                    <a:pt x="2586228" y="2971800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0324" y="2026920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0" y="3258311"/>
                  </a:moveTo>
                  <a:lnTo>
                    <a:pt x="2586228" y="3258311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583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2586228" y="0"/>
                  </a:moveTo>
                  <a:lnTo>
                    <a:pt x="0" y="0"/>
                  </a:lnTo>
                  <a:lnTo>
                    <a:pt x="0" y="3064764"/>
                  </a:lnTo>
                  <a:lnTo>
                    <a:pt x="0" y="3209544"/>
                  </a:lnTo>
                  <a:lnTo>
                    <a:pt x="2586228" y="3209544"/>
                  </a:lnTo>
                  <a:lnTo>
                    <a:pt x="2586228" y="3064764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0" y="3209544"/>
                  </a:moveTo>
                  <a:lnTo>
                    <a:pt x="2586228" y="3209544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2650236" y="0"/>
                  </a:moveTo>
                  <a:lnTo>
                    <a:pt x="0" y="0"/>
                  </a:lnTo>
                  <a:lnTo>
                    <a:pt x="0" y="3208020"/>
                  </a:lnTo>
                  <a:lnTo>
                    <a:pt x="2650236" y="3208020"/>
                  </a:lnTo>
                  <a:lnTo>
                    <a:pt x="2650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0" y="3208020"/>
                  </a:moveTo>
                  <a:lnTo>
                    <a:pt x="2650236" y="320802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93500" y="3079583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93404" y="3179614"/>
              <a:ext cx="400050" cy="400685"/>
            </a:xfrm>
            <a:custGeom>
              <a:avLst/>
              <a:gdLst/>
              <a:ahLst/>
              <a:cxnLst/>
              <a:rect l="l" t="t" r="r" b="b"/>
              <a:pathLst>
                <a:path w="400050" h="400685">
                  <a:moveTo>
                    <a:pt x="320649" y="352175"/>
                  </a:moveTo>
                  <a:lnTo>
                    <a:pt x="298110" y="352175"/>
                  </a:lnTo>
                  <a:lnTo>
                    <a:pt x="334955" y="389066"/>
                  </a:lnTo>
                  <a:lnTo>
                    <a:pt x="347483" y="397407"/>
                  </a:lnTo>
                  <a:lnTo>
                    <a:pt x="361739" y="400196"/>
                  </a:lnTo>
                  <a:lnTo>
                    <a:pt x="376000" y="397429"/>
                  </a:lnTo>
                  <a:lnTo>
                    <a:pt x="388543" y="389106"/>
                  </a:lnTo>
                  <a:lnTo>
                    <a:pt x="392030" y="383854"/>
                  </a:lnTo>
                  <a:lnTo>
                    <a:pt x="361489" y="383854"/>
                  </a:lnTo>
                  <a:lnTo>
                    <a:pt x="353304" y="382296"/>
                  </a:lnTo>
                  <a:lnTo>
                    <a:pt x="346064" y="377622"/>
                  </a:lnTo>
                  <a:lnTo>
                    <a:pt x="320649" y="352175"/>
                  </a:lnTo>
                  <a:close/>
                </a:path>
                <a:path w="400050" h="400685">
                  <a:moveTo>
                    <a:pt x="324129" y="270233"/>
                  </a:moveTo>
                  <a:lnTo>
                    <a:pt x="301387" y="270233"/>
                  </a:lnTo>
                  <a:lnTo>
                    <a:pt x="376994" y="346334"/>
                  </a:lnTo>
                  <a:lnTo>
                    <a:pt x="381794" y="353516"/>
                  </a:lnTo>
                  <a:lnTo>
                    <a:pt x="383414" y="361700"/>
                  </a:lnTo>
                  <a:lnTo>
                    <a:pt x="381850" y="369896"/>
                  </a:lnTo>
                  <a:lnTo>
                    <a:pt x="377067" y="377149"/>
                  </a:lnTo>
                  <a:lnTo>
                    <a:pt x="376914" y="377622"/>
                  </a:lnTo>
                  <a:lnTo>
                    <a:pt x="369674" y="382296"/>
                  </a:lnTo>
                  <a:lnTo>
                    <a:pt x="361489" y="383854"/>
                  </a:lnTo>
                  <a:lnTo>
                    <a:pt x="392030" y="383854"/>
                  </a:lnTo>
                  <a:lnTo>
                    <a:pt x="396874" y="376558"/>
                  </a:lnTo>
                  <a:lnTo>
                    <a:pt x="399659" y="362283"/>
                  </a:lnTo>
                  <a:lnTo>
                    <a:pt x="396896" y="348006"/>
                  </a:lnTo>
                  <a:lnTo>
                    <a:pt x="388583" y="335451"/>
                  </a:lnTo>
                  <a:lnTo>
                    <a:pt x="351978" y="298561"/>
                  </a:lnTo>
                  <a:lnTo>
                    <a:pt x="357911" y="286958"/>
                  </a:lnTo>
                  <a:lnTo>
                    <a:pt x="340789" y="286958"/>
                  </a:lnTo>
                  <a:lnTo>
                    <a:pt x="324129" y="270233"/>
                  </a:lnTo>
                  <a:close/>
                </a:path>
                <a:path w="400050" h="400685">
                  <a:moveTo>
                    <a:pt x="46115" y="289358"/>
                  </a:moveTo>
                  <a:lnTo>
                    <a:pt x="61339" y="331999"/>
                  </a:lnTo>
                  <a:lnTo>
                    <a:pt x="95603" y="357609"/>
                  </a:lnTo>
                  <a:lnTo>
                    <a:pt x="134055" y="374749"/>
                  </a:lnTo>
                  <a:lnTo>
                    <a:pt x="175114" y="383098"/>
                  </a:lnTo>
                  <a:lnTo>
                    <a:pt x="217198" y="382334"/>
                  </a:lnTo>
                  <a:lnTo>
                    <a:pt x="258724" y="372133"/>
                  </a:lnTo>
                  <a:lnTo>
                    <a:pt x="267424" y="367725"/>
                  </a:lnTo>
                  <a:lnTo>
                    <a:pt x="200081" y="367725"/>
                  </a:lnTo>
                  <a:lnTo>
                    <a:pt x="155898" y="364009"/>
                  </a:lnTo>
                  <a:lnTo>
                    <a:pt x="114031" y="349394"/>
                  </a:lnTo>
                  <a:lnTo>
                    <a:pt x="76697" y="324353"/>
                  </a:lnTo>
                  <a:lnTo>
                    <a:pt x="46115" y="289358"/>
                  </a:lnTo>
                  <a:close/>
                </a:path>
                <a:path w="400050" h="400685">
                  <a:moveTo>
                    <a:pt x="279728" y="311204"/>
                  </a:moveTo>
                  <a:lnTo>
                    <a:pt x="257190" y="311204"/>
                  </a:lnTo>
                  <a:lnTo>
                    <a:pt x="286522" y="340572"/>
                  </a:lnTo>
                  <a:lnTo>
                    <a:pt x="244362" y="360070"/>
                  </a:lnTo>
                  <a:lnTo>
                    <a:pt x="200081" y="367725"/>
                  </a:lnTo>
                  <a:lnTo>
                    <a:pt x="267424" y="367725"/>
                  </a:lnTo>
                  <a:lnTo>
                    <a:pt x="298110" y="352175"/>
                  </a:lnTo>
                  <a:lnTo>
                    <a:pt x="320649" y="352175"/>
                  </a:lnTo>
                  <a:lnTo>
                    <a:pt x="279728" y="311204"/>
                  </a:lnTo>
                  <a:close/>
                </a:path>
                <a:path w="400050" h="400685">
                  <a:moveTo>
                    <a:pt x="210067" y="67521"/>
                  </a:moveTo>
                  <a:lnTo>
                    <a:pt x="169346" y="68342"/>
                  </a:lnTo>
                  <a:lnTo>
                    <a:pt x="131154" y="81367"/>
                  </a:lnTo>
                  <a:lnTo>
                    <a:pt x="98397" y="105602"/>
                  </a:lnTo>
                  <a:lnTo>
                    <a:pt x="73981" y="140058"/>
                  </a:lnTo>
                  <a:lnTo>
                    <a:pt x="68813" y="152041"/>
                  </a:lnTo>
                  <a:lnTo>
                    <a:pt x="15984" y="152041"/>
                  </a:lnTo>
                  <a:lnTo>
                    <a:pt x="15984" y="168045"/>
                  </a:lnTo>
                  <a:lnTo>
                    <a:pt x="64337" y="168045"/>
                  </a:lnTo>
                  <a:lnTo>
                    <a:pt x="62579" y="175927"/>
                  </a:lnTo>
                  <a:lnTo>
                    <a:pt x="61586" y="183970"/>
                  </a:lnTo>
                  <a:lnTo>
                    <a:pt x="61380" y="192052"/>
                  </a:lnTo>
                  <a:lnTo>
                    <a:pt x="0" y="192052"/>
                  </a:lnTo>
                  <a:lnTo>
                    <a:pt x="0" y="208056"/>
                  </a:lnTo>
                  <a:lnTo>
                    <a:pt x="61939" y="208056"/>
                  </a:lnTo>
                  <a:lnTo>
                    <a:pt x="62579" y="216185"/>
                  </a:lnTo>
                  <a:lnTo>
                    <a:pt x="64051" y="224227"/>
                  </a:lnTo>
                  <a:lnTo>
                    <a:pt x="66335" y="232063"/>
                  </a:lnTo>
                  <a:lnTo>
                    <a:pt x="16863" y="232063"/>
                  </a:lnTo>
                  <a:lnTo>
                    <a:pt x="16863" y="248067"/>
                  </a:lnTo>
                  <a:lnTo>
                    <a:pt x="72090" y="248067"/>
                  </a:lnTo>
                  <a:lnTo>
                    <a:pt x="94622" y="283695"/>
                  </a:lnTo>
                  <a:lnTo>
                    <a:pt x="126004" y="309572"/>
                  </a:lnTo>
                  <a:lnTo>
                    <a:pt x="163391" y="324559"/>
                  </a:lnTo>
                  <a:lnTo>
                    <a:pt x="203939" y="327514"/>
                  </a:lnTo>
                  <a:lnTo>
                    <a:pt x="244802" y="317299"/>
                  </a:lnTo>
                  <a:lnTo>
                    <a:pt x="249038" y="315485"/>
                  </a:lnTo>
                  <a:lnTo>
                    <a:pt x="253174" y="313452"/>
                  </a:lnTo>
                  <a:lnTo>
                    <a:pt x="255903" y="311924"/>
                  </a:lnTo>
                  <a:lnTo>
                    <a:pt x="193092" y="311924"/>
                  </a:lnTo>
                  <a:lnTo>
                    <a:pt x="148015" y="302812"/>
                  </a:lnTo>
                  <a:lnTo>
                    <a:pt x="111191" y="277943"/>
                  </a:lnTo>
                  <a:lnTo>
                    <a:pt x="86385" y="241106"/>
                  </a:lnTo>
                  <a:lnTo>
                    <a:pt x="77285" y="195973"/>
                  </a:lnTo>
                  <a:lnTo>
                    <a:pt x="86385" y="150837"/>
                  </a:lnTo>
                  <a:lnTo>
                    <a:pt x="111204" y="113980"/>
                  </a:lnTo>
                  <a:lnTo>
                    <a:pt x="148015" y="89132"/>
                  </a:lnTo>
                  <a:lnTo>
                    <a:pt x="193092" y="80021"/>
                  </a:lnTo>
                  <a:lnTo>
                    <a:pt x="250588" y="80021"/>
                  </a:lnTo>
                  <a:lnTo>
                    <a:pt x="250410" y="79895"/>
                  </a:lnTo>
                  <a:lnTo>
                    <a:pt x="210067" y="67521"/>
                  </a:lnTo>
                  <a:close/>
                </a:path>
                <a:path w="400050" h="400685">
                  <a:moveTo>
                    <a:pt x="250588" y="80021"/>
                  </a:moveTo>
                  <a:lnTo>
                    <a:pt x="193092" y="80021"/>
                  </a:lnTo>
                  <a:lnTo>
                    <a:pt x="238169" y="89133"/>
                  </a:lnTo>
                  <a:lnTo>
                    <a:pt x="274980" y="113981"/>
                  </a:lnTo>
                  <a:lnTo>
                    <a:pt x="299799" y="150837"/>
                  </a:lnTo>
                  <a:lnTo>
                    <a:pt x="308900" y="195973"/>
                  </a:lnTo>
                  <a:lnTo>
                    <a:pt x="299733" y="241132"/>
                  </a:lnTo>
                  <a:lnTo>
                    <a:pt x="274905" y="277943"/>
                  </a:lnTo>
                  <a:lnTo>
                    <a:pt x="238123" y="302776"/>
                  </a:lnTo>
                  <a:lnTo>
                    <a:pt x="193092" y="311924"/>
                  </a:lnTo>
                  <a:lnTo>
                    <a:pt x="255903" y="311924"/>
                  </a:lnTo>
                  <a:lnTo>
                    <a:pt x="257190" y="311204"/>
                  </a:lnTo>
                  <a:lnTo>
                    <a:pt x="279728" y="311204"/>
                  </a:lnTo>
                  <a:lnTo>
                    <a:pt x="270777" y="302242"/>
                  </a:lnTo>
                  <a:lnTo>
                    <a:pt x="279429" y="295238"/>
                  </a:lnTo>
                  <a:lnTo>
                    <a:pt x="287443" y="287540"/>
                  </a:lnTo>
                  <a:lnTo>
                    <a:pt x="294777" y="279191"/>
                  </a:lnTo>
                  <a:lnTo>
                    <a:pt x="301387" y="270233"/>
                  </a:lnTo>
                  <a:lnTo>
                    <a:pt x="324129" y="270233"/>
                  </a:lnTo>
                  <a:lnTo>
                    <a:pt x="310498" y="256549"/>
                  </a:lnTo>
                  <a:lnTo>
                    <a:pt x="322857" y="216153"/>
                  </a:lnTo>
                  <a:lnTo>
                    <a:pt x="322049" y="175927"/>
                  </a:lnTo>
                  <a:lnTo>
                    <a:pt x="321978" y="175205"/>
                  </a:lnTo>
                  <a:lnTo>
                    <a:pt x="309031" y="137139"/>
                  </a:lnTo>
                  <a:lnTo>
                    <a:pt x="284825" y="104341"/>
                  </a:lnTo>
                  <a:lnTo>
                    <a:pt x="250588" y="80021"/>
                  </a:lnTo>
                  <a:close/>
                </a:path>
                <a:path w="400050" h="400685">
                  <a:moveTo>
                    <a:pt x="269883" y="16688"/>
                  </a:moveTo>
                  <a:lnTo>
                    <a:pt x="178611" y="16688"/>
                  </a:lnTo>
                  <a:lnTo>
                    <a:pt x="224147" y="18903"/>
                  </a:lnTo>
                  <a:lnTo>
                    <a:pt x="268998" y="33502"/>
                  </a:lnTo>
                  <a:lnTo>
                    <a:pt x="310237" y="61109"/>
                  </a:lnTo>
                  <a:lnTo>
                    <a:pt x="341630" y="98366"/>
                  </a:lnTo>
                  <a:lnTo>
                    <a:pt x="361628" y="142808"/>
                  </a:lnTo>
                  <a:lnTo>
                    <a:pt x="368682" y="191972"/>
                  </a:lnTo>
                  <a:lnTo>
                    <a:pt x="366936" y="217051"/>
                  </a:lnTo>
                  <a:lnTo>
                    <a:pt x="361631" y="241493"/>
                  </a:lnTo>
                  <a:lnTo>
                    <a:pt x="352879" y="264921"/>
                  </a:lnTo>
                  <a:lnTo>
                    <a:pt x="340789" y="286958"/>
                  </a:lnTo>
                  <a:lnTo>
                    <a:pt x="357911" y="286958"/>
                  </a:lnTo>
                  <a:lnTo>
                    <a:pt x="372154" y="259103"/>
                  </a:lnTo>
                  <a:lnTo>
                    <a:pt x="382536" y="217452"/>
                  </a:lnTo>
                  <a:lnTo>
                    <a:pt x="383445" y="175205"/>
                  </a:lnTo>
                  <a:lnTo>
                    <a:pt x="375201" y="133961"/>
                  </a:lnTo>
                  <a:lnTo>
                    <a:pt x="358122" y="95319"/>
                  </a:lnTo>
                  <a:lnTo>
                    <a:pt x="332530" y="60877"/>
                  </a:lnTo>
                  <a:lnTo>
                    <a:pt x="298743" y="32235"/>
                  </a:lnTo>
                  <a:lnTo>
                    <a:pt x="274193" y="18350"/>
                  </a:lnTo>
                  <a:lnTo>
                    <a:pt x="269883" y="16688"/>
                  </a:lnTo>
                  <a:close/>
                </a:path>
                <a:path w="400050" h="400685">
                  <a:moveTo>
                    <a:pt x="192533" y="0"/>
                  </a:moveTo>
                  <a:lnTo>
                    <a:pt x="139024" y="7876"/>
                  </a:lnTo>
                  <a:lnTo>
                    <a:pt x="90661" y="29798"/>
                  </a:lnTo>
                  <a:lnTo>
                    <a:pt x="50096" y="64087"/>
                  </a:lnTo>
                  <a:lnTo>
                    <a:pt x="19980" y="109069"/>
                  </a:lnTo>
                  <a:lnTo>
                    <a:pt x="34366" y="115951"/>
                  </a:lnTo>
                  <a:lnTo>
                    <a:pt x="60269" y="76488"/>
                  </a:lnTo>
                  <a:lnTo>
                    <a:pt x="94436" y="46266"/>
                  </a:lnTo>
                  <a:lnTo>
                    <a:pt x="134629" y="26071"/>
                  </a:lnTo>
                  <a:lnTo>
                    <a:pt x="178611" y="16688"/>
                  </a:lnTo>
                  <a:lnTo>
                    <a:pt x="269883" y="16688"/>
                  </a:lnTo>
                  <a:lnTo>
                    <a:pt x="248018" y="8260"/>
                  </a:lnTo>
                  <a:lnTo>
                    <a:pt x="220653" y="2099"/>
                  </a:lnTo>
                  <a:lnTo>
                    <a:pt x="192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486" y="3301087"/>
              <a:ext cx="146351" cy="14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20483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25" b="1">
                <a:latin typeface="Trebuchet MS"/>
                <a:cs typeface="Trebuchet MS"/>
              </a:rPr>
              <a:t>Challenges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in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80" b="1">
                <a:latin typeface="Trebuchet MS"/>
                <a:cs typeface="Trebuchet MS"/>
              </a:rPr>
              <a:t>building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40" b="1">
                <a:latin typeface="Trebuchet MS"/>
                <a:cs typeface="Trebuchet MS"/>
              </a:rPr>
              <a:t>lakes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0590" y="3037118"/>
            <a:ext cx="625475" cy="625475"/>
            <a:chOff x="4210590" y="3037118"/>
            <a:chExt cx="625475" cy="625475"/>
          </a:xfrm>
        </p:grpSpPr>
        <p:sp>
          <p:nvSpPr>
            <p:cNvPr id="24" name="object 24"/>
            <p:cNvSpPr/>
            <p:nvPr/>
          </p:nvSpPr>
          <p:spPr>
            <a:xfrm>
              <a:off x="4253446" y="3055988"/>
              <a:ext cx="508000" cy="507365"/>
            </a:xfrm>
            <a:custGeom>
              <a:avLst/>
              <a:gdLst/>
              <a:ahLst/>
              <a:cxnLst/>
              <a:rect l="l" t="t" r="r" b="b"/>
              <a:pathLst>
                <a:path w="508000" h="507364">
                  <a:moveTo>
                    <a:pt x="313296" y="250253"/>
                  </a:moveTo>
                  <a:lnTo>
                    <a:pt x="294944" y="241617"/>
                  </a:lnTo>
                  <a:lnTo>
                    <a:pt x="294754" y="240639"/>
                  </a:lnTo>
                  <a:lnTo>
                    <a:pt x="293090" y="232410"/>
                  </a:lnTo>
                  <a:lnTo>
                    <a:pt x="287223" y="223748"/>
                  </a:lnTo>
                  <a:lnTo>
                    <a:pt x="278536" y="217893"/>
                  </a:lnTo>
                  <a:lnTo>
                    <a:pt x="268897" y="215950"/>
                  </a:lnTo>
                  <a:lnTo>
                    <a:pt x="268897" y="240753"/>
                  </a:lnTo>
                  <a:lnTo>
                    <a:pt x="266598" y="245427"/>
                  </a:lnTo>
                  <a:lnTo>
                    <a:pt x="265633" y="245427"/>
                  </a:lnTo>
                  <a:lnTo>
                    <a:pt x="265709" y="241719"/>
                  </a:lnTo>
                  <a:lnTo>
                    <a:pt x="266725" y="240817"/>
                  </a:lnTo>
                  <a:lnTo>
                    <a:pt x="267893" y="240893"/>
                  </a:lnTo>
                  <a:lnTo>
                    <a:pt x="267893" y="240639"/>
                  </a:lnTo>
                  <a:lnTo>
                    <a:pt x="268071" y="240639"/>
                  </a:lnTo>
                  <a:lnTo>
                    <a:pt x="268897" y="240753"/>
                  </a:lnTo>
                  <a:lnTo>
                    <a:pt x="268897" y="215950"/>
                  </a:lnTo>
                  <a:lnTo>
                    <a:pt x="240563" y="243039"/>
                  </a:lnTo>
                  <a:lnTo>
                    <a:pt x="242709" y="253657"/>
                  </a:lnTo>
                  <a:lnTo>
                    <a:pt x="248564" y="262331"/>
                  </a:lnTo>
                  <a:lnTo>
                    <a:pt x="257263" y="268173"/>
                  </a:lnTo>
                  <a:lnTo>
                    <a:pt x="267893" y="270319"/>
                  </a:lnTo>
                  <a:lnTo>
                    <a:pt x="278511" y="268135"/>
                  </a:lnTo>
                  <a:lnTo>
                    <a:pt x="283972" y="264452"/>
                  </a:lnTo>
                  <a:lnTo>
                    <a:pt x="294208" y="269341"/>
                  </a:lnTo>
                  <a:lnTo>
                    <a:pt x="313296" y="250253"/>
                  </a:lnTo>
                  <a:close/>
                </a:path>
                <a:path w="508000" h="507364">
                  <a:moveTo>
                    <a:pt x="507974" y="55575"/>
                  </a:moveTo>
                  <a:lnTo>
                    <a:pt x="494296" y="45148"/>
                  </a:lnTo>
                  <a:lnTo>
                    <a:pt x="449541" y="26301"/>
                  </a:lnTo>
                  <a:lnTo>
                    <a:pt x="445020" y="25146"/>
                  </a:lnTo>
                  <a:lnTo>
                    <a:pt x="394246" y="12090"/>
                  </a:lnTo>
                  <a:lnTo>
                    <a:pt x="332663" y="3124"/>
                  </a:lnTo>
                  <a:lnTo>
                    <a:pt x="269036" y="0"/>
                  </a:lnTo>
                  <a:lnTo>
                    <a:pt x="205320" y="3124"/>
                  </a:lnTo>
                  <a:lnTo>
                    <a:pt x="143522" y="12090"/>
                  </a:lnTo>
                  <a:lnTo>
                    <a:pt x="87960" y="26301"/>
                  </a:lnTo>
                  <a:lnTo>
                    <a:pt x="42926" y="45148"/>
                  </a:lnTo>
                  <a:lnTo>
                    <a:pt x="4559" y="87541"/>
                  </a:lnTo>
                  <a:lnTo>
                    <a:pt x="0" y="94259"/>
                  </a:lnTo>
                  <a:lnTo>
                    <a:pt x="1346" y="101206"/>
                  </a:lnTo>
                  <a:lnTo>
                    <a:pt x="56197" y="507352"/>
                  </a:lnTo>
                  <a:lnTo>
                    <a:pt x="78232" y="485317"/>
                  </a:lnTo>
                  <a:lnTo>
                    <a:pt x="31457" y="135407"/>
                  </a:lnTo>
                  <a:lnTo>
                    <a:pt x="42532" y="140449"/>
                  </a:lnTo>
                  <a:lnTo>
                    <a:pt x="49999" y="144856"/>
                  </a:lnTo>
                  <a:lnTo>
                    <a:pt x="58432" y="147688"/>
                  </a:lnTo>
                  <a:lnTo>
                    <a:pt x="65989" y="151117"/>
                  </a:lnTo>
                  <a:lnTo>
                    <a:pt x="83718" y="156159"/>
                  </a:lnTo>
                  <a:lnTo>
                    <a:pt x="94945" y="159905"/>
                  </a:lnTo>
                  <a:lnTo>
                    <a:pt x="102031" y="161353"/>
                  </a:lnTo>
                  <a:lnTo>
                    <a:pt x="109550" y="163474"/>
                  </a:lnTo>
                  <a:lnTo>
                    <a:pt x="135394" y="168109"/>
                  </a:lnTo>
                  <a:lnTo>
                    <a:pt x="148755" y="170815"/>
                  </a:lnTo>
                  <a:lnTo>
                    <a:pt x="153441" y="171348"/>
                  </a:lnTo>
                  <a:lnTo>
                    <a:pt x="159435" y="172415"/>
                  </a:lnTo>
                  <a:lnTo>
                    <a:pt x="196062" y="176136"/>
                  </a:lnTo>
                  <a:lnTo>
                    <a:pt x="207657" y="177431"/>
                  </a:lnTo>
                  <a:lnTo>
                    <a:pt x="209626" y="177507"/>
                  </a:lnTo>
                  <a:lnTo>
                    <a:pt x="212915" y="177838"/>
                  </a:lnTo>
                  <a:lnTo>
                    <a:pt x="267271" y="179666"/>
                  </a:lnTo>
                  <a:lnTo>
                    <a:pt x="267589" y="179666"/>
                  </a:lnTo>
                  <a:lnTo>
                    <a:pt x="267893" y="179666"/>
                  </a:lnTo>
                  <a:lnTo>
                    <a:pt x="273824" y="179451"/>
                  </a:lnTo>
                  <a:lnTo>
                    <a:pt x="321678" y="177838"/>
                  </a:lnTo>
                  <a:lnTo>
                    <a:pt x="324307" y="177584"/>
                  </a:lnTo>
                  <a:lnTo>
                    <a:pt x="328079" y="177431"/>
                  </a:lnTo>
                  <a:lnTo>
                    <a:pt x="349605" y="175018"/>
                  </a:lnTo>
                  <a:lnTo>
                    <a:pt x="375285" y="172415"/>
                  </a:lnTo>
                  <a:lnTo>
                    <a:pt x="379628" y="171640"/>
                  </a:lnTo>
                  <a:lnTo>
                    <a:pt x="386969" y="170815"/>
                  </a:lnTo>
                  <a:lnTo>
                    <a:pt x="394208" y="169341"/>
                  </a:lnTo>
                  <a:lnTo>
                    <a:pt x="394576" y="168973"/>
                  </a:lnTo>
                  <a:lnTo>
                    <a:pt x="409028" y="154520"/>
                  </a:lnTo>
                  <a:lnTo>
                    <a:pt x="426351" y="137198"/>
                  </a:lnTo>
                  <a:lnTo>
                    <a:pt x="426542" y="137007"/>
                  </a:lnTo>
                  <a:lnTo>
                    <a:pt x="410819" y="141236"/>
                  </a:lnTo>
                  <a:lnTo>
                    <a:pt x="345795" y="150850"/>
                  </a:lnTo>
                  <a:lnTo>
                    <a:pt x="325069" y="151841"/>
                  </a:lnTo>
                  <a:lnTo>
                    <a:pt x="268147" y="154520"/>
                  </a:lnTo>
                  <a:lnTo>
                    <a:pt x="189915" y="150799"/>
                  </a:lnTo>
                  <a:lnTo>
                    <a:pt x="124409" y="141020"/>
                  </a:lnTo>
                  <a:lnTo>
                    <a:pt x="103809" y="135407"/>
                  </a:lnTo>
                  <a:lnTo>
                    <a:pt x="73952" y="127279"/>
                  </a:lnTo>
                  <a:lnTo>
                    <a:pt x="40640" y="111683"/>
                  </a:lnTo>
                  <a:lnTo>
                    <a:pt x="26543" y="96304"/>
                  </a:lnTo>
                  <a:lnTo>
                    <a:pt x="25946" y="93319"/>
                  </a:lnTo>
                  <a:lnTo>
                    <a:pt x="38112" y="77063"/>
                  </a:lnTo>
                  <a:lnTo>
                    <a:pt x="71183" y="58928"/>
                  </a:lnTo>
                  <a:lnTo>
                    <a:pt x="122288" y="42189"/>
                  </a:lnTo>
                  <a:lnTo>
                    <a:pt x="188760" y="29908"/>
                  </a:lnTo>
                  <a:lnTo>
                    <a:pt x="267893" y="25146"/>
                  </a:lnTo>
                  <a:lnTo>
                    <a:pt x="347014" y="29908"/>
                  </a:lnTo>
                  <a:lnTo>
                    <a:pt x="413435" y="42189"/>
                  </a:lnTo>
                  <a:lnTo>
                    <a:pt x="464451" y="58928"/>
                  </a:lnTo>
                  <a:lnTo>
                    <a:pt x="490359" y="73190"/>
                  </a:lnTo>
                  <a:lnTo>
                    <a:pt x="507974" y="55575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10590" y="303711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625475" h="625475">
                  <a:moveTo>
                    <a:pt x="625279" y="0"/>
                  </a:moveTo>
                  <a:lnTo>
                    <a:pt x="0" y="0"/>
                  </a:lnTo>
                  <a:lnTo>
                    <a:pt x="0" y="625275"/>
                  </a:lnTo>
                  <a:lnTo>
                    <a:pt x="62527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48759" y="3707384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6402" y="3646170"/>
            <a:ext cx="10718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Glue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alog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8168" y="3030705"/>
            <a:ext cx="603250" cy="603250"/>
            <a:chOff x="7188168" y="3030705"/>
            <a:chExt cx="603250" cy="603250"/>
          </a:xfrm>
        </p:grpSpPr>
        <p:sp>
          <p:nvSpPr>
            <p:cNvPr id="29" name="object 29"/>
            <p:cNvSpPr/>
            <p:nvPr/>
          </p:nvSpPr>
          <p:spPr>
            <a:xfrm>
              <a:off x="7212457" y="3030715"/>
              <a:ext cx="559435" cy="577215"/>
            </a:xfrm>
            <a:custGeom>
              <a:avLst/>
              <a:gdLst/>
              <a:ahLst/>
              <a:cxnLst/>
              <a:rect l="l" t="t" r="r" b="b"/>
              <a:pathLst>
                <a:path w="559434" h="577214">
                  <a:moveTo>
                    <a:pt x="72898" y="0"/>
                  </a:moveTo>
                  <a:lnTo>
                    <a:pt x="38150" y="0"/>
                  </a:lnTo>
                  <a:lnTo>
                    <a:pt x="23317" y="3022"/>
                  </a:lnTo>
                  <a:lnTo>
                    <a:pt x="11214" y="11188"/>
                  </a:lnTo>
                  <a:lnTo>
                    <a:pt x="3035" y="23279"/>
                  </a:lnTo>
                  <a:lnTo>
                    <a:pt x="25" y="37947"/>
                  </a:lnTo>
                  <a:lnTo>
                    <a:pt x="0" y="568477"/>
                  </a:lnTo>
                  <a:lnTo>
                    <a:pt x="1727" y="577024"/>
                  </a:lnTo>
                  <a:lnTo>
                    <a:pt x="24307" y="554443"/>
                  </a:lnTo>
                  <a:lnTo>
                    <a:pt x="24371" y="30416"/>
                  </a:lnTo>
                  <a:lnTo>
                    <a:pt x="30480" y="24320"/>
                  </a:lnTo>
                  <a:lnTo>
                    <a:pt x="72898" y="24244"/>
                  </a:lnTo>
                  <a:lnTo>
                    <a:pt x="72898" y="0"/>
                  </a:lnTo>
                  <a:close/>
                </a:path>
                <a:path w="559434" h="577214">
                  <a:moveTo>
                    <a:pt x="469620" y="109131"/>
                  </a:moveTo>
                  <a:lnTo>
                    <a:pt x="170091" y="109131"/>
                  </a:lnTo>
                  <a:lnTo>
                    <a:pt x="170091" y="133388"/>
                  </a:lnTo>
                  <a:lnTo>
                    <a:pt x="445376" y="133388"/>
                  </a:lnTo>
                  <a:lnTo>
                    <a:pt x="469620" y="109131"/>
                  </a:lnTo>
                  <a:close/>
                </a:path>
                <a:path w="559434" h="577214">
                  <a:moveTo>
                    <a:pt x="498106" y="60629"/>
                  </a:moveTo>
                  <a:lnTo>
                    <a:pt x="170091" y="60629"/>
                  </a:lnTo>
                  <a:lnTo>
                    <a:pt x="170091" y="84874"/>
                  </a:lnTo>
                  <a:lnTo>
                    <a:pt x="493877" y="84874"/>
                  </a:lnTo>
                  <a:lnTo>
                    <a:pt x="498106" y="80645"/>
                  </a:lnTo>
                  <a:lnTo>
                    <a:pt x="498106" y="60629"/>
                  </a:lnTo>
                  <a:close/>
                </a:path>
                <a:path w="559434" h="577214">
                  <a:moveTo>
                    <a:pt x="558850" y="5422"/>
                  </a:moveTo>
                  <a:lnTo>
                    <a:pt x="553415" y="0"/>
                  </a:lnTo>
                  <a:lnTo>
                    <a:pt x="102628" y="0"/>
                  </a:lnTo>
                  <a:lnTo>
                    <a:pt x="97193" y="5422"/>
                  </a:lnTo>
                  <a:lnTo>
                    <a:pt x="97193" y="481558"/>
                  </a:lnTo>
                  <a:lnTo>
                    <a:pt x="121488" y="457263"/>
                  </a:lnTo>
                  <a:lnTo>
                    <a:pt x="121488" y="24244"/>
                  </a:lnTo>
                  <a:lnTo>
                    <a:pt x="534555" y="24244"/>
                  </a:lnTo>
                  <a:lnTo>
                    <a:pt x="534555" y="44196"/>
                  </a:lnTo>
                  <a:lnTo>
                    <a:pt x="554507" y="24244"/>
                  </a:lnTo>
                  <a:lnTo>
                    <a:pt x="558850" y="19900"/>
                  </a:lnTo>
                  <a:lnTo>
                    <a:pt x="558850" y="5422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456" y="3190164"/>
              <a:ext cx="216364" cy="1634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88168" y="303070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603053" y="0"/>
                  </a:moveTo>
                  <a:lnTo>
                    <a:pt x="0" y="0"/>
                  </a:lnTo>
                  <a:lnTo>
                    <a:pt x="0" y="603049"/>
                  </a:lnTo>
                  <a:lnTo>
                    <a:pt x="603053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28756" y="3047492"/>
            <a:ext cx="1106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Spectrum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393500" y="1947251"/>
            <a:ext cx="2030730" cy="2749550"/>
            <a:chOff x="9393500" y="1947251"/>
            <a:chExt cx="2030730" cy="2749550"/>
          </a:xfrm>
        </p:grpSpPr>
        <p:sp>
          <p:nvSpPr>
            <p:cNvPr id="34" name="object 34"/>
            <p:cNvSpPr/>
            <p:nvPr/>
          </p:nvSpPr>
          <p:spPr>
            <a:xfrm>
              <a:off x="10824536" y="24196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8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88370" y="2519730"/>
              <a:ext cx="271780" cy="400685"/>
            </a:xfrm>
            <a:custGeom>
              <a:avLst/>
              <a:gdLst/>
              <a:ahLst/>
              <a:cxnLst/>
              <a:rect l="l" t="t" r="r" b="b"/>
              <a:pathLst>
                <a:path w="271779" h="400685">
                  <a:moveTo>
                    <a:pt x="271741" y="54571"/>
                  </a:moveTo>
                  <a:lnTo>
                    <a:pt x="259765" y="31089"/>
                  </a:lnTo>
                  <a:lnTo>
                    <a:pt x="255752" y="28905"/>
                  </a:lnTo>
                  <a:lnTo>
                    <a:pt x="255752" y="54571"/>
                  </a:lnTo>
                  <a:lnTo>
                    <a:pt x="255752" y="80238"/>
                  </a:lnTo>
                  <a:lnTo>
                    <a:pt x="255752" y="345528"/>
                  </a:lnTo>
                  <a:lnTo>
                    <a:pt x="247459" y="358381"/>
                  </a:lnTo>
                  <a:lnTo>
                    <a:pt x="223659" y="370878"/>
                  </a:lnTo>
                  <a:lnTo>
                    <a:pt x="185928" y="380352"/>
                  </a:lnTo>
                  <a:lnTo>
                    <a:pt x="135864" y="384098"/>
                  </a:lnTo>
                  <a:lnTo>
                    <a:pt x="85813" y="380326"/>
                  </a:lnTo>
                  <a:lnTo>
                    <a:pt x="48082" y="370814"/>
                  </a:lnTo>
                  <a:lnTo>
                    <a:pt x="24282" y="358305"/>
                  </a:lnTo>
                  <a:lnTo>
                    <a:pt x="15989" y="345528"/>
                  </a:lnTo>
                  <a:lnTo>
                    <a:pt x="15989" y="80200"/>
                  </a:lnTo>
                  <a:lnTo>
                    <a:pt x="43243" y="95084"/>
                  </a:lnTo>
                  <a:lnTo>
                    <a:pt x="86855" y="105524"/>
                  </a:lnTo>
                  <a:lnTo>
                    <a:pt x="135864" y="109067"/>
                  </a:lnTo>
                  <a:lnTo>
                    <a:pt x="184924" y="105524"/>
                  </a:lnTo>
                  <a:lnTo>
                    <a:pt x="228498" y="95110"/>
                  </a:lnTo>
                  <a:lnTo>
                    <a:pt x="232257" y="93065"/>
                  </a:lnTo>
                  <a:lnTo>
                    <a:pt x="255752" y="80238"/>
                  </a:lnTo>
                  <a:lnTo>
                    <a:pt x="255752" y="54571"/>
                  </a:lnTo>
                  <a:lnTo>
                    <a:pt x="247459" y="67373"/>
                  </a:lnTo>
                  <a:lnTo>
                    <a:pt x="223659" y="79844"/>
                  </a:lnTo>
                  <a:lnTo>
                    <a:pt x="185928" y="89306"/>
                  </a:lnTo>
                  <a:lnTo>
                    <a:pt x="135864" y="93065"/>
                  </a:lnTo>
                  <a:lnTo>
                    <a:pt x="85775" y="89306"/>
                  </a:lnTo>
                  <a:lnTo>
                    <a:pt x="48082" y="79883"/>
                  </a:lnTo>
                  <a:lnTo>
                    <a:pt x="24282" y="67411"/>
                  </a:lnTo>
                  <a:lnTo>
                    <a:pt x="15989" y="54571"/>
                  </a:lnTo>
                  <a:lnTo>
                    <a:pt x="24282" y="41732"/>
                  </a:lnTo>
                  <a:lnTo>
                    <a:pt x="48082" y="29222"/>
                  </a:lnTo>
                  <a:lnTo>
                    <a:pt x="85813" y="19761"/>
                  </a:lnTo>
                  <a:lnTo>
                    <a:pt x="135864" y="16002"/>
                  </a:lnTo>
                  <a:lnTo>
                    <a:pt x="185928" y="19761"/>
                  </a:lnTo>
                  <a:lnTo>
                    <a:pt x="223659" y="29260"/>
                  </a:lnTo>
                  <a:lnTo>
                    <a:pt x="247459" y="41757"/>
                  </a:lnTo>
                  <a:lnTo>
                    <a:pt x="255752" y="54571"/>
                  </a:lnTo>
                  <a:lnTo>
                    <a:pt x="255752" y="28905"/>
                  </a:lnTo>
                  <a:lnTo>
                    <a:pt x="232181" y="16002"/>
                  </a:lnTo>
                  <a:lnTo>
                    <a:pt x="228498" y="13995"/>
                  </a:lnTo>
                  <a:lnTo>
                    <a:pt x="184886" y="3543"/>
                  </a:lnTo>
                  <a:lnTo>
                    <a:pt x="135864" y="0"/>
                  </a:lnTo>
                  <a:lnTo>
                    <a:pt x="86855" y="3556"/>
                  </a:lnTo>
                  <a:lnTo>
                    <a:pt x="43243" y="14020"/>
                  </a:lnTo>
                  <a:lnTo>
                    <a:pt x="11976" y="31127"/>
                  </a:lnTo>
                  <a:lnTo>
                    <a:pt x="0" y="54571"/>
                  </a:lnTo>
                  <a:lnTo>
                    <a:pt x="0" y="345528"/>
                  </a:lnTo>
                  <a:lnTo>
                    <a:pt x="11976" y="369011"/>
                  </a:lnTo>
                  <a:lnTo>
                    <a:pt x="43243" y="386118"/>
                  </a:lnTo>
                  <a:lnTo>
                    <a:pt x="86855" y="396570"/>
                  </a:lnTo>
                  <a:lnTo>
                    <a:pt x="135864" y="400100"/>
                  </a:lnTo>
                  <a:lnTo>
                    <a:pt x="184886" y="396570"/>
                  </a:lnTo>
                  <a:lnTo>
                    <a:pt x="228498" y="386118"/>
                  </a:lnTo>
                  <a:lnTo>
                    <a:pt x="259765" y="369011"/>
                  </a:lnTo>
                  <a:lnTo>
                    <a:pt x="271741" y="345528"/>
                  </a:lnTo>
                  <a:lnTo>
                    <a:pt x="271741" y="54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347" y="2643755"/>
              <a:ext cx="207798" cy="1982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95024" y="40960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8750" y="4196447"/>
              <a:ext cx="393065" cy="400050"/>
            </a:xfrm>
            <a:custGeom>
              <a:avLst/>
              <a:gdLst/>
              <a:ahLst/>
              <a:cxnLst/>
              <a:rect l="l" t="t" r="r" b="b"/>
              <a:pathLst>
                <a:path w="393065" h="400050">
                  <a:moveTo>
                    <a:pt x="166207" y="282631"/>
                  </a:moveTo>
                  <a:lnTo>
                    <a:pt x="146031" y="282631"/>
                  </a:lnTo>
                  <a:lnTo>
                    <a:pt x="180039" y="329869"/>
                  </a:lnTo>
                  <a:lnTo>
                    <a:pt x="180003" y="330085"/>
                  </a:lnTo>
                  <a:lnTo>
                    <a:pt x="172683" y="345751"/>
                  </a:lnTo>
                  <a:lnTo>
                    <a:pt x="171948" y="362607"/>
                  </a:lnTo>
                  <a:lnTo>
                    <a:pt x="177580" y="378508"/>
                  </a:lnTo>
                  <a:lnTo>
                    <a:pt x="189283" y="391474"/>
                  </a:lnTo>
                  <a:lnTo>
                    <a:pt x="205095" y="398881"/>
                  </a:lnTo>
                  <a:lnTo>
                    <a:pt x="221931" y="399617"/>
                  </a:lnTo>
                  <a:lnTo>
                    <a:pt x="237813" y="393976"/>
                  </a:lnTo>
                  <a:lnTo>
                    <a:pt x="249194" y="383678"/>
                  </a:lnTo>
                  <a:lnTo>
                    <a:pt x="215484" y="383678"/>
                  </a:lnTo>
                  <a:lnTo>
                    <a:pt x="204874" y="381643"/>
                  </a:lnTo>
                  <a:lnTo>
                    <a:pt x="195503" y="375536"/>
                  </a:lnTo>
                  <a:lnTo>
                    <a:pt x="189455" y="366208"/>
                  </a:lnTo>
                  <a:lnTo>
                    <a:pt x="187514" y="355648"/>
                  </a:lnTo>
                  <a:lnTo>
                    <a:pt x="189670" y="345129"/>
                  </a:lnTo>
                  <a:lnTo>
                    <a:pt x="195910" y="335925"/>
                  </a:lnTo>
                  <a:lnTo>
                    <a:pt x="205223" y="329869"/>
                  </a:lnTo>
                  <a:lnTo>
                    <a:pt x="215770" y="327926"/>
                  </a:lnTo>
                  <a:lnTo>
                    <a:pt x="248544" y="327926"/>
                  </a:lnTo>
                  <a:lnTo>
                    <a:pt x="246494" y="324962"/>
                  </a:lnTo>
                  <a:lnTo>
                    <a:pt x="246014" y="324482"/>
                  </a:lnTo>
                  <a:lnTo>
                    <a:pt x="249103" y="318640"/>
                  </a:lnTo>
                  <a:lnTo>
                    <a:pt x="192067" y="318640"/>
                  </a:lnTo>
                  <a:lnTo>
                    <a:pt x="166207" y="282631"/>
                  </a:lnTo>
                  <a:close/>
                </a:path>
                <a:path w="393065" h="400050">
                  <a:moveTo>
                    <a:pt x="248544" y="327926"/>
                  </a:moveTo>
                  <a:lnTo>
                    <a:pt x="215770" y="327926"/>
                  </a:lnTo>
                  <a:lnTo>
                    <a:pt x="226275" y="330085"/>
                  </a:lnTo>
                  <a:lnTo>
                    <a:pt x="235465" y="336332"/>
                  </a:lnTo>
                  <a:lnTo>
                    <a:pt x="241459" y="345520"/>
                  </a:lnTo>
                  <a:lnTo>
                    <a:pt x="243457" y="355934"/>
                  </a:lnTo>
                  <a:lnTo>
                    <a:pt x="241459" y="366348"/>
                  </a:lnTo>
                  <a:lnTo>
                    <a:pt x="235465" y="375536"/>
                  </a:lnTo>
                  <a:lnTo>
                    <a:pt x="226094" y="381643"/>
                  </a:lnTo>
                  <a:lnTo>
                    <a:pt x="215484" y="383678"/>
                  </a:lnTo>
                  <a:lnTo>
                    <a:pt x="249194" y="383678"/>
                  </a:lnTo>
                  <a:lnTo>
                    <a:pt x="250763" y="382258"/>
                  </a:lnTo>
                  <a:lnTo>
                    <a:pt x="257721" y="368078"/>
                  </a:lnTo>
                  <a:lnTo>
                    <a:pt x="259256" y="352815"/>
                  </a:lnTo>
                  <a:lnTo>
                    <a:pt x="255477" y="337949"/>
                  </a:lnTo>
                  <a:lnTo>
                    <a:pt x="248544" y="327926"/>
                  </a:lnTo>
                  <a:close/>
                </a:path>
                <a:path w="393065" h="400050">
                  <a:moveTo>
                    <a:pt x="322493" y="265826"/>
                  </a:moveTo>
                  <a:lnTo>
                    <a:pt x="277024" y="265826"/>
                  </a:lnTo>
                  <a:lnTo>
                    <a:pt x="304530" y="274527"/>
                  </a:lnTo>
                  <a:lnTo>
                    <a:pt x="304597" y="275189"/>
                  </a:lnTo>
                  <a:lnTo>
                    <a:pt x="308052" y="292320"/>
                  </a:lnTo>
                  <a:lnTo>
                    <a:pt x="317472" y="306310"/>
                  </a:lnTo>
                  <a:lnTo>
                    <a:pt x="331445" y="315742"/>
                  </a:lnTo>
                  <a:lnTo>
                    <a:pt x="348555" y="319201"/>
                  </a:lnTo>
                  <a:lnTo>
                    <a:pt x="365665" y="315742"/>
                  </a:lnTo>
                  <a:lnTo>
                    <a:pt x="379637" y="306310"/>
                  </a:lnTo>
                  <a:lnTo>
                    <a:pt x="382040" y="302741"/>
                  </a:lnTo>
                  <a:lnTo>
                    <a:pt x="348635" y="302741"/>
                  </a:lnTo>
                  <a:lnTo>
                    <a:pt x="338028" y="300714"/>
                  </a:lnTo>
                  <a:lnTo>
                    <a:pt x="328654" y="294634"/>
                  </a:lnTo>
                  <a:lnTo>
                    <a:pt x="322605" y="285306"/>
                  </a:lnTo>
                  <a:lnTo>
                    <a:pt x="320747" y="275189"/>
                  </a:lnTo>
                  <a:lnTo>
                    <a:pt x="320710" y="274527"/>
                  </a:lnTo>
                  <a:lnTo>
                    <a:pt x="322493" y="265826"/>
                  </a:lnTo>
                  <a:close/>
                </a:path>
                <a:path w="393065" h="400050">
                  <a:moveTo>
                    <a:pt x="212072" y="311901"/>
                  </a:moveTo>
                  <a:lnTo>
                    <a:pt x="201732" y="314026"/>
                  </a:lnTo>
                  <a:lnTo>
                    <a:pt x="192067" y="318640"/>
                  </a:lnTo>
                  <a:lnTo>
                    <a:pt x="249103" y="318640"/>
                  </a:lnTo>
                  <a:lnTo>
                    <a:pt x="250879" y="315280"/>
                  </a:lnTo>
                  <a:lnTo>
                    <a:pt x="232907" y="315280"/>
                  </a:lnTo>
                  <a:lnTo>
                    <a:pt x="222620" y="312306"/>
                  </a:lnTo>
                  <a:lnTo>
                    <a:pt x="212072" y="311901"/>
                  </a:lnTo>
                  <a:close/>
                </a:path>
                <a:path w="393065" h="400050">
                  <a:moveTo>
                    <a:pt x="237253" y="236138"/>
                  </a:moveTo>
                  <a:lnTo>
                    <a:pt x="185193" y="236138"/>
                  </a:lnTo>
                  <a:lnTo>
                    <a:pt x="261759" y="260144"/>
                  </a:lnTo>
                  <a:lnTo>
                    <a:pt x="232907" y="315280"/>
                  </a:lnTo>
                  <a:lnTo>
                    <a:pt x="250879" y="315280"/>
                  </a:lnTo>
                  <a:lnTo>
                    <a:pt x="277024" y="265826"/>
                  </a:lnTo>
                  <a:lnTo>
                    <a:pt x="322493" y="265826"/>
                  </a:lnTo>
                  <a:lnTo>
                    <a:pt x="322821" y="264227"/>
                  </a:lnTo>
                  <a:lnTo>
                    <a:pt x="326728" y="258464"/>
                  </a:lnTo>
                  <a:lnTo>
                    <a:pt x="308034" y="258464"/>
                  </a:lnTo>
                  <a:lnTo>
                    <a:pt x="284857" y="251182"/>
                  </a:lnTo>
                  <a:lnTo>
                    <a:pt x="287427" y="246301"/>
                  </a:lnTo>
                  <a:lnTo>
                    <a:pt x="269352" y="246301"/>
                  </a:lnTo>
                  <a:lnTo>
                    <a:pt x="237253" y="236138"/>
                  </a:lnTo>
                  <a:close/>
                </a:path>
                <a:path w="393065" h="400050">
                  <a:moveTo>
                    <a:pt x="381630" y="247024"/>
                  </a:moveTo>
                  <a:lnTo>
                    <a:pt x="348920" y="247024"/>
                  </a:lnTo>
                  <a:lnTo>
                    <a:pt x="359426" y="249183"/>
                  </a:lnTo>
                  <a:lnTo>
                    <a:pt x="368615" y="255430"/>
                  </a:lnTo>
                  <a:lnTo>
                    <a:pt x="374610" y="264618"/>
                  </a:lnTo>
                  <a:lnTo>
                    <a:pt x="376511" y="274527"/>
                  </a:lnTo>
                  <a:lnTo>
                    <a:pt x="376578" y="275189"/>
                  </a:lnTo>
                  <a:lnTo>
                    <a:pt x="374610" y="285446"/>
                  </a:lnTo>
                  <a:lnTo>
                    <a:pt x="368615" y="294634"/>
                  </a:lnTo>
                  <a:lnTo>
                    <a:pt x="359241" y="300714"/>
                  </a:lnTo>
                  <a:lnTo>
                    <a:pt x="348635" y="302741"/>
                  </a:lnTo>
                  <a:lnTo>
                    <a:pt x="382040" y="302741"/>
                  </a:lnTo>
                  <a:lnTo>
                    <a:pt x="389058" y="292320"/>
                  </a:lnTo>
                  <a:lnTo>
                    <a:pt x="392512" y="275189"/>
                  </a:lnTo>
                  <a:lnTo>
                    <a:pt x="389058" y="258055"/>
                  </a:lnTo>
                  <a:lnTo>
                    <a:pt x="381630" y="247024"/>
                  </a:lnTo>
                  <a:close/>
                </a:path>
                <a:path w="393065" h="400050">
                  <a:moveTo>
                    <a:pt x="109938" y="104174"/>
                  </a:moveTo>
                  <a:lnTo>
                    <a:pt x="72904" y="105861"/>
                  </a:lnTo>
                  <a:lnTo>
                    <a:pt x="39203" y="121329"/>
                  </a:lnTo>
                  <a:lnTo>
                    <a:pt x="13113" y="149541"/>
                  </a:lnTo>
                  <a:lnTo>
                    <a:pt x="0" y="185683"/>
                  </a:lnTo>
                  <a:lnTo>
                    <a:pt x="1686" y="222765"/>
                  </a:lnTo>
                  <a:lnTo>
                    <a:pt x="17137" y="256508"/>
                  </a:lnTo>
                  <a:lnTo>
                    <a:pt x="45316" y="282631"/>
                  </a:lnTo>
                  <a:lnTo>
                    <a:pt x="69750" y="293254"/>
                  </a:lnTo>
                  <a:lnTo>
                    <a:pt x="95673" y="296794"/>
                  </a:lnTo>
                  <a:lnTo>
                    <a:pt x="121597" y="293254"/>
                  </a:lnTo>
                  <a:lnTo>
                    <a:pt x="146031" y="282631"/>
                  </a:lnTo>
                  <a:lnTo>
                    <a:pt x="166207" y="282631"/>
                  </a:lnTo>
                  <a:lnTo>
                    <a:pt x="164616" y="280415"/>
                  </a:lnTo>
                  <a:lnTo>
                    <a:pt x="95720" y="280415"/>
                  </a:lnTo>
                  <a:lnTo>
                    <a:pt x="65389" y="274527"/>
                  </a:lnTo>
                  <a:lnTo>
                    <a:pt x="38695" y="256864"/>
                  </a:lnTo>
                  <a:lnTo>
                    <a:pt x="20878" y="230131"/>
                  </a:lnTo>
                  <a:lnTo>
                    <a:pt x="15086" y="200368"/>
                  </a:lnTo>
                  <a:lnTo>
                    <a:pt x="14968" y="199676"/>
                  </a:lnTo>
                  <a:lnTo>
                    <a:pt x="20863" y="169303"/>
                  </a:lnTo>
                  <a:lnTo>
                    <a:pt x="38589" y="142559"/>
                  </a:lnTo>
                  <a:lnTo>
                    <a:pt x="65288" y="124800"/>
                  </a:lnTo>
                  <a:lnTo>
                    <a:pt x="95662" y="118874"/>
                  </a:lnTo>
                  <a:lnTo>
                    <a:pt x="164732" y="118874"/>
                  </a:lnTo>
                  <a:lnTo>
                    <a:pt x="165855" y="117306"/>
                  </a:lnTo>
                  <a:lnTo>
                    <a:pt x="146031" y="117306"/>
                  </a:lnTo>
                  <a:lnTo>
                    <a:pt x="109938" y="104174"/>
                  </a:lnTo>
                  <a:close/>
                </a:path>
                <a:path w="393065" h="400050">
                  <a:moveTo>
                    <a:pt x="164732" y="118874"/>
                  </a:moveTo>
                  <a:lnTo>
                    <a:pt x="95662" y="118874"/>
                  </a:lnTo>
                  <a:lnTo>
                    <a:pt x="126060" y="124800"/>
                  </a:lnTo>
                  <a:lnTo>
                    <a:pt x="152762" y="142559"/>
                  </a:lnTo>
                  <a:lnTo>
                    <a:pt x="170482" y="169265"/>
                  </a:lnTo>
                  <a:lnTo>
                    <a:pt x="176400" y="199676"/>
                  </a:lnTo>
                  <a:lnTo>
                    <a:pt x="170497" y="230091"/>
                  </a:lnTo>
                  <a:lnTo>
                    <a:pt x="152745" y="256864"/>
                  </a:lnTo>
                  <a:lnTo>
                    <a:pt x="126051" y="274527"/>
                  </a:lnTo>
                  <a:lnTo>
                    <a:pt x="95720" y="280415"/>
                  </a:lnTo>
                  <a:lnTo>
                    <a:pt x="164616" y="280415"/>
                  </a:lnTo>
                  <a:lnTo>
                    <a:pt x="159139" y="272788"/>
                  </a:lnTo>
                  <a:lnTo>
                    <a:pt x="160897" y="271268"/>
                  </a:lnTo>
                  <a:lnTo>
                    <a:pt x="162495" y="269747"/>
                  </a:lnTo>
                  <a:lnTo>
                    <a:pt x="185193" y="236138"/>
                  </a:lnTo>
                  <a:lnTo>
                    <a:pt x="237253" y="236138"/>
                  </a:lnTo>
                  <a:lnTo>
                    <a:pt x="189989" y="221174"/>
                  </a:lnTo>
                  <a:lnTo>
                    <a:pt x="191719" y="210677"/>
                  </a:lnTo>
                  <a:lnTo>
                    <a:pt x="192281" y="200368"/>
                  </a:lnTo>
                  <a:lnTo>
                    <a:pt x="192274" y="199676"/>
                  </a:lnTo>
                  <a:lnTo>
                    <a:pt x="191719" y="189496"/>
                  </a:lnTo>
                  <a:lnTo>
                    <a:pt x="189989" y="179002"/>
                  </a:lnTo>
                  <a:lnTo>
                    <a:pt x="237555" y="164278"/>
                  </a:lnTo>
                  <a:lnTo>
                    <a:pt x="185753" y="164278"/>
                  </a:lnTo>
                  <a:lnTo>
                    <a:pt x="181649" y="155311"/>
                  </a:lnTo>
                  <a:lnTo>
                    <a:pt x="176641" y="146849"/>
                  </a:lnTo>
                  <a:lnTo>
                    <a:pt x="158979" y="126908"/>
                  </a:lnTo>
                  <a:lnTo>
                    <a:pt x="164732" y="118874"/>
                  </a:lnTo>
                  <a:close/>
                </a:path>
                <a:path w="393065" h="400050">
                  <a:moveTo>
                    <a:pt x="320798" y="217493"/>
                  </a:moveTo>
                  <a:lnTo>
                    <a:pt x="302599" y="217493"/>
                  </a:lnTo>
                  <a:lnTo>
                    <a:pt x="316905" y="244700"/>
                  </a:lnTo>
                  <a:lnTo>
                    <a:pt x="313029" y="248621"/>
                  </a:lnTo>
                  <a:lnTo>
                    <a:pt x="310012" y="253309"/>
                  </a:lnTo>
                  <a:lnTo>
                    <a:pt x="308034" y="258464"/>
                  </a:lnTo>
                  <a:lnTo>
                    <a:pt x="326728" y="258464"/>
                  </a:lnTo>
                  <a:lnTo>
                    <a:pt x="329060" y="255023"/>
                  </a:lnTo>
                  <a:lnTo>
                    <a:pt x="338374" y="248967"/>
                  </a:lnTo>
                  <a:lnTo>
                    <a:pt x="348920" y="247024"/>
                  </a:lnTo>
                  <a:lnTo>
                    <a:pt x="381630" y="247024"/>
                  </a:lnTo>
                  <a:lnTo>
                    <a:pt x="379637" y="244065"/>
                  </a:lnTo>
                  <a:lnTo>
                    <a:pt x="366351" y="235098"/>
                  </a:lnTo>
                  <a:lnTo>
                    <a:pt x="329933" y="235098"/>
                  </a:lnTo>
                  <a:lnTo>
                    <a:pt x="320798" y="217493"/>
                  </a:lnTo>
                  <a:close/>
                </a:path>
                <a:path w="393065" h="400050">
                  <a:moveTo>
                    <a:pt x="287626" y="154436"/>
                  </a:moveTo>
                  <a:lnTo>
                    <a:pt x="269351" y="154436"/>
                  </a:lnTo>
                  <a:lnTo>
                    <a:pt x="293328" y="200368"/>
                  </a:lnTo>
                  <a:lnTo>
                    <a:pt x="269352" y="246301"/>
                  </a:lnTo>
                  <a:lnTo>
                    <a:pt x="287427" y="246301"/>
                  </a:lnTo>
                  <a:lnTo>
                    <a:pt x="302599" y="217493"/>
                  </a:lnTo>
                  <a:lnTo>
                    <a:pt x="320798" y="217493"/>
                  </a:lnTo>
                  <a:lnTo>
                    <a:pt x="311912" y="200368"/>
                  </a:lnTo>
                  <a:lnTo>
                    <a:pt x="311978" y="200086"/>
                  </a:lnTo>
                  <a:lnTo>
                    <a:pt x="320940" y="183164"/>
                  </a:lnTo>
                  <a:lnTo>
                    <a:pt x="302759" y="183164"/>
                  </a:lnTo>
                  <a:lnTo>
                    <a:pt x="287626" y="154436"/>
                  </a:lnTo>
                  <a:close/>
                </a:path>
                <a:path w="393065" h="400050">
                  <a:moveTo>
                    <a:pt x="104072" y="207730"/>
                  </a:moveTo>
                  <a:lnTo>
                    <a:pt x="88087" y="207730"/>
                  </a:lnTo>
                  <a:lnTo>
                    <a:pt x="88087" y="239739"/>
                  </a:lnTo>
                  <a:lnTo>
                    <a:pt x="104072" y="239739"/>
                  </a:lnTo>
                  <a:lnTo>
                    <a:pt x="104072" y="207730"/>
                  </a:lnTo>
                  <a:close/>
                </a:path>
                <a:path w="393065" h="400050">
                  <a:moveTo>
                    <a:pt x="342268" y="230830"/>
                  </a:moveTo>
                  <a:lnTo>
                    <a:pt x="335820" y="232277"/>
                  </a:lnTo>
                  <a:lnTo>
                    <a:pt x="329933" y="235098"/>
                  </a:lnTo>
                  <a:lnTo>
                    <a:pt x="366351" y="235098"/>
                  </a:lnTo>
                  <a:lnTo>
                    <a:pt x="365665" y="234634"/>
                  </a:lnTo>
                  <a:lnTo>
                    <a:pt x="348555" y="231177"/>
                  </a:lnTo>
                  <a:lnTo>
                    <a:pt x="348795" y="230857"/>
                  </a:lnTo>
                  <a:lnTo>
                    <a:pt x="342268" y="230830"/>
                  </a:lnTo>
                  <a:close/>
                </a:path>
                <a:path w="393065" h="400050">
                  <a:moveTo>
                    <a:pt x="136041" y="191726"/>
                  </a:moveTo>
                  <a:lnTo>
                    <a:pt x="56118" y="191726"/>
                  </a:lnTo>
                  <a:lnTo>
                    <a:pt x="56118" y="207730"/>
                  </a:lnTo>
                  <a:lnTo>
                    <a:pt x="136041" y="207730"/>
                  </a:lnTo>
                  <a:lnTo>
                    <a:pt x="136041" y="191726"/>
                  </a:lnTo>
                  <a:close/>
                </a:path>
                <a:path w="393065" h="400050">
                  <a:moveTo>
                    <a:pt x="104072" y="159717"/>
                  </a:moveTo>
                  <a:lnTo>
                    <a:pt x="88087" y="159717"/>
                  </a:lnTo>
                  <a:lnTo>
                    <a:pt x="88087" y="191726"/>
                  </a:lnTo>
                  <a:lnTo>
                    <a:pt x="104072" y="191726"/>
                  </a:lnTo>
                  <a:lnTo>
                    <a:pt x="104072" y="159717"/>
                  </a:lnTo>
                  <a:close/>
                </a:path>
                <a:path w="393065" h="400050">
                  <a:moveTo>
                    <a:pt x="336607" y="141152"/>
                  </a:moveTo>
                  <a:lnTo>
                    <a:pt x="312350" y="141152"/>
                  </a:lnTo>
                  <a:lnTo>
                    <a:pt x="313902" y="143513"/>
                  </a:lnTo>
                  <a:lnTo>
                    <a:pt x="315700" y="145713"/>
                  </a:lnTo>
                  <a:lnTo>
                    <a:pt x="317705" y="147714"/>
                  </a:lnTo>
                  <a:lnTo>
                    <a:pt x="320262" y="150035"/>
                  </a:lnTo>
                  <a:lnTo>
                    <a:pt x="302759" y="183164"/>
                  </a:lnTo>
                  <a:lnTo>
                    <a:pt x="320940" y="183164"/>
                  </a:lnTo>
                  <a:lnTo>
                    <a:pt x="334249" y="158037"/>
                  </a:lnTo>
                  <a:lnTo>
                    <a:pt x="361069" y="158037"/>
                  </a:lnTo>
                  <a:lnTo>
                    <a:pt x="367848" y="156285"/>
                  </a:lnTo>
                  <a:lnTo>
                    <a:pt x="381395" y="146252"/>
                  </a:lnTo>
                  <a:lnTo>
                    <a:pt x="382489" y="144423"/>
                  </a:lnTo>
                  <a:lnTo>
                    <a:pt x="348749" y="144423"/>
                  </a:lnTo>
                  <a:lnTo>
                    <a:pt x="338243" y="142264"/>
                  </a:lnTo>
                  <a:lnTo>
                    <a:pt x="336607" y="141152"/>
                  </a:lnTo>
                  <a:close/>
                </a:path>
                <a:path w="393065" h="400050">
                  <a:moveTo>
                    <a:pt x="250720" y="84257"/>
                  </a:moveTo>
                  <a:lnTo>
                    <a:pt x="232987" y="84257"/>
                  </a:lnTo>
                  <a:lnTo>
                    <a:pt x="262238" y="140272"/>
                  </a:lnTo>
                  <a:lnTo>
                    <a:pt x="185753" y="164278"/>
                  </a:lnTo>
                  <a:lnTo>
                    <a:pt x="237555" y="164278"/>
                  </a:lnTo>
                  <a:lnTo>
                    <a:pt x="269351" y="154436"/>
                  </a:lnTo>
                  <a:lnTo>
                    <a:pt x="287626" y="154436"/>
                  </a:lnTo>
                  <a:lnTo>
                    <a:pt x="285096" y="149634"/>
                  </a:lnTo>
                  <a:lnTo>
                    <a:pt x="312350" y="141152"/>
                  </a:lnTo>
                  <a:lnTo>
                    <a:pt x="336607" y="141152"/>
                  </a:lnTo>
                  <a:lnTo>
                    <a:pt x="329054" y="136017"/>
                  </a:lnTo>
                  <a:lnTo>
                    <a:pt x="328488" y="135150"/>
                  </a:lnTo>
                  <a:lnTo>
                    <a:pt x="277743" y="135150"/>
                  </a:lnTo>
                  <a:lnTo>
                    <a:pt x="250720" y="84257"/>
                  </a:lnTo>
                  <a:close/>
                </a:path>
                <a:path w="393065" h="400050">
                  <a:moveTo>
                    <a:pt x="361069" y="158037"/>
                  </a:moveTo>
                  <a:lnTo>
                    <a:pt x="334249" y="158037"/>
                  </a:lnTo>
                  <a:lnTo>
                    <a:pt x="351531" y="160501"/>
                  </a:lnTo>
                  <a:lnTo>
                    <a:pt x="361069" y="158037"/>
                  </a:lnTo>
                  <a:close/>
                </a:path>
                <a:path w="393065" h="400050">
                  <a:moveTo>
                    <a:pt x="382476" y="88708"/>
                  </a:moveTo>
                  <a:lnTo>
                    <a:pt x="349034" y="88708"/>
                  </a:lnTo>
                  <a:lnTo>
                    <a:pt x="359641" y="90736"/>
                  </a:lnTo>
                  <a:lnTo>
                    <a:pt x="369015" y="96820"/>
                  </a:lnTo>
                  <a:lnTo>
                    <a:pt x="375063" y="106145"/>
                  </a:lnTo>
                  <a:lnTo>
                    <a:pt x="376951" y="116419"/>
                  </a:lnTo>
                  <a:lnTo>
                    <a:pt x="376881" y="117306"/>
                  </a:lnTo>
                  <a:lnTo>
                    <a:pt x="374848" y="127223"/>
                  </a:lnTo>
                  <a:lnTo>
                    <a:pt x="368609" y="136424"/>
                  </a:lnTo>
                  <a:lnTo>
                    <a:pt x="359295" y="142480"/>
                  </a:lnTo>
                  <a:lnTo>
                    <a:pt x="348749" y="144423"/>
                  </a:lnTo>
                  <a:lnTo>
                    <a:pt x="382489" y="144423"/>
                  </a:lnTo>
                  <a:lnTo>
                    <a:pt x="390367" y="131263"/>
                  </a:lnTo>
                  <a:lnTo>
                    <a:pt x="392826" y="119049"/>
                  </a:lnTo>
                  <a:lnTo>
                    <a:pt x="391817" y="106864"/>
                  </a:lnTo>
                  <a:lnTo>
                    <a:pt x="387502" y="95427"/>
                  </a:lnTo>
                  <a:lnTo>
                    <a:pt x="382476" y="88708"/>
                  </a:lnTo>
                  <a:close/>
                </a:path>
                <a:path w="393065" h="400050">
                  <a:moveTo>
                    <a:pt x="348963" y="72556"/>
                  </a:moveTo>
                  <a:lnTo>
                    <a:pt x="311068" y="94293"/>
                  </a:lnTo>
                  <a:lnTo>
                    <a:pt x="305049" y="115243"/>
                  </a:lnTo>
                  <a:lnTo>
                    <a:pt x="306116" y="126348"/>
                  </a:lnTo>
                  <a:lnTo>
                    <a:pt x="277743" y="135150"/>
                  </a:lnTo>
                  <a:lnTo>
                    <a:pt x="328488" y="135150"/>
                  </a:lnTo>
                  <a:lnTo>
                    <a:pt x="323059" y="126830"/>
                  </a:lnTo>
                  <a:lnTo>
                    <a:pt x="321061" y="116419"/>
                  </a:lnTo>
                  <a:lnTo>
                    <a:pt x="349034" y="88708"/>
                  </a:lnTo>
                  <a:lnTo>
                    <a:pt x="382476" y="88708"/>
                  </a:lnTo>
                  <a:lnTo>
                    <a:pt x="380044" y="85457"/>
                  </a:lnTo>
                  <a:lnTo>
                    <a:pt x="365504" y="75783"/>
                  </a:lnTo>
                  <a:lnTo>
                    <a:pt x="348963" y="72556"/>
                  </a:lnTo>
                  <a:close/>
                </a:path>
                <a:path w="393065" h="400050">
                  <a:moveTo>
                    <a:pt x="215646" y="0"/>
                  </a:moveTo>
                  <a:lnTo>
                    <a:pt x="199104" y="3223"/>
                  </a:lnTo>
                  <a:lnTo>
                    <a:pt x="184560" y="12891"/>
                  </a:lnTo>
                  <a:lnTo>
                    <a:pt x="175599" y="25852"/>
                  </a:lnTo>
                  <a:lnTo>
                    <a:pt x="171817" y="40689"/>
                  </a:lnTo>
                  <a:lnTo>
                    <a:pt x="173326" y="55927"/>
                  </a:lnTo>
                  <a:lnTo>
                    <a:pt x="180238" y="70093"/>
                  </a:lnTo>
                  <a:lnTo>
                    <a:pt x="146031" y="117306"/>
                  </a:lnTo>
                  <a:lnTo>
                    <a:pt x="165855" y="117306"/>
                  </a:lnTo>
                  <a:lnTo>
                    <a:pt x="191986" y="80816"/>
                  </a:lnTo>
                  <a:lnTo>
                    <a:pt x="248893" y="80816"/>
                  </a:lnTo>
                  <a:lnTo>
                    <a:pt x="246174" y="75694"/>
                  </a:lnTo>
                  <a:lnTo>
                    <a:pt x="246733" y="75134"/>
                  </a:lnTo>
                  <a:lnTo>
                    <a:pt x="249081" y="71593"/>
                  </a:lnTo>
                  <a:lnTo>
                    <a:pt x="215803" y="71593"/>
                  </a:lnTo>
                  <a:lnTo>
                    <a:pt x="205193" y="69558"/>
                  </a:lnTo>
                  <a:lnTo>
                    <a:pt x="195823" y="63451"/>
                  </a:lnTo>
                  <a:lnTo>
                    <a:pt x="189709" y="54199"/>
                  </a:lnTo>
                  <a:lnTo>
                    <a:pt x="187734" y="44010"/>
                  </a:lnTo>
                  <a:lnTo>
                    <a:pt x="187703" y="43516"/>
                  </a:lnTo>
                  <a:lnTo>
                    <a:pt x="189709" y="33168"/>
                  </a:lnTo>
                  <a:lnTo>
                    <a:pt x="195823" y="23920"/>
                  </a:lnTo>
                  <a:lnTo>
                    <a:pt x="205077" y="17686"/>
                  </a:lnTo>
                  <a:lnTo>
                    <a:pt x="215633" y="15563"/>
                  </a:lnTo>
                  <a:lnTo>
                    <a:pt x="248500" y="15563"/>
                  </a:lnTo>
                  <a:lnTo>
                    <a:pt x="246727" y="12891"/>
                  </a:lnTo>
                  <a:lnTo>
                    <a:pt x="232187" y="3221"/>
                  </a:lnTo>
                  <a:lnTo>
                    <a:pt x="215646" y="0"/>
                  </a:lnTo>
                  <a:close/>
                </a:path>
                <a:path w="393065" h="400050">
                  <a:moveTo>
                    <a:pt x="248893" y="80816"/>
                  </a:moveTo>
                  <a:lnTo>
                    <a:pt x="191986" y="80816"/>
                  </a:lnTo>
                  <a:lnTo>
                    <a:pt x="199133" y="85404"/>
                  </a:lnTo>
                  <a:lnTo>
                    <a:pt x="207471" y="87798"/>
                  </a:lnTo>
                  <a:lnTo>
                    <a:pt x="215963" y="87698"/>
                  </a:lnTo>
                  <a:lnTo>
                    <a:pt x="221811" y="87691"/>
                  </a:lnTo>
                  <a:lnTo>
                    <a:pt x="227599" y="86524"/>
                  </a:lnTo>
                  <a:lnTo>
                    <a:pt x="232987" y="84257"/>
                  </a:lnTo>
                  <a:lnTo>
                    <a:pt x="250720" y="84257"/>
                  </a:lnTo>
                  <a:lnTo>
                    <a:pt x="248893" y="80816"/>
                  </a:lnTo>
                  <a:close/>
                </a:path>
                <a:path w="393065" h="400050">
                  <a:moveTo>
                    <a:pt x="248500" y="15563"/>
                  </a:moveTo>
                  <a:lnTo>
                    <a:pt x="215633" y="15563"/>
                  </a:lnTo>
                  <a:lnTo>
                    <a:pt x="226215" y="17558"/>
                  </a:lnTo>
                  <a:lnTo>
                    <a:pt x="235544" y="23680"/>
                  </a:lnTo>
                  <a:lnTo>
                    <a:pt x="241771" y="32946"/>
                  </a:lnTo>
                  <a:lnTo>
                    <a:pt x="243891" y="43516"/>
                  </a:lnTo>
                  <a:lnTo>
                    <a:pt x="241898" y="54110"/>
                  </a:lnTo>
                  <a:lnTo>
                    <a:pt x="235784" y="63451"/>
                  </a:lnTo>
                  <a:lnTo>
                    <a:pt x="226414" y="69558"/>
                  </a:lnTo>
                  <a:lnTo>
                    <a:pt x="215803" y="71593"/>
                  </a:lnTo>
                  <a:lnTo>
                    <a:pt x="249081" y="71593"/>
                  </a:lnTo>
                  <a:lnTo>
                    <a:pt x="256388" y="60573"/>
                  </a:lnTo>
                  <a:lnTo>
                    <a:pt x="259605" y="44010"/>
                  </a:lnTo>
                  <a:lnTo>
                    <a:pt x="256385" y="27448"/>
                  </a:lnTo>
                  <a:lnTo>
                    <a:pt x="248500" y="15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93500" y="194725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591" y="2367369"/>
              <a:ext cx="112530" cy="800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65322" y="2119312"/>
              <a:ext cx="255904" cy="236854"/>
            </a:xfrm>
            <a:custGeom>
              <a:avLst/>
              <a:gdLst/>
              <a:ahLst/>
              <a:cxnLst/>
              <a:rect l="l" t="t" r="r" b="b"/>
              <a:pathLst>
                <a:path w="255904" h="236855">
                  <a:moveTo>
                    <a:pt x="183832" y="3581"/>
                  </a:moveTo>
                  <a:lnTo>
                    <a:pt x="180251" y="0"/>
                  </a:lnTo>
                  <a:lnTo>
                    <a:pt x="167843" y="0"/>
                  </a:lnTo>
                  <a:lnTo>
                    <a:pt x="167843" y="16002"/>
                  </a:lnTo>
                  <a:lnTo>
                    <a:pt x="167843" y="32004"/>
                  </a:lnTo>
                  <a:lnTo>
                    <a:pt x="151853" y="32004"/>
                  </a:lnTo>
                  <a:lnTo>
                    <a:pt x="151853" y="16002"/>
                  </a:lnTo>
                  <a:lnTo>
                    <a:pt x="167843" y="16002"/>
                  </a:lnTo>
                  <a:lnTo>
                    <a:pt x="167843" y="0"/>
                  </a:lnTo>
                  <a:lnTo>
                    <a:pt x="139446" y="0"/>
                  </a:lnTo>
                  <a:lnTo>
                    <a:pt x="135877" y="3581"/>
                  </a:lnTo>
                  <a:lnTo>
                    <a:pt x="135877" y="44424"/>
                  </a:lnTo>
                  <a:lnTo>
                    <a:pt x="139446" y="48006"/>
                  </a:lnTo>
                  <a:lnTo>
                    <a:pt x="180251" y="48006"/>
                  </a:lnTo>
                  <a:lnTo>
                    <a:pt x="183832" y="44424"/>
                  </a:lnTo>
                  <a:lnTo>
                    <a:pt x="183832" y="32004"/>
                  </a:lnTo>
                  <a:lnTo>
                    <a:pt x="183832" y="16002"/>
                  </a:lnTo>
                  <a:lnTo>
                    <a:pt x="183832" y="3581"/>
                  </a:lnTo>
                  <a:close/>
                </a:path>
                <a:path w="255904" h="236855">
                  <a:moveTo>
                    <a:pt x="255752" y="52006"/>
                  </a:moveTo>
                  <a:lnTo>
                    <a:pt x="253949" y="45478"/>
                  </a:lnTo>
                  <a:lnTo>
                    <a:pt x="246240" y="39014"/>
                  </a:lnTo>
                  <a:lnTo>
                    <a:pt x="229260" y="33045"/>
                  </a:lnTo>
                  <a:lnTo>
                    <a:pt x="199567" y="28003"/>
                  </a:lnTo>
                  <a:lnTo>
                    <a:pt x="197650" y="44005"/>
                  </a:lnTo>
                  <a:lnTo>
                    <a:pt x="207479" y="45059"/>
                  </a:lnTo>
                  <a:lnTo>
                    <a:pt x="217220" y="46736"/>
                  </a:lnTo>
                  <a:lnTo>
                    <a:pt x="226822" y="49060"/>
                  </a:lnTo>
                  <a:lnTo>
                    <a:pt x="236258" y="52006"/>
                  </a:lnTo>
                  <a:lnTo>
                    <a:pt x="224345" y="55511"/>
                  </a:lnTo>
                  <a:lnTo>
                    <a:pt x="224345" y="71932"/>
                  </a:lnTo>
                  <a:lnTo>
                    <a:pt x="144310" y="197332"/>
                  </a:lnTo>
                  <a:lnTo>
                    <a:pt x="143878" y="198831"/>
                  </a:lnTo>
                  <a:lnTo>
                    <a:pt x="143865" y="218452"/>
                  </a:lnTo>
                  <a:lnTo>
                    <a:pt x="135940" y="220268"/>
                  </a:lnTo>
                  <a:lnTo>
                    <a:pt x="127876" y="220878"/>
                  </a:lnTo>
                  <a:lnTo>
                    <a:pt x="119824" y="220268"/>
                  </a:lnTo>
                  <a:lnTo>
                    <a:pt x="111899" y="218452"/>
                  </a:lnTo>
                  <a:lnTo>
                    <a:pt x="111887" y="198831"/>
                  </a:lnTo>
                  <a:lnTo>
                    <a:pt x="111455" y="197332"/>
                  </a:lnTo>
                  <a:lnTo>
                    <a:pt x="31254" y="71932"/>
                  </a:lnTo>
                  <a:lnTo>
                    <a:pt x="55245" y="75704"/>
                  </a:lnTo>
                  <a:lnTo>
                    <a:pt x="79375" y="78295"/>
                  </a:lnTo>
                  <a:lnTo>
                    <a:pt x="103606" y="79705"/>
                  </a:lnTo>
                  <a:lnTo>
                    <a:pt x="127876" y="79933"/>
                  </a:lnTo>
                  <a:lnTo>
                    <a:pt x="152120" y="79654"/>
                  </a:lnTo>
                  <a:lnTo>
                    <a:pt x="176301" y="78232"/>
                  </a:lnTo>
                  <a:lnTo>
                    <a:pt x="200393" y="75653"/>
                  </a:lnTo>
                  <a:lnTo>
                    <a:pt x="224345" y="71932"/>
                  </a:lnTo>
                  <a:lnTo>
                    <a:pt x="224345" y="55511"/>
                  </a:lnTo>
                  <a:lnTo>
                    <a:pt x="220992" y="56489"/>
                  </a:lnTo>
                  <a:lnTo>
                    <a:pt x="197142" y="60325"/>
                  </a:lnTo>
                  <a:lnTo>
                    <a:pt x="165747" y="63004"/>
                  </a:lnTo>
                  <a:lnTo>
                    <a:pt x="127876" y="64008"/>
                  </a:lnTo>
                  <a:lnTo>
                    <a:pt x="89090" y="62928"/>
                  </a:lnTo>
                  <a:lnTo>
                    <a:pt x="57365" y="60109"/>
                  </a:lnTo>
                  <a:lnTo>
                    <a:pt x="33731" y="56248"/>
                  </a:lnTo>
                  <a:lnTo>
                    <a:pt x="19265" y="52006"/>
                  </a:lnTo>
                  <a:lnTo>
                    <a:pt x="31965" y="48158"/>
                  </a:lnTo>
                  <a:lnTo>
                    <a:pt x="52946" y="44386"/>
                  </a:lnTo>
                  <a:lnTo>
                    <a:pt x="82143" y="41427"/>
                  </a:lnTo>
                  <a:lnTo>
                    <a:pt x="119888" y="40005"/>
                  </a:lnTo>
                  <a:lnTo>
                    <a:pt x="119888" y="24003"/>
                  </a:lnTo>
                  <a:lnTo>
                    <a:pt x="55270" y="27711"/>
                  </a:lnTo>
                  <a:lnTo>
                    <a:pt x="19151" y="35394"/>
                  </a:lnTo>
                  <a:lnTo>
                    <a:pt x="3441" y="44386"/>
                  </a:lnTo>
                  <a:lnTo>
                    <a:pt x="0" y="52006"/>
                  </a:lnTo>
                  <a:lnTo>
                    <a:pt x="0" y="53606"/>
                  </a:lnTo>
                  <a:lnTo>
                    <a:pt x="6477" y="63131"/>
                  </a:lnTo>
                  <a:lnTo>
                    <a:pt x="95859" y="202692"/>
                  </a:lnTo>
                  <a:lnTo>
                    <a:pt x="121462" y="236410"/>
                  </a:lnTo>
                  <a:lnTo>
                    <a:pt x="128435" y="236778"/>
                  </a:lnTo>
                  <a:lnTo>
                    <a:pt x="135280" y="236410"/>
                  </a:lnTo>
                  <a:lnTo>
                    <a:pt x="159854" y="220878"/>
                  </a:lnTo>
                  <a:lnTo>
                    <a:pt x="159854" y="202692"/>
                  </a:lnTo>
                  <a:lnTo>
                    <a:pt x="243319" y="71932"/>
                  </a:lnTo>
                  <a:lnTo>
                    <a:pt x="248373" y="64008"/>
                  </a:lnTo>
                  <a:lnTo>
                    <a:pt x="248881" y="63207"/>
                  </a:lnTo>
                  <a:lnTo>
                    <a:pt x="252971" y="60921"/>
                  </a:lnTo>
                  <a:lnTo>
                    <a:pt x="255574" y="56680"/>
                  </a:lnTo>
                  <a:lnTo>
                    <a:pt x="25575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1279" y="2047282"/>
              <a:ext cx="111891" cy="8802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232138" y="2587244"/>
            <a:ext cx="9213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TL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0133" y="3706748"/>
            <a:ext cx="10363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hena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7002" y="4718050"/>
            <a:ext cx="862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60456" y="4170934"/>
            <a:ext cx="7239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824494" y="3550456"/>
            <a:ext cx="594995" cy="596265"/>
            <a:chOff x="10824494" y="3550456"/>
            <a:chExt cx="594995" cy="596265"/>
          </a:xfrm>
        </p:grpSpPr>
        <p:sp>
          <p:nvSpPr>
            <p:cNvPr id="48" name="object 48"/>
            <p:cNvSpPr/>
            <p:nvPr/>
          </p:nvSpPr>
          <p:spPr>
            <a:xfrm>
              <a:off x="10824494" y="3550456"/>
              <a:ext cx="594995" cy="596265"/>
            </a:xfrm>
            <a:custGeom>
              <a:avLst/>
              <a:gdLst/>
              <a:ahLst/>
              <a:cxnLst/>
              <a:rect l="l" t="t" r="r" b="b"/>
              <a:pathLst>
                <a:path w="594995" h="596264">
                  <a:moveTo>
                    <a:pt x="594911" y="0"/>
                  </a:moveTo>
                  <a:lnTo>
                    <a:pt x="0" y="0"/>
                  </a:lnTo>
                  <a:lnTo>
                    <a:pt x="0" y="595650"/>
                  </a:lnTo>
                  <a:lnTo>
                    <a:pt x="594911" y="595651"/>
                  </a:lnTo>
                  <a:lnTo>
                    <a:pt x="594911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3573" y="3647359"/>
              <a:ext cx="396875" cy="401955"/>
            </a:xfrm>
            <a:custGeom>
              <a:avLst/>
              <a:gdLst/>
              <a:ahLst/>
              <a:cxnLst/>
              <a:rect l="l" t="t" r="r" b="b"/>
              <a:pathLst>
                <a:path w="396875" h="401954">
                  <a:moveTo>
                    <a:pt x="150155" y="0"/>
                  </a:moveTo>
                  <a:lnTo>
                    <a:pt x="51393" y="58367"/>
                  </a:lnTo>
                  <a:lnTo>
                    <a:pt x="47632" y="62424"/>
                  </a:lnTo>
                  <a:lnTo>
                    <a:pt x="47665" y="122379"/>
                  </a:lnTo>
                  <a:lnTo>
                    <a:pt x="1546" y="148482"/>
                  </a:lnTo>
                  <a:lnTo>
                    <a:pt x="76" y="150993"/>
                  </a:lnTo>
                  <a:lnTo>
                    <a:pt x="0" y="250722"/>
                  </a:lnTo>
                  <a:lnTo>
                    <a:pt x="1546" y="253363"/>
                  </a:lnTo>
                  <a:lnTo>
                    <a:pt x="47903" y="279472"/>
                  </a:lnTo>
                  <a:lnTo>
                    <a:pt x="47922" y="339441"/>
                  </a:lnTo>
                  <a:lnTo>
                    <a:pt x="144993" y="400429"/>
                  </a:lnTo>
                  <a:lnTo>
                    <a:pt x="150472" y="401845"/>
                  </a:lnTo>
                  <a:lnTo>
                    <a:pt x="152925" y="400429"/>
                  </a:lnTo>
                  <a:lnTo>
                    <a:pt x="180355" y="383989"/>
                  </a:lnTo>
                  <a:lnTo>
                    <a:pt x="148879" y="383989"/>
                  </a:lnTo>
                  <a:lnTo>
                    <a:pt x="115723" y="363737"/>
                  </a:lnTo>
                  <a:lnTo>
                    <a:pt x="132051" y="354127"/>
                  </a:lnTo>
                  <a:lnTo>
                    <a:pt x="99224" y="354127"/>
                  </a:lnTo>
                  <a:lnTo>
                    <a:pt x="63529" y="331969"/>
                  </a:lnTo>
                  <a:lnTo>
                    <a:pt x="63529" y="279313"/>
                  </a:lnTo>
                  <a:lnTo>
                    <a:pt x="86541" y="265653"/>
                  </a:lnTo>
                  <a:lnTo>
                    <a:pt x="55597" y="265653"/>
                  </a:lnTo>
                  <a:lnTo>
                    <a:pt x="15937" y="243177"/>
                  </a:lnTo>
                  <a:lnTo>
                    <a:pt x="15937" y="205929"/>
                  </a:lnTo>
                  <a:lnTo>
                    <a:pt x="47298" y="187504"/>
                  </a:lnTo>
                  <a:lnTo>
                    <a:pt x="16095" y="187504"/>
                  </a:lnTo>
                  <a:lnTo>
                    <a:pt x="16095" y="158595"/>
                  </a:lnTo>
                  <a:lnTo>
                    <a:pt x="55756" y="136119"/>
                  </a:lnTo>
                  <a:lnTo>
                    <a:pt x="87354" y="136119"/>
                  </a:lnTo>
                  <a:lnTo>
                    <a:pt x="63529" y="122618"/>
                  </a:lnTo>
                  <a:lnTo>
                    <a:pt x="63529" y="69883"/>
                  </a:lnTo>
                  <a:lnTo>
                    <a:pt x="95179" y="50266"/>
                  </a:lnTo>
                  <a:lnTo>
                    <a:pt x="111043" y="50266"/>
                  </a:lnTo>
                  <a:lnTo>
                    <a:pt x="111043" y="40577"/>
                  </a:lnTo>
                  <a:lnTo>
                    <a:pt x="148879" y="17545"/>
                  </a:lnTo>
                  <a:lnTo>
                    <a:pt x="179507" y="17545"/>
                  </a:lnTo>
                  <a:lnTo>
                    <a:pt x="152608" y="1422"/>
                  </a:lnTo>
                  <a:lnTo>
                    <a:pt x="150155" y="0"/>
                  </a:lnTo>
                  <a:close/>
                </a:path>
                <a:path w="396875" h="401954">
                  <a:moveTo>
                    <a:pt x="229246" y="373188"/>
                  </a:moveTo>
                  <a:lnTo>
                    <a:pt x="198376" y="373188"/>
                  </a:lnTo>
                  <a:lnTo>
                    <a:pt x="245050" y="401151"/>
                  </a:lnTo>
                  <a:lnTo>
                    <a:pt x="246452" y="401534"/>
                  </a:lnTo>
                  <a:lnTo>
                    <a:pt x="249320" y="401528"/>
                  </a:lnTo>
                  <a:lnTo>
                    <a:pt x="250742" y="401144"/>
                  </a:lnTo>
                  <a:lnTo>
                    <a:pt x="251997" y="400429"/>
                  </a:lnTo>
                  <a:lnTo>
                    <a:pt x="278409" y="384307"/>
                  </a:lnTo>
                  <a:lnTo>
                    <a:pt x="247873" y="384307"/>
                  </a:lnTo>
                  <a:lnTo>
                    <a:pt x="229246" y="373188"/>
                  </a:lnTo>
                  <a:close/>
                </a:path>
                <a:path w="396875" h="401954">
                  <a:moveTo>
                    <a:pt x="376083" y="231661"/>
                  </a:moveTo>
                  <a:lnTo>
                    <a:pt x="342900" y="231661"/>
                  </a:lnTo>
                  <a:lnTo>
                    <a:pt x="372408" y="247943"/>
                  </a:lnTo>
                  <a:lnTo>
                    <a:pt x="334776" y="269359"/>
                  </a:lnTo>
                  <a:lnTo>
                    <a:pt x="333229" y="272000"/>
                  </a:lnTo>
                  <a:lnTo>
                    <a:pt x="333223" y="331969"/>
                  </a:lnTo>
                  <a:lnTo>
                    <a:pt x="247873" y="384307"/>
                  </a:lnTo>
                  <a:lnTo>
                    <a:pt x="278409" y="384307"/>
                  </a:lnTo>
                  <a:lnTo>
                    <a:pt x="347659" y="342036"/>
                  </a:lnTo>
                  <a:lnTo>
                    <a:pt x="349100" y="339441"/>
                  </a:lnTo>
                  <a:lnTo>
                    <a:pt x="349087" y="279472"/>
                  </a:lnTo>
                  <a:lnTo>
                    <a:pt x="395206" y="253363"/>
                  </a:lnTo>
                  <a:lnTo>
                    <a:pt x="396753" y="250722"/>
                  </a:lnTo>
                  <a:lnTo>
                    <a:pt x="396753" y="234441"/>
                  </a:lnTo>
                  <a:lnTo>
                    <a:pt x="381133" y="234441"/>
                  </a:lnTo>
                  <a:lnTo>
                    <a:pt x="376083" y="231661"/>
                  </a:lnTo>
                  <a:close/>
                </a:path>
                <a:path w="396875" h="401954">
                  <a:moveTo>
                    <a:pt x="206150" y="258029"/>
                  </a:moveTo>
                  <a:lnTo>
                    <a:pt x="190523" y="258029"/>
                  </a:lnTo>
                  <a:lnTo>
                    <a:pt x="190523" y="359131"/>
                  </a:lnTo>
                  <a:lnTo>
                    <a:pt x="148879" y="383989"/>
                  </a:lnTo>
                  <a:lnTo>
                    <a:pt x="180355" y="383989"/>
                  </a:lnTo>
                  <a:lnTo>
                    <a:pt x="198376" y="373188"/>
                  </a:lnTo>
                  <a:lnTo>
                    <a:pt x="229246" y="373188"/>
                  </a:lnTo>
                  <a:lnTo>
                    <a:pt x="206229" y="359448"/>
                  </a:lnTo>
                  <a:lnTo>
                    <a:pt x="206070" y="320453"/>
                  </a:lnTo>
                  <a:lnTo>
                    <a:pt x="284360" y="320453"/>
                  </a:lnTo>
                  <a:lnTo>
                    <a:pt x="284821" y="318746"/>
                  </a:lnTo>
                  <a:lnTo>
                    <a:pt x="267630" y="318746"/>
                  </a:lnTo>
                  <a:lnTo>
                    <a:pt x="260002" y="318660"/>
                  </a:lnTo>
                  <a:lnTo>
                    <a:pt x="256948" y="315529"/>
                  </a:lnTo>
                  <a:lnTo>
                    <a:pt x="257041" y="307898"/>
                  </a:lnTo>
                  <a:lnTo>
                    <a:pt x="260161" y="304840"/>
                  </a:lnTo>
                  <a:lnTo>
                    <a:pt x="285052" y="304840"/>
                  </a:lnTo>
                  <a:lnTo>
                    <a:pt x="284919" y="304569"/>
                  </a:lnTo>
                  <a:lnTo>
                    <a:pt x="206150" y="304569"/>
                  </a:lnTo>
                  <a:lnTo>
                    <a:pt x="206150" y="258029"/>
                  </a:lnTo>
                  <a:close/>
                </a:path>
                <a:path w="396875" h="401954">
                  <a:moveTo>
                    <a:pt x="140630" y="329745"/>
                  </a:moveTo>
                  <a:lnTo>
                    <a:pt x="99224" y="354127"/>
                  </a:lnTo>
                  <a:lnTo>
                    <a:pt x="132051" y="354127"/>
                  </a:lnTo>
                  <a:lnTo>
                    <a:pt x="150942" y="343008"/>
                  </a:lnTo>
                  <a:lnTo>
                    <a:pt x="143655" y="330460"/>
                  </a:lnTo>
                  <a:lnTo>
                    <a:pt x="141106" y="330460"/>
                  </a:lnTo>
                  <a:lnTo>
                    <a:pt x="140630" y="329745"/>
                  </a:lnTo>
                  <a:close/>
                </a:path>
                <a:path w="396875" h="401954">
                  <a:moveTo>
                    <a:pt x="284360" y="320453"/>
                  </a:moveTo>
                  <a:lnTo>
                    <a:pt x="242558" y="320453"/>
                  </a:lnTo>
                  <a:lnTo>
                    <a:pt x="246048" y="328243"/>
                  </a:lnTo>
                  <a:lnTo>
                    <a:pt x="253557" y="333458"/>
                  </a:lnTo>
                  <a:lnTo>
                    <a:pt x="262065" y="334007"/>
                  </a:lnTo>
                  <a:lnTo>
                    <a:pt x="271116" y="332780"/>
                  </a:lnTo>
                  <a:lnTo>
                    <a:pt x="278730" y="328327"/>
                  </a:lnTo>
                  <a:lnTo>
                    <a:pt x="284121" y="321341"/>
                  </a:lnTo>
                  <a:lnTo>
                    <a:pt x="284360" y="320453"/>
                  </a:lnTo>
                  <a:close/>
                </a:path>
                <a:path w="396875" h="401954">
                  <a:moveTo>
                    <a:pt x="143010" y="329348"/>
                  </a:moveTo>
                  <a:lnTo>
                    <a:pt x="141106" y="330460"/>
                  </a:lnTo>
                  <a:lnTo>
                    <a:pt x="143655" y="330460"/>
                  </a:lnTo>
                  <a:lnTo>
                    <a:pt x="143010" y="329348"/>
                  </a:lnTo>
                  <a:close/>
                </a:path>
                <a:path w="396875" h="401954">
                  <a:moveTo>
                    <a:pt x="285227" y="305198"/>
                  </a:moveTo>
                  <a:lnTo>
                    <a:pt x="267650" y="305198"/>
                  </a:lnTo>
                  <a:lnTo>
                    <a:pt x="270671" y="308116"/>
                  </a:lnTo>
                  <a:lnTo>
                    <a:pt x="270750" y="315688"/>
                  </a:lnTo>
                  <a:lnTo>
                    <a:pt x="267630" y="318746"/>
                  </a:lnTo>
                  <a:lnTo>
                    <a:pt x="284821" y="318746"/>
                  </a:lnTo>
                  <a:lnTo>
                    <a:pt x="286502" y="312511"/>
                  </a:lnTo>
                  <a:lnTo>
                    <a:pt x="285447" y="305646"/>
                  </a:lnTo>
                  <a:lnTo>
                    <a:pt x="285227" y="305198"/>
                  </a:lnTo>
                  <a:close/>
                </a:path>
                <a:path w="396875" h="401954">
                  <a:moveTo>
                    <a:pt x="131682" y="209900"/>
                  </a:moveTo>
                  <a:lnTo>
                    <a:pt x="103190" y="209900"/>
                  </a:lnTo>
                  <a:lnTo>
                    <a:pt x="142851" y="235871"/>
                  </a:lnTo>
                  <a:lnTo>
                    <a:pt x="142851" y="267639"/>
                  </a:lnTo>
                  <a:lnTo>
                    <a:pt x="93910" y="296548"/>
                  </a:lnTo>
                  <a:lnTo>
                    <a:pt x="101842" y="310287"/>
                  </a:lnTo>
                  <a:lnTo>
                    <a:pt x="189984" y="258347"/>
                  </a:lnTo>
                  <a:lnTo>
                    <a:pt x="158398" y="258347"/>
                  </a:lnTo>
                  <a:lnTo>
                    <a:pt x="158391" y="228961"/>
                  </a:lnTo>
                  <a:lnTo>
                    <a:pt x="157017" y="226446"/>
                  </a:lnTo>
                  <a:lnTo>
                    <a:pt x="154749" y="224990"/>
                  </a:lnTo>
                  <a:lnTo>
                    <a:pt x="131682" y="209900"/>
                  </a:lnTo>
                  <a:close/>
                </a:path>
                <a:path w="396875" h="401954">
                  <a:moveTo>
                    <a:pt x="285052" y="304840"/>
                  </a:moveTo>
                  <a:lnTo>
                    <a:pt x="260161" y="304840"/>
                  </a:lnTo>
                  <a:lnTo>
                    <a:pt x="263975" y="304887"/>
                  </a:lnTo>
                  <a:lnTo>
                    <a:pt x="263975" y="305204"/>
                  </a:lnTo>
                  <a:lnTo>
                    <a:pt x="285227" y="305198"/>
                  </a:lnTo>
                  <a:lnTo>
                    <a:pt x="285052" y="304840"/>
                  </a:lnTo>
                  <a:close/>
                </a:path>
                <a:path w="396875" h="401954">
                  <a:moveTo>
                    <a:pt x="262839" y="289798"/>
                  </a:moveTo>
                  <a:lnTo>
                    <a:pt x="254385" y="291838"/>
                  </a:lnTo>
                  <a:lnTo>
                    <a:pt x="247312" y="296904"/>
                  </a:lnTo>
                  <a:lnTo>
                    <a:pt x="242558" y="304569"/>
                  </a:lnTo>
                  <a:lnTo>
                    <a:pt x="284919" y="304569"/>
                  </a:lnTo>
                  <a:lnTo>
                    <a:pt x="282453" y="299547"/>
                  </a:lnTo>
                  <a:lnTo>
                    <a:pt x="277792" y="294605"/>
                  </a:lnTo>
                  <a:lnTo>
                    <a:pt x="271735" y="291213"/>
                  </a:lnTo>
                  <a:lnTo>
                    <a:pt x="262839" y="289798"/>
                  </a:lnTo>
                  <a:close/>
                </a:path>
                <a:path w="396875" h="401954">
                  <a:moveTo>
                    <a:pt x="95734" y="241827"/>
                  </a:moveTo>
                  <a:lnTo>
                    <a:pt x="55597" y="265653"/>
                  </a:lnTo>
                  <a:lnTo>
                    <a:pt x="86541" y="265653"/>
                  </a:lnTo>
                  <a:lnTo>
                    <a:pt x="103666" y="255487"/>
                  </a:lnTo>
                  <a:lnTo>
                    <a:pt x="95734" y="241827"/>
                  </a:lnTo>
                  <a:close/>
                </a:path>
                <a:path w="396875" h="401954">
                  <a:moveTo>
                    <a:pt x="156415" y="167410"/>
                  </a:moveTo>
                  <a:lnTo>
                    <a:pt x="148483" y="181071"/>
                  </a:lnTo>
                  <a:lnTo>
                    <a:pt x="190127" y="205929"/>
                  </a:lnTo>
                  <a:lnTo>
                    <a:pt x="190127" y="239603"/>
                  </a:lnTo>
                  <a:lnTo>
                    <a:pt x="158398" y="258347"/>
                  </a:lnTo>
                  <a:lnTo>
                    <a:pt x="189984" y="258347"/>
                  </a:lnTo>
                  <a:lnTo>
                    <a:pt x="190523" y="258029"/>
                  </a:lnTo>
                  <a:lnTo>
                    <a:pt x="206150" y="258029"/>
                  </a:lnTo>
                  <a:lnTo>
                    <a:pt x="206163" y="198530"/>
                  </a:lnTo>
                  <a:lnTo>
                    <a:pt x="204740" y="195974"/>
                  </a:lnTo>
                  <a:lnTo>
                    <a:pt x="202342" y="194493"/>
                  </a:lnTo>
                  <a:lnTo>
                    <a:pt x="156415" y="167410"/>
                  </a:lnTo>
                  <a:close/>
                </a:path>
                <a:path w="396875" h="401954">
                  <a:moveTo>
                    <a:pt x="329790" y="191639"/>
                  </a:moveTo>
                  <a:lnTo>
                    <a:pt x="321122" y="192653"/>
                  </a:lnTo>
                  <a:lnTo>
                    <a:pt x="313234" y="197074"/>
                  </a:lnTo>
                  <a:lnTo>
                    <a:pt x="307677" y="204216"/>
                  </a:lnTo>
                  <a:lnTo>
                    <a:pt x="305366" y="212643"/>
                  </a:lnTo>
                  <a:lnTo>
                    <a:pt x="306379" y="221322"/>
                  </a:lnTo>
                  <a:lnTo>
                    <a:pt x="310795" y="229219"/>
                  </a:lnTo>
                  <a:lnTo>
                    <a:pt x="317928" y="234783"/>
                  </a:lnTo>
                  <a:lnTo>
                    <a:pt x="326344" y="237097"/>
                  </a:lnTo>
                  <a:lnTo>
                    <a:pt x="335012" y="236082"/>
                  </a:lnTo>
                  <a:lnTo>
                    <a:pt x="342900" y="231661"/>
                  </a:lnTo>
                  <a:lnTo>
                    <a:pt x="376083" y="231661"/>
                  </a:lnTo>
                  <a:lnTo>
                    <a:pt x="356748" y="221019"/>
                  </a:lnTo>
                  <a:lnTo>
                    <a:pt x="324253" y="221019"/>
                  </a:lnTo>
                  <a:lnTo>
                    <a:pt x="321166" y="217922"/>
                  </a:lnTo>
                  <a:lnTo>
                    <a:pt x="321166" y="210291"/>
                  </a:lnTo>
                  <a:lnTo>
                    <a:pt x="324253" y="207200"/>
                  </a:lnTo>
                  <a:lnTo>
                    <a:pt x="350199" y="207200"/>
                  </a:lnTo>
                  <a:lnTo>
                    <a:pt x="348895" y="203666"/>
                  </a:lnTo>
                  <a:lnTo>
                    <a:pt x="345339" y="199516"/>
                  </a:lnTo>
                  <a:lnTo>
                    <a:pt x="338206" y="193952"/>
                  </a:lnTo>
                  <a:lnTo>
                    <a:pt x="329790" y="191639"/>
                  </a:lnTo>
                  <a:close/>
                </a:path>
                <a:path w="396875" h="401954">
                  <a:moveTo>
                    <a:pt x="87354" y="136119"/>
                  </a:moveTo>
                  <a:lnTo>
                    <a:pt x="55756" y="136119"/>
                  </a:lnTo>
                  <a:lnTo>
                    <a:pt x="95417" y="158595"/>
                  </a:lnTo>
                  <a:lnTo>
                    <a:pt x="95324" y="195974"/>
                  </a:lnTo>
                  <a:lnTo>
                    <a:pt x="50838" y="220940"/>
                  </a:lnTo>
                  <a:lnTo>
                    <a:pt x="58770" y="234838"/>
                  </a:lnTo>
                  <a:lnTo>
                    <a:pt x="103190" y="209900"/>
                  </a:lnTo>
                  <a:lnTo>
                    <a:pt x="131682" y="209900"/>
                  </a:lnTo>
                  <a:lnTo>
                    <a:pt x="111043" y="196399"/>
                  </a:lnTo>
                  <a:lnTo>
                    <a:pt x="111043" y="158595"/>
                  </a:lnTo>
                  <a:lnTo>
                    <a:pt x="134892" y="145093"/>
                  </a:lnTo>
                  <a:lnTo>
                    <a:pt x="103190" y="145093"/>
                  </a:lnTo>
                  <a:lnTo>
                    <a:pt x="87354" y="136119"/>
                  </a:lnTo>
                  <a:close/>
                </a:path>
                <a:path w="396875" h="401954">
                  <a:moveTo>
                    <a:pt x="348928" y="105622"/>
                  </a:moveTo>
                  <a:lnTo>
                    <a:pt x="333143" y="105622"/>
                  </a:lnTo>
                  <a:lnTo>
                    <a:pt x="333150" y="129845"/>
                  </a:lnTo>
                  <a:lnTo>
                    <a:pt x="334697" y="132486"/>
                  </a:lnTo>
                  <a:lnTo>
                    <a:pt x="381133" y="158595"/>
                  </a:lnTo>
                  <a:lnTo>
                    <a:pt x="381133" y="234441"/>
                  </a:lnTo>
                  <a:lnTo>
                    <a:pt x="396753" y="234441"/>
                  </a:lnTo>
                  <a:lnTo>
                    <a:pt x="396677" y="150993"/>
                  </a:lnTo>
                  <a:lnTo>
                    <a:pt x="395206" y="148482"/>
                  </a:lnTo>
                  <a:lnTo>
                    <a:pt x="348928" y="122379"/>
                  </a:lnTo>
                  <a:lnTo>
                    <a:pt x="348928" y="105622"/>
                  </a:lnTo>
                  <a:close/>
                </a:path>
                <a:path w="396875" h="401954">
                  <a:moveTo>
                    <a:pt x="350313" y="207511"/>
                  </a:moveTo>
                  <a:lnTo>
                    <a:pt x="331755" y="207511"/>
                  </a:lnTo>
                  <a:lnTo>
                    <a:pt x="334796" y="210417"/>
                  </a:lnTo>
                  <a:lnTo>
                    <a:pt x="334900" y="212643"/>
                  </a:lnTo>
                  <a:lnTo>
                    <a:pt x="334968" y="217922"/>
                  </a:lnTo>
                  <a:lnTo>
                    <a:pt x="331881" y="221019"/>
                  </a:lnTo>
                  <a:lnTo>
                    <a:pt x="356748" y="221019"/>
                  </a:lnTo>
                  <a:lnTo>
                    <a:pt x="350832" y="217763"/>
                  </a:lnTo>
                  <a:lnTo>
                    <a:pt x="350845" y="208954"/>
                  </a:lnTo>
                  <a:lnTo>
                    <a:pt x="350313" y="207511"/>
                  </a:lnTo>
                  <a:close/>
                </a:path>
                <a:path w="396875" h="401954">
                  <a:moveTo>
                    <a:pt x="350199" y="207200"/>
                  </a:moveTo>
                  <a:lnTo>
                    <a:pt x="328067" y="207200"/>
                  </a:lnTo>
                  <a:lnTo>
                    <a:pt x="328067" y="207518"/>
                  </a:lnTo>
                  <a:lnTo>
                    <a:pt x="350313" y="207511"/>
                  </a:lnTo>
                  <a:lnTo>
                    <a:pt x="350199" y="207200"/>
                  </a:lnTo>
                  <a:close/>
                </a:path>
                <a:path w="396875" h="401954">
                  <a:moveTo>
                    <a:pt x="179507" y="17545"/>
                  </a:moveTo>
                  <a:lnTo>
                    <a:pt x="148879" y="17545"/>
                  </a:lnTo>
                  <a:lnTo>
                    <a:pt x="190444" y="42403"/>
                  </a:lnTo>
                  <a:lnTo>
                    <a:pt x="190464" y="137350"/>
                  </a:lnTo>
                  <a:lnTo>
                    <a:pt x="191971" y="139944"/>
                  </a:lnTo>
                  <a:lnTo>
                    <a:pt x="241844" y="168761"/>
                  </a:lnTo>
                  <a:lnTo>
                    <a:pt x="241520" y="170323"/>
                  </a:lnTo>
                  <a:lnTo>
                    <a:pt x="241362" y="171924"/>
                  </a:lnTo>
                  <a:lnTo>
                    <a:pt x="241375" y="178437"/>
                  </a:lnTo>
                  <a:lnTo>
                    <a:pt x="242975" y="183215"/>
                  </a:lnTo>
                  <a:lnTo>
                    <a:pt x="245929" y="187146"/>
                  </a:lnTo>
                  <a:lnTo>
                    <a:pt x="252665" y="193135"/>
                  </a:lnTo>
                  <a:lnTo>
                    <a:pt x="260886" y="195974"/>
                  </a:lnTo>
                  <a:lnTo>
                    <a:pt x="269572" y="195522"/>
                  </a:lnTo>
                  <a:lnTo>
                    <a:pt x="277698" y="191634"/>
                  </a:lnTo>
                  <a:lnTo>
                    <a:pt x="283680" y="184890"/>
                  </a:lnTo>
                  <a:lnTo>
                    <a:pt x="285311" y="180157"/>
                  </a:lnTo>
                  <a:lnTo>
                    <a:pt x="267630" y="180157"/>
                  </a:lnTo>
                  <a:lnTo>
                    <a:pt x="260002" y="180071"/>
                  </a:lnTo>
                  <a:lnTo>
                    <a:pt x="256948" y="176941"/>
                  </a:lnTo>
                  <a:lnTo>
                    <a:pt x="257041" y="169310"/>
                  </a:lnTo>
                  <a:lnTo>
                    <a:pt x="260161" y="166252"/>
                  </a:lnTo>
                  <a:lnTo>
                    <a:pt x="285249" y="166252"/>
                  </a:lnTo>
                  <a:lnTo>
                    <a:pt x="282179" y="159826"/>
                  </a:lnTo>
                  <a:lnTo>
                    <a:pt x="277135" y="155339"/>
                  </a:lnTo>
                  <a:lnTo>
                    <a:pt x="250411" y="155339"/>
                  </a:lnTo>
                  <a:lnTo>
                    <a:pt x="206308" y="129765"/>
                  </a:lnTo>
                  <a:lnTo>
                    <a:pt x="206308" y="42403"/>
                  </a:lnTo>
                  <a:lnTo>
                    <a:pt x="229238" y="28664"/>
                  </a:lnTo>
                  <a:lnTo>
                    <a:pt x="198059" y="28664"/>
                  </a:lnTo>
                  <a:lnTo>
                    <a:pt x="179507" y="17545"/>
                  </a:lnTo>
                  <a:close/>
                </a:path>
                <a:path w="396875" h="401954">
                  <a:moveTo>
                    <a:pt x="50045" y="167569"/>
                  </a:moveTo>
                  <a:lnTo>
                    <a:pt x="16095" y="187504"/>
                  </a:lnTo>
                  <a:lnTo>
                    <a:pt x="47298" y="187504"/>
                  </a:lnTo>
                  <a:lnTo>
                    <a:pt x="57977" y="181230"/>
                  </a:lnTo>
                  <a:lnTo>
                    <a:pt x="50045" y="167569"/>
                  </a:lnTo>
                  <a:close/>
                </a:path>
                <a:path w="396875" h="401954">
                  <a:moveTo>
                    <a:pt x="285419" y="166610"/>
                  </a:moveTo>
                  <a:lnTo>
                    <a:pt x="267650" y="166610"/>
                  </a:lnTo>
                  <a:lnTo>
                    <a:pt x="270671" y="169528"/>
                  </a:lnTo>
                  <a:lnTo>
                    <a:pt x="270750" y="177100"/>
                  </a:lnTo>
                  <a:lnTo>
                    <a:pt x="267630" y="180157"/>
                  </a:lnTo>
                  <a:lnTo>
                    <a:pt x="285311" y="180157"/>
                  </a:lnTo>
                  <a:lnTo>
                    <a:pt x="286517" y="176658"/>
                  </a:lnTo>
                  <a:lnTo>
                    <a:pt x="286065" y="167962"/>
                  </a:lnTo>
                  <a:lnTo>
                    <a:pt x="285419" y="166610"/>
                  </a:lnTo>
                  <a:close/>
                </a:path>
                <a:path w="396875" h="401954">
                  <a:moveTo>
                    <a:pt x="285249" y="166252"/>
                  </a:moveTo>
                  <a:lnTo>
                    <a:pt x="260161" y="166252"/>
                  </a:lnTo>
                  <a:lnTo>
                    <a:pt x="263975" y="166299"/>
                  </a:lnTo>
                  <a:lnTo>
                    <a:pt x="263975" y="166616"/>
                  </a:lnTo>
                  <a:lnTo>
                    <a:pt x="285419" y="166610"/>
                  </a:lnTo>
                  <a:lnTo>
                    <a:pt x="285249" y="166252"/>
                  </a:lnTo>
                  <a:close/>
                </a:path>
                <a:path w="396875" h="401954">
                  <a:moveTo>
                    <a:pt x="267222" y="150993"/>
                  </a:moveTo>
                  <a:lnTo>
                    <a:pt x="258537" y="151447"/>
                  </a:lnTo>
                  <a:lnTo>
                    <a:pt x="250411" y="155339"/>
                  </a:lnTo>
                  <a:lnTo>
                    <a:pt x="277135" y="155339"/>
                  </a:lnTo>
                  <a:lnTo>
                    <a:pt x="275444" y="153834"/>
                  </a:lnTo>
                  <a:lnTo>
                    <a:pt x="267222" y="150993"/>
                  </a:lnTo>
                  <a:close/>
                </a:path>
                <a:path w="396875" h="401954">
                  <a:moveTo>
                    <a:pt x="158715" y="81796"/>
                  </a:moveTo>
                  <a:lnTo>
                    <a:pt x="142851" y="81796"/>
                  </a:lnTo>
                  <a:lnTo>
                    <a:pt x="142851" y="122618"/>
                  </a:lnTo>
                  <a:lnTo>
                    <a:pt x="103190" y="145093"/>
                  </a:lnTo>
                  <a:lnTo>
                    <a:pt x="134892" y="145093"/>
                  </a:lnTo>
                  <a:lnTo>
                    <a:pt x="157162" y="132485"/>
                  </a:lnTo>
                  <a:lnTo>
                    <a:pt x="158709" y="129845"/>
                  </a:lnTo>
                  <a:lnTo>
                    <a:pt x="158715" y="81796"/>
                  </a:lnTo>
                  <a:close/>
                </a:path>
                <a:path w="396875" h="401954">
                  <a:moveTo>
                    <a:pt x="288797" y="74823"/>
                  </a:moveTo>
                  <a:lnTo>
                    <a:pt x="280288" y="76896"/>
                  </a:lnTo>
                  <a:lnTo>
                    <a:pt x="273176" y="82012"/>
                  </a:lnTo>
                  <a:lnTo>
                    <a:pt x="268404" y="89738"/>
                  </a:lnTo>
                  <a:lnTo>
                    <a:pt x="266999" y="98708"/>
                  </a:lnTo>
                  <a:lnTo>
                    <a:pt x="269069" y="107228"/>
                  </a:lnTo>
                  <a:lnTo>
                    <a:pt x="274179" y="114351"/>
                  </a:lnTo>
                  <a:lnTo>
                    <a:pt x="281895" y="119130"/>
                  </a:lnTo>
                  <a:lnTo>
                    <a:pt x="290857" y="120532"/>
                  </a:lnTo>
                  <a:lnTo>
                    <a:pt x="299366" y="118459"/>
                  </a:lnTo>
                  <a:lnTo>
                    <a:pt x="306479" y="113344"/>
                  </a:lnTo>
                  <a:lnTo>
                    <a:pt x="311251" y="105622"/>
                  </a:lnTo>
                  <a:lnTo>
                    <a:pt x="348928" y="105622"/>
                  </a:lnTo>
                  <a:lnTo>
                    <a:pt x="348928" y="104589"/>
                  </a:lnTo>
                  <a:lnTo>
                    <a:pt x="285782" y="104589"/>
                  </a:lnTo>
                  <a:lnTo>
                    <a:pt x="282695" y="101492"/>
                  </a:lnTo>
                  <a:lnTo>
                    <a:pt x="282695" y="93861"/>
                  </a:lnTo>
                  <a:lnTo>
                    <a:pt x="285782" y="90770"/>
                  </a:lnTo>
                  <a:lnTo>
                    <a:pt x="348928" y="90770"/>
                  </a:lnTo>
                  <a:lnTo>
                    <a:pt x="348928" y="89738"/>
                  </a:lnTo>
                  <a:lnTo>
                    <a:pt x="311251" y="89738"/>
                  </a:lnTo>
                  <a:lnTo>
                    <a:pt x="308937" y="83477"/>
                  </a:lnTo>
                  <a:lnTo>
                    <a:pt x="304006" y="78546"/>
                  </a:lnTo>
                  <a:lnTo>
                    <a:pt x="297759" y="76230"/>
                  </a:lnTo>
                  <a:lnTo>
                    <a:pt x="288797" y="74823"/>
                  </a:lnTo>
                  <a:close/>
                </a:path>
                <a:path w="396875" h="401954">
                  <a:moveTo>
                    <a:pt x="348928" y="90770"/>
                  </a:moveTo>
                  <a:lnTo>
                    <a:pt x="289596" y="90770"/>
                  </a:lnTo>
                  <a:lnTo>
                    <a:pt x="293522" y="90810"/>
                  </a:lnTo>
                  <a:lnTo>
                    <a:pt x="296498" y="93861"/>
                  </a:lnTo>
                  <a:lnTo>
                    <a:pt x="296497" y="101492"/>
                  </a:lnTo>
                  <a:lnTo>
                    <a:pt x="293410" y="104589"/>
                  </a:lnTo>
                  <a:lnTo>
                    <a:pt x="348928" y="104589"/>
                  </a:lnTo>
                  <a:lnTo>
                    <a:pt x="348928" y="90770"/>
                  </a:lnTo>
                  <a:close/>
                </a:path>
                <a:path w="396875" h="401954">
                  <a:moveTo>
                    <a:pt x="111043" y="50266"/>
                  </a:moveTo>
                  <a:lnTo>
                    <a:pt x="95179" y="50266"/>
                  </a:lnTo>
                  <a:lnTo>
                    <a:pt x="95179" y="96647"/>
                  </a:lnTo>
                  <a:lnTo>
                    <a:pt x="111043" y="96647"/>
                  </a:lnTo>
                  <a:lnTo>
                    <a:pt x="111043" y="50266"/>
                  </a:lnTo>
                  <a:close/>
                </a:path>
                <a:path w="396875" h="401954">
                  <a:moveTo>
                    <a:pt x="277929" y="17545"/>
                  </a:moveTo>
                  <a:lnTo>
                    <a:pt x="247793" y="17545"/>
                  </a:lnTo>
                  <a:lnTo>
                    <a:pt x="333223" y="69883"/>
                  </a:lnTo>
                  <a:lnTo>
                    <a:pt x="333223" y="89738"/>
                  </a:lnTo>
                  <a:lnTo>
                    <a:pt x="348928" y="89738"/>
                  </a:lnTo>
                  <a:lnTo>
                    <a:pt x="348908" y="62424"/>
                  </a:lnTo>
                  <a:lnTo>
                    <a:pt x="347474" y="59876"/>
                  </a:lnTo>
                  <a:lnTo>
                    <a:pt x="277929" y="17545"/>
                  </a:lnTo>
                  <a:close/>
                </a:path>
                <a:path w="396875" h="401954">
                  <a:moveTo>
                    <a:pt x="248990" y="0"/>
                  </a:moveTo>
                  <a:lnTo>
                    <a:pt x="245962" y="0"/>
                  </a:lnTo>
                  <a:lnTo>
                    <a:pt x="243510" y="1422"/>
                  </a:lnTo>
                  <a:lnTo>
                    <a:pt x="198059" y="28664"/>
                  </a:lnTo>
                  <a:lnTo>
                    <a:pt x="229238" y="28664"/>
                  </a:lnTo>
                  <a:lnTo>
                    <a:pt x="247793" y="17545"/>
                  </a:lnTo>
                  <a:lnTo>
                    <a:pt x="277929" y="17545"/>
                  </a:lnTo>
                  <a:lnTo>
                    <a:pt x="251442" y="1422"/>
                  </a:lnTo>
                  <a:lnTo>
                    <a:pt x="248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265420" y="3409188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99527" y="2435351"/>
            <a:ext cx="1133475" cy="874394"/>
          </a:xfrm>
          <a:custGeom>
            <a:avLst/>
            <a:gdLst/>
            <a:ahLst/>
            <a:cxnLst/>
            <a:rect l="l" t="t" r="r" b="b"/>
            <a:pathLst>
              <a:path w="1133475" h="874395">
                <a:moveTo>
                  <a:pt x="40258" y="832865"/>
                </a:moveTo>
                <a:lnTo>
                  <a:pt x="0" y="863853"/>
                </a:lnTo>
                <a:lnTo>
                  <a:pt x="7747" y="873887"/>
                </a:lnTo>
                <a:lnTo>
                  <a:pt x="48005" y="842899"/>
                </a:lnTo>
                <a:lnTo>
                  <a:pt x="40258" y="832865"/>
                </a:lnTo>
                <a:close/>
              </a:path>
              <a:path w="1133475" h="874395">
                <a:moveTo>
                  <a:pt x="110744" y="778637"/>
                </a:moveTo>
                <a:lnTo>
                  <a:pt x="70484" y="809625"/>
                </a:lnTo>
                <a:lnTo>
                  <a:pt x="78231" y="819658"/>
                </a:lnTo>
                <a:lnTo>
                  <a:pt x="118491" y="788670"/>
                </a:lnTo>
                <a:lnTo>
                  <a:pt x="110744" y="778637"/>
                </a:lnTo>
                <a:close/>
              </a:path>
              <a:path w="1133475" h="874395">
                <a:moveTo>
                  <a:pt x="181228" y="724408"/>
                </a:moveTo>
                <a:lnTo>
                  <a:pt x="140970" y="755396"/>
                </a:lnTo>
                <a:lnTo>
                  <a:pt x="148717" y="765428"/>
                </a:lnTo>
                <a:lnTo>
                  <a:pt x="188975" y="734440"/>
                </a:lnTo>
                <a:lnTo>
                  <a:pt x="181228" y="724408"/>
                </a:lnTo>
                <a:close/>
              </a:path>
              <a:path w="1133475" h="874395">
                <a:moveTo>
                  <a:pt x="251714" y="670178"/>
                </a:moveTo>
                <a:lnTo>
                  <a:pt x="211454" y="701167"/>
                </a:lnTo>
                <a:lnTo>
                  <a:pt x="219201" y="711200"/>
                </a:lnTo>
                <a:lnTo>
                  <a:pt x="259461" y="680212"/>
                </a:lnTo>
                <a:lnTo>
                  <a:pt x="251714" y="670178"/>
                </a:lnTo>
                <a:close/>
              </a:path>
              <a:path w="1133475" h="874395">
                <a:moveTo>
                  <a:pt x="322199" y="615950"/>
                </a:moveTo>
                <a:lnTo>
                  <a:pt x="281940" y="646938"/>
                </a:lnTo>
                <a:lnTo>
                  <a:pt x="289687" y="656971"/>
                </a:lnTo>
                <a:lnTo>
                  <a:pt x="329946" y="625983"/>
                </a:lnTo>
                <a:lnTo>
                  <a:pt x="322199" y="615950"/>
                </a:lnTo>
                <a:close/>
              </a:path>
              <a:path w="1133475" h="874395">
                <a:moveTo>
                  <a:pt x="392556" y="561721"/>
                </a:moveTo>
                <a:lnTo>
                  <a:pt x="352298" y="592709"/>
                </a:lnTo>
                <a:lnTo>
                  <a:pt x="360045" y="602742"/>
                </a:lnTo>
                <a:lnTo>
                  <a:pt x="400303" y="571753"/>
                </a:lnTo>
                <a:lnTo>
                  <a:pt x="392556" y="561721"/>
                </a:lnTo>
                <a:close/>
              </a:path>
              <a:path w="1133475" h="874395">
                <a:moveTo>
                  <a:pt x="463042" y="507492"/>
                </a:moveTo>
                <a:lnTo>
                  <a:pt x="422782" y="538480"/>
                </a:lnTo>
                <a:lnTo>
                  <a:pt x="430529" y="548513"/>
                </a:lnTo>
                <a:lnTo>
                  <a:pt x="470789" y="517651"/>
                </a:lnTo>
                <a:lnTo>
                  <a:pt x="463042" y="507492"/>
                </a:lnTo>
                <a:close/>
              </a:path>
              <a:path w="1133475" h="874395">
                <a:moveTo>
                  <a:pt x="533526" y="453263"/>
                </a:moveTo>
                <a:lnTo>
                  <a:pt x="493268" y="484250"/>
                </a:lnTo>
                <a:lnTo>
                  <a:pt x="501015" y="494411"/>
                </a:lnTo>
                <a:lnTo>
                  <a:pt x="541274" y="463423"/>
                </a:lnTo>
                <a:lnTo>
                  <a:pt x="533526" y="453263"/>
                </a:lnTo>
                <a:close/>
              </a:path>
              <a:path w="1133475" h="874395">
                <a:moveTo>
                  <a:pt x="604012" y="399161"/>
                </a:moveTo>
                <a:lnTo>
                  <a:pt x="563752" y="430022"/>
                </a:lnTo>
                <a:lnTo>
                  <a:pt x="571500" y="440182"/>
                </a:lnTo>
                <a:lnTo>
                  <a:pt x="611758" y="409194"/>
                </a:lnTo>
                <a:lnTo>
                  <a:pt x="604012" y="399161"/>
                </a:lnTo>
                <a:close/>
              </a:path>
              <a:path w="1133475" h="874395">
                <a:moveTo>
                  <a:pt x="674370" y="344932"/>
                </a:moveTo>
                <a:lnTo>
                  <a:pt x="634111" y="375920"/>
                </a:lnTo>
                <a:lnTo>
                  <a:pt x="641857" y="385952"/>
                </a:lnTo>
                <a:lnTo>
                  <a:pt x="682117" y="354964"/>
                </a:lnTo>
                <a:lnTo>
                  <a:pt x="674370" y="344932"/>
                </a:lnTo>
                <a:close/>
              </a:path>
              <a:path w="1133475" h="874395">
                <a:moveTo>
                  <a:pt x="744854" y="290702"/>
                </a:moveTo>
                <a:lnTo>
                  <a:pt x="704596" y="321690"/>
                </a:lnTo>
                <a:lnTo>
                  <a:pt x="712343" y="331724"/>
                </a:lnTo>
                <a:lnTo>
                  <a:pt x="752601" y="300736"/>
                </a:lnTo>
                <a:lnTo>
                  <a:pt x="744854" y="290702"/>
                </a:lnTo>
                <a:close/>
              </a:path>
              <a:path w="1133475" h="874395">
                <a:moveTo>
                  <a:pt x="815340" y="236474"/>
                </a:moveTo>
                <a:lnTo>
                  <a:pt x="775080" y="267462"/>
                </a:lnTo>
                <a:lnTo>
                  <a:pt x="782827" y="277495"/>
                </a:lnTo>
                <a:lnTo>
                  <a:pt x="823087" y="246507"/>
                </a:lnTo>
                <a:lnTo>
                  <a:pt x="815340" y="236474"/>
                </a:lnTo>
                <a:close/>
              </a:path>
              <a:path w="1133475" h="874395">
                <a:moveTo>
                  <a:pt x="885825" y="182245"/>
                </a:moveTo>
                <a:lnTo>
                  <a:pt x="845566" y="213233"/>
                </a:lnTo>
                <a:lnTo>
                  <a:pt x="853313" y="223265"/>
                </a:lnTo>
                <a:lnTo>
                  <a:pt x="893572" y="192277"/>
                </a:lnTo>
                <a:lnTo>
                  <a:pt x="885825" y="182245"/>
                </a:lnTo>
                <a:close/>
              </a:path>
              <a:path w="1133475" h="874395">
                <a:moveTo>
                  <a:pt x="956309" y="128015"/>
                </a:moveTo>
                <a:lnTo>
                  <a:pt x="916051" y="159003"/>
                </a:lnTo>
                <a:lnTo>
                  <a:pt x="923798" y="169037"/>
                </a:lnTo>
                <a:lnTo>
                  <a:pt x="964056" y="138049"/>
                </a:lnTo>
                <a:lnTo>
                  <a:pt x="956309" y="128015"/>
                </a:lnTo>
                <a:close/>
              </a:path>
              <a:path w="1133475" h="874395">
                <a:moveTo>
                  <a:pt x="1026668" y="73787"/>
                </a:moveTo>
                <a:lnTo>
                  <a:pt x="986408" y="104775"/>
                </a:lnTo>
                <a:lnTo>
                  <a:pt x="994155" y="114808"/>
                </a:lnTo>
                <a:lnTo>
                  <a:pt x="1034415" y="83947"/>
                </a:lnTo>
                <a:lnTo>
                  <a:pt x="1026668" y="73787"/>
                </a:lnTo>
                <a:close/>
              </a:path>
              <a:path w="1133475" h="874395">
                <a:moveTo>
                  <a:pt x="1116767" y="33655"/>
                </a:moveTo>
                <a:lnTo>
                  <a:pt x="1078865" y="33655"/>
                </a:lnTo>
                <a:lnTo>
                  <a:pt x="1086612" y="43814"/>
                </a:lnTo>
                <a:lnTo>
                  <a:pt x="1076543" y="51555"/>
                </a:lnTo>
                <a:lnTo>
                  <a:pt x="1095882" y="76708"/>
                </a:lnTo>
                <a:lnTo>
                  <a:pt x="1116767" y="33655"/>
                </a:lnTo>
                <a:close/>
              </a:path>
              <a:path w="1133475" h="874395">
                <a:moveTo>
                  <a:pt x="1068755" y="41427"/>
                </a:moveTo>
                <a:lnTo>
                  <a:pt x="1056894" y="50546"/>
                </a:lnTo>
                <a:lnTo>
                  <a:pt x="1064641" y="60706"/>
                </a:lnTo>
                <a:lnTo>
                  <a:pt x="1076543" y="51555"/>
                </a:lnTo>
                <a:lnTo>
                  <a:pt x="1068755" y="41427"/>
                </a:lnTo>
                <a:close/>
              </a:path>
              <a:path w="1133475" h="874395">
                <a:moveTo>
                  <a:pt x="1078865" y="33655"/>
                </a:moveTo>
                <a:lnTo>
                  <a:pt x="1068755" y="41427"/>
                </a:lnTo>
                <a:lnTo>
                  <a:pt x="1076543" y="51555"/>
                </a:lnTo>
                <a:lnTo>
                  <a:pt x="1086612" y="43814"/>
                </a:lnTo>
                <a:lnTo>
                  <a:pt x="1078865" y="33655"/>
                </a:lnTo>
                <a:close/>
              </a:path>
              <a:path w="1133475" h="874395">
                <a:moveTo>
                  <a:pt x="1133094" y="0"/>
                </a:moveTo>
                <a:lnTo>
                  <a:pt x="1049401" y="16256"/>
                </a:lnTo>
                <a:lnTo>
                  <a:pt x="1068755" y="41427"/>
                </a:lnTo>
                <a:lnTo>
                  <a:pt x="1078865" y="33655"/>
                </a:lnTo>
                <a:lnTo>
                  <a:pt x="1116767" y="33655"/>
                </a:lnTo>
                <a:lnTo>
                  <a:pt x="11330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5468" y="3372611"/>
            <a:ext cx="887730" cy="76200"/>
          </a:xfrm>
          <a:custGeom>
            <a:avLst/>
            <a:gdLst/>
            <a:ahLst/>
            <a:cxnLst/>
            <a:rect l="l" t="t" r="r" b="b"/>
            <a:pathLst>
              <a:path w="887729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887729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887729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887729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887729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887729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887729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887729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887729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87729" h="76200">
                <a:moveTo>
                  <a:pt x="811276" y="0"/>
                </a:moveTo>
                <a:lnTo>
                  <a:pt x="811276" y="76200"/>
                </a:lnTo>
                <a:lnTo>
                  <a:pt x="874776" y="44450"/>
                </a:lnTo>
                <a:lnTo>
                  <a:pt x="823976" y="44450"/>
                </a:lnTo>
                <a:lnTo>
                  <a:pt x="823976" y="31750"/>
                </a:lnTo>
                <a:lnTo>
                  <a:pt x="874776" y="31750"/>
                </a:lnTo>
                <a:lnTo>
                  <a:pt x="811276" y="0"/>
                </a:lnTo>
                <a:close/>
              </a:path>
              <a:path w="887729" h="76200">
                <a:moveTo>
                  <a:pt x="811276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11276" y="44450"/>
                </a:lnTo>
                <a:lnTo>
                  <a:pt x="811276" y="31750"/>
                </a:lnTo>
                <a:close/>
              </a:path>
              <a:path w="887729" h="76200">
                <a:moveTo>
                  <a:pt x="874776" y="31750"/>
                </a:moveTo>
                <a:lnTo>
                  <a:pt x="823976" y="31750"/>
                </a:lnTo>
                <a:lnTo>
                  <a:pt x="823976" y="44450"/>
                </a:lnTo>
                <a:lnTo>
                  <a:pt x="874776" y="44450"/>
                </a:lnTo>
                <a:lnTo>
                  <a:pt x="887476" y="38100"/>
                </a:lnTo>
                <a:lnTo>
                  <a:pt x="874776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5810" y="3521455"/>
            <a:ext cx="1129030" cy="873760"/>
          </a:xfrm>
          <a:custGeom>
            <a:avLst/>
            <a:gdLst/>
            <a:ahLst/>
            <a:cxnLst/>
            <a:rect l="l" t="t" r="r" b="b"/>
            <a:pathLst>
              <a:path w="1129029" h="873760">
                <a:moveTo>
                  <a:pt x="7874" y="0"/>
                </a:moveTo>
                <a:lnTo>
                  <a:pt x="0" y="10160"/>
                </a:lnTo>
                <a:lnTo>
                  <a:pt x="40259" y="41148"/>
                </a:lnTo>
                <a:lnTo>
                  <a:pt x="48006" y="31115"/>
                </a:lnTo>
                <a:lnTo>
                  <a:pt x="7874" y="0"/>
                </a:lnTo>
                <a:close/>
              </a:path>
              <a:path w="1129029" h="873760">
                <a:moveTo>
                  <a:pt x="78232" y="54356"/>
                </a:moveTo>
                <a:lnTo>
                  <a:pt x="70358" y="64389"/>
                </a:lnTo>
                <a:lnTo>
                  <a:pt x="110617" y="95504"/>
                </a:lnTo>
                <a:lnTo>
                  <a:pt x="118364" y="85471"/>
                </a:lnTo>
                <a:lnTo>
                  <a:pt x="78232" y="54356"/>
                </a:lnTo>
                <a:close/>
              </a:path>
              <a:path w="1129029" h="873760">
                <a:moveTo>
                  <a:pt x="148590" y="108712"/>
                </a:moveTo>
                <a:lnTo>
                  <a:pt x="140716" y="118745"/>
                </a:lnTo>
                <a:lnTo>
                  <a:pt x="180975" y="149860"/>
                </a:lnTo>
                <a:lnTo>
                  <a:pt x="188722" y="139827"/>
                </a:lnTo>
                <a:lnTo>
                  <a:pt x="148590" y="108712"/>
                </a:lnTo>
                <a:close/>
              </a:path>
              <a:path w="1129029" h="873760">
                <a:moveTo>
                  <a:pt x="218948" y="163068"/>
                </a:moveTo>
                <a:lnTo>
                  <a:pt x="211074" y="173101"/>
                </a:lnTo>
                <a:lnTo>
                  <a:pt x="251333" y="204216"/>
                </a:lnTo>
                <a:lnTo>
                  <a:pt x="259080" y="194183"/>
                </a:lnTo>
                <a:lnTo>
                  <a:pt x="218948" y="163068"/>
                </a:lnTo>
                <a:close/>
              </a:path>
              <a:path w="1129029" h="873760">
                <a:moveTo>
                  <a:pt x="289306" y="217424"/>
                </a:moveTo>
                <a:lnTo>
                  <a:pt x="281432" y="227457"/>
                </a:lnTo>
                <a:lnTo>
                  <a:pt x="321691" y="258572"/>
                </a:lnTo>
                <a:lnTo>
                  <a:pt x="329438" y="248412"/>
                </a:lnTo>
                <a:lnTo>
                  <a:pt x="289306" y="217424"/>
                </a:lnTo>
                <a:close/>
              </a:path>
              <a:path w="1129029" h="873760">
                <a:moveTo>
                  <a:pt x="359664" y="271780"/>
                </a:moveTo>
                <a:lnTo>
                  <a:pt x="351790" y="281813"/>
                </a:lnTo>
                <a:lnTo>
                  <a:pt x="392049" y="312801"/>
                </a:lnTo>
                <a:lnTo>
                  <a:pt x="399796" y="302768"/>
                </a:lnTo>
                <a:lnTo>
                  <a:pt x="359664" y="271780"/>
                </a:lnTo>
                <a:close/>
              </a:path>
              <a:path w="1129029" h="873760">
                <a:moveTo>
                  <a:pt x="430022" y="326136"/>
                </a:moveTo>
                <a:lnTo>
                  <a:pt x="422148" y="336169"/>
                </a:lnTo>
                <a:lnTo>
                  <a:pt x="462407" y="367157"/>
                </a:lnTo>
                <a:lnTo>
                  <a:pt x="470154" y="357124"/>
                </a:lnTo>
                <a:lnTo>
                  <a:pt x="430022" y="326136"/>
                </a:lnTo>
                <a:close/>
              </a:path>
              <a:path w="1129029" h="873760">
                <a:moveTo>
                  <a:pt x="500380" y="380492"/>
                </a:moveTo>
                <a:lnTo>
                  <a:pt x="492506" y="390525"/>
                </a:lnTo>
                <a:lnTo>
                  <a:pt x="532765" y="421513"/>
                </a:lnTo>
                <a:lnTo>
                  <a:pt x="540512" y="411480"/>
                </a:lnTo>
                <a:lnTo>
                  <a:pt x="500380" y="380492"/>
                </a:lnTo>
                <a:close/>
              </a:path>
              <a:path w="1129029" h="873760">
                <a:moveTo>
                  <a:pt x="570738" y="434848"/>
                </a:moveTo>
                <a:lnTo>
                  <a:pt x="562864" y="444881"/>
                </a:lnTo>
                <a:lnTo>
                  <a:pt x="603123" y="475869"/>
                </a:lnTo>
                <a:lnTo>
                  <a:pt x="610870" y="465836"/>
                </a:lnTo>
                <a:lnTo>
                  <a:pt x="570738" y="434848"/>
                </a:lnTo>
                <a:close/>
              </a:path>
              <a:path w="1129029" h="873760">
                <a:moveTo>
                  <a:pt x="641096" y="489077"/>
                </a:moveTo>
                <a:lnTo>
                  <a:pt x="633222" y="499237"/>
                </a:lnTo>
                <a:lnTo>
                  <a:pt x="673481" y="530225"/>
                </a:lnTo>
                <a:lnTo>
                  <a:pt x="681228" y="520192"/>
                </a:lnTo>
                <a:lnTo>
                  <a:pt x="641096" y="489077"/>
                </a:lnTo>
                <a:close/>
              </a:path>
              <a:path w="1129029" h="873760">
                <a:moveTo>
                  <a:pt x="711454" y="543433"/>
                </a:moveTo>
                <a:lnTo>
                  <a:pt x="703580" y="553466"/>
                </a:lnTo>
                <a:lnTo>
                  <a:pt x="743839" y="584581"/>
                </a:lnTo>
                <a:lnTo>
                  <a:pt x="751586" y="574548"/>
                </a:lnTo>
                <a:lnTo>
                  <a:pt x="711454" y="543433"/>
                </a:lnTo>
                <a:close/>
              </a:path>
              <a:path w="1129029" h="873760">
                <a:moveTo>
                  <a:pt x="781812" y="597789"/>
                </a:moveTo>
                <a:lnTo>
                  <a:pt x="773938" y="607822"/>
                </a:lnTo>
                <a:lnTo>
                  <a:pt x="814197" y="638937"/>
                </a:lnTo>
                <a:lnTo>
                  <a:pt x="821944" y="628904"/>
                </a:lnTo>
                <a:lnTo>
                  <a:pt x="781812" y="597789"/>
                </a:lnTo>
                <a:close/>
              </a:path>
              <a:path w="1129029" h="873760">
                <a:moveTo>
                  <a:pt x="852170" y="652145"/>
                </a:moveTo>
                <a:lnTo>
                  <a:pt x="844296" y="662178"/>
                </a:lnTo>
                <a:lnTo>
                  <a:pt x="884555" y="693293"/>
                </a:lnTo>
                <a:lnTo>
                  <a:pt x="892302" y="683260"/>
                </a:lnTo>
                <a:lnTo>
                  <a:pt x="852170" y="652145"/>
                </a:lnTo>
                <a:close/>
              </a:path>
              <a:path w="1129029" h="873760">
                <a:moveTo>
                  <a:pt x="922528" y="706501"/>
                </a:moveTo>
                <a:lnTo>
                  <a:pt x="914654" y="716534"/>
                </a:lnTo>
                <a:lnTo>
                  <a:pt x="954913" y="747649"/>
                </a:lnTo>
                <a:lnTo>
                  <a:pt x="962660" y="737489"/>
                </a:lnTo>
                <a:lnTo>
                  <a:pt x="922528" y="706501"/>
                </a:lnTo>
                <a:close/>
              </a:path>
              <a:path w="1129029" h="873760">
                <a:moveTo>
                  <a:pt x="992886" y="760857"/>
                </a:moveTo>
                <a:lnTo>
                  <a:pt x="985012" y="770890"/>
                </a:lnTo>
                <a:lnTo>
                  <a:pt x="1025271" y="801878"/>
                </a:lnTo>
                <a:lnTo>
                  <a:pt x="1033018" y="791845"/>
                </a:lnTo>
                <a:lnTo>
                  <a:pt x="992886" y="760857"/>
                </a:lnTo>
                <a:close/>
              </a:path>
              <a:path w="1129029" h="873760">
                <a:moveTo>
                  <a:pt x="1064493" y="832254"/>
                </a:moveTo>
                <a:lnTo>
                  <a:pt x="1045083" y="857377"/>
                </a:lnTo>
                <a:lnTo>
                  <a:pt x="1128649" y="873760"/>
                </a:lnTo>
                <a:lnTo>
                  <a:pt x="1112373" y="839978"/>
                </a:lnTo>
                <a:lnTo>
                  <a:pt x="1074547" y="839978"/>
                </a:lnTo>
                <a:lnTo>
                  <a:pt x="1064493" y="832254"/>
                </a:lnTo>
                <a:close/>
              </a:path>
              <a:path w="1129029" h="873760">
                <a:moveTo>
                  <a:pt x="1072268" y="822191"/>
                </a:moveTo>
                <a:lnTo>
                  <a:pt x="1064493" y="832254"/>
                </a:lnTo>
                <a:lnTo>
                  <a:pt x="1074547" y="839978"/>
                </a:lnTo>
                <a:lnTo>
                  <a:pt x="1082294" y="829945"/>
                </a:lnTo>
                <a:lnTo>
                  <a:pt x="1072268" y="822191"/>
                </a:lnTo>
                <a:close/>
              </a:path>
              <a:path w="1129029" h="873760">
                <a:moveTo>
                  <a:pt x="1091692" y="797052"/>
                </a:moveTo>
                <a:lnTo>
                  <a:pt x="1072268" y="822191"/>
                </a:lnTo>
                <a:lnTo>
                  <a:pt x="1082294" y="829945"/>
                </a:lnTo>
                <a:lnTo>
                  <a:pt x="1074547" y="839978"/>
                </a:lnTo>
                <a:lnTo>
                  <a:pt x="1112373" y="839978"/>
                </a:lnTo>
                <a:lnTo>
                  <a:pt x="1091692" y="797052"/>
                </a:lnTo>
                <a:close/>
              </a:path>
              <a:path w="1129029" h="873760">
                <a:moveTo>
                  <a:pt x="1063244" y="815213"/>
                </a:moveTo>
                <a:lnTo>
                  <a:pt x="1055370" y="825246"/>
                </a:lnTo>
                <a:lnTo>
                  <a:pt x="1064493" y="832254"/>
                </a:lnTo>
                <a:lnTo>
                  <a:pt x="1072268" y="822191"/>
                </a:lnTo>
                <a:lnTo>
                  <a:pt x="1063244" y="815213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162301" y="3617976"/>
            <a:ext cx="1172845" cy="1370330"/>
          </a:xfrm>
          <a:custGeom>
            <a:avLst/>
            <a:gdLst/>
            <a:ahLst/>
            <a:cxnLst/>
            <a:rect l="l" t="t" r="r" b="b"/>
            <a:pathLst>
              <a:path w="1172845" h="1370329">
                <a:moveTo>
                  <a:pt x="1118648" y="53811"/>
                </a:moveTo>
                <a:lnTo>
                  <a:pt x="0" y="1361948"/>
                </a:lnTo>
                <a:lnTo>
                  <a:pt x="9652" y="1370203"/>
                </a:lnTo>
                <a:lnTo>
                  <a:pt x="1128237" y="62013"/>
                </a:lnTo>
                <a:lnTo>
                  <a:pt x="1118648" y="53811"/>
                </a:lnTo>
                <a:close/>
              </a:path>
              <a:path w="1172845" h="1370329">
                <a:moveTo>
                  <a:pt x="1161914" y="44196"/>
                </a:moveTo>
                <a:lnTo>
                  <a:pt x="1126871" y="44196"/>
                </a:lnTo>
                <a:lnTo>
                  <a:pt x="1136523" y="52324"/>
                </a:lnTo>
                <a:lnTo>
                  <a:pt x="1128237" y="62013"/>
                </a:lnTo>
                <a:lnTo>
                  <a:pt x="1152398" y="82676"/>
                </a:lnTo>
                <a:lnTo>
                  <a:pt x="1161914" y="44196"/>
                </a:lnTo>
                <a:close/>
              </a:path>
              <a:path w="1172845" h="1370329">
                <a:moveTo>
                  <a:pt x="1126871" y="44196"/>
                </a:moveTo>
                <a:lnTo>
                  <a:pt x="1118648" y="53811"/>
                </a:lnTo>
                <a:lnTo>
                  <a:pt x="1128237" y="62013"/>
                </a:lnTo>
                <a:lnTo>
                  <a:pt x="1136523" y="52324"/>
                </a:lnTo>
                <a:lnTo>
                  <a:pt x="1126871" y="44196"/>
                </a:lnTo>
                <a:close/>
              </a:path>
              <a:path w="1172845" h="1370329">
                <a:moveTo>
                  <a:pt x="1172845" y="0"/>
                </a:moveTo>
                <a:lnTo>
                  <a:pt x="1094486" y="33147"/>
                </a:lnTo>
                <a:lnTo>
                  <a:pt x="1118648" y="53811"/>
                </a:lnTo>
                <a:lnTo>
                  <a:pt x="1126871" y="44196"/>
                </a:lnTo>
                <a:lnTo>
                  <a:pt x="1161914" y="44196"/>
                </a:lnTo>
                <a:lnTo>
                  <a:pt x="1172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026058" y="4956149"/>
            <a:ext cx="243967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#1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FF7846"/>
                </a:solidFill>
                <a:latin typeface="Trebuchet MS"/>
                <a:cs typeface="Trebuchet MS"/>
              </a:rPr>
              <a:t>Ing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400" spc="-5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4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  <a:p>
            <a:pPr marL="12700" marR="310515">
              <a:lnSpc>
                <a:spcPct val="100000"/>
              </a:lnSpc>
              <a:spcBef>
                <a:spcPts val="720"/>
              </a:spcBef>
            </a:pP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reliable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ingestion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pipelines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complex.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8367" y="249783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0873"/>
                </a:moveTo>
                <a:lnTo>
                  <a:pt x="0" y="380873"/>
                </a:lnTo>
                <a:lnTo>
                  <a:pt x="38100" y="457073"/>
                </a:lnTo>
                <a:lnTo>
                  <a:pt x="69850" y="393573"/>
                </a:lnTo>
                <a:lnTo>
                  <a:pt x="31750" y="393573"/>
                </a:lnTo>
                <a:lnTo>
                  <a:pt x="31750" y="380873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573"/>
                </a:lnTo>
                <a:lnTo>
                  <a:pt x="44450" y="393573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0873"/>
                </a:moveTo>
                <a:lnTo>
                  <a:pt x="44450" y="380873"/>
                </a:lnTo>
                <a:lnTo>
                  <a:pt x="44450" y="393573"/>
                </a:lnTo>
                <a:lnTo>
                  <a:pt x="69850" y="393573"/>
                </a:lnTo>
                <a:lnTo>
                  <a:pt x="76200" y="38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32072" y="1605127"/>
            <a:ext cx="2839085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#2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60" b="1">
                <a:solidFill>
                  <a:srgbClr val="FF7846"/>
                </a:solidFill>
                <a:latin typeface="Trebuchet MS"/>
                <a:cs typeface="Trebuchet MS"/>
              </a:rPr>
              <a:t>mana</a:t>
            </a:r>
            <a:r>
              <a:rPr dirty="0" sz="1400" spc="50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1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400" spc="-5" b="1">
                <a:solidFill>
                  <a:srgbClr val="FF7846"/>
                </a:solidFill>
                <a:latin typeface="Trebuchet MS"/>
                <a:cs typeface="Trebuchet MS"/>
              </a:rPr>
              <a:t>ent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Managing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stored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optimized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consuming.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436109" y="4943322"/>
            <a:ext cx="3094990" cy="848994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Challenge</a:t>
            </a:r>
            <a:r>
              <a:rPr dirty="0" sz="14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-40" b="1">
                <a:solidFill>
                  <a:srgbClr val="FF7846"/>
                </a:solidFill>
                <a:latin typeface="Trebuchet MS"/>
                <a:cs typeface="Trebuchet MS"/>
              </a:rPr>
              <a:t>#3: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7846"/>
                </a:solidFill>
                <a:latin typeface="Trebuchet MS"/>
                <a:cs typeface="Trebuchet MS"/>
              </a:rPr>
              <a:t>Security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55" b="1">
                <a:solidFill>
                  <a:srgbClr val="FF7846"/>
                </a:solidFill>
                <a:latin typeface="Trebuchet MS"/>
                <a:cs typeface="Trebuchet MS"/>
              </a:rPr>
              <a:t>&amp;</a:t>
            </a:r>
            <a:r>
              <a:rPr dirty="0" sz="14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FF7846"/>
                </a:solidFill>
                <a:latin typeface="Trebuchet MS"/>
                <a:cs typeface="Trebuchet MS"/>
              </a:rPr>
              <a:t>governance</a:t>
            </a:r>
            <a:endParaRPr sz="1400">
              <a:latin typeface="Trebuchet MS"/>
              <a:cs typeface="Trebuchet MS"/>
            </a:endParaRPr>
          </a:p>
          <a:p>
            <a:pPr marL="12700" marR="459740">
              <a:lnSpc>
                <a:spcPct val="100000"/>
              </a:lnSpc>
              <a:spcBef>
                <a:spcPts val="72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40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error-prone.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46626" y="4729734"/>
            <a:ext cx="4872355" cy="285115"/>
          </a:xfrm>
          <a:custGeom>
            <a:avLst/>
            <a:gdLst/>
            <a:ahLst/>
            <a:cxnLst/>
            <a:rect l="l" t="t" r="r" b="b"/>
            <a:pathLst>
              <a:path w="4872355" h="285114">
                <a:moveTo>
                  <a:pt x="4872228" y="0"/>
                </a:moveTo>
                <a:lnTo>
                  <a:pt x="4870356" y="55483"/>
                </a:lnTo>
                <a:lnTo>
                  <a:pt x="4865258" y="100774"/>
                </a:lnTo>
                <a:lnTo>
                  <a:pt x="4857708" y="131302"/>
                </a:lnTo>
                <a:lnTo>
                  <a:pt x="4848479" y="142494"/>
                </a:lnTo>
                <a:lnTo>
                  <a:pt x="1432306" y="142494"/>
                </a:lnTo>
                <a:lnTo>
                  <a:pt x="1423076" y="153685"/>
                </a:lnTo>
                <a:lnTo>
                  <a:pt x="1415526" y="184213"/>
                </a:lnTo>
                <a:lnTo>
                  <a:pt x="1410428" y="229504"/>
                </a:lnTo>
                <a:lnTo>
                  <a:pt x="1408557" y="284988"/>
                </a:lnTo>
                <a:lnTo>
                  <a:pt x="1406685" y="229504"/>
                </a:lnTo>
                <a:lnTo>
                  <a:pt x="1401587" y="184213"/>
                </a:lnTo>
                <a:lnTo>
                  <a:pt x="1394037" y="153685"/>
                </a:lnTo>
                <a:lnTo>
                  <a:pt x="1384808" y="142494"/>
                </a:lnTo>
                <a:lnTo>
                  <a:pt x="23749" y="142494"/>
                </a:lnTo>
                <a:lnTo>
                  <a:pt x="14519" y="131302"/>
                </a:lnTo>
                <a:lnTo>
                  <a:pt x="6969" y="100774"/>
                </a:lnTo>
                <a:lnTo>
                  <a:pt x="1871" y="55483"/>
                </a:lnTo>
                <a:lnTo>
                  <a:pt x="0" y="0"/>
                </a:lnTo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9488551" y="469493"/>
            <a:ext cx="242062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#5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sha</a:t>
            </a:r>
            <a:r>
              <a:rPr dirty="0" sz="1400" spc="-35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400" spc="-10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400" spc="130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Sharing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across accounts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ga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ons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cu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ber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ome.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596371" y="129387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0873"/>
                </a:moveTo>
                <a:lnTo>
                  <a:pt x="0" y="380873"/>
                </a:lnTo>
                <a:lnTo>
                  <a:pt x="38100" y="457073"/>
                </a:lnTo>
                <a:lnTo>
                  <a:pt x="69850" y="393573"/>
                </a:lnTo>
                <a:lnTo>
                  <a:pt x="31750" y="393573"/>
                </a:lnTo>
                <a:lnTo>
                  <a:pt x="31750" y="380873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573"/>
                </a:lnTo>
                <a:lnTo>
                  <a:pt x="44450" y="393573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0873"/>
                </a:moveTo>
                <a:lnTo>
                  <a:pt x="44450" y="380873"/>
                </a:lnTo>
                <a:lnTo>
                  <a:pt x="44450" y="393573"/>
                </a:lnTo>
                <a:lnTo>
                  <a:pt x="69850" y="393573"/>
                </a:lnTo>
                <a:lnTo>
                  <a:pt x="76200" y="38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9488551" y="5448401"/>
            <a:ext cx="259334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#4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Integrat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4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integrating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choice.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595229" y="4824984"/>
            <a:ext cx="76200" cy="689610"/>
          </a:xfrm>
          <a:custGeom>
            <a:avLst/>
            <a:gdLst/>
            <a:ahLst/>
            <a:cxnLst/>
            <a:rect l="l" t="t" r="r" b="b"/>
            <a:pathLst>
              <a:path w="76200" h="689610">
                <a:moveTo>
                  <a:pt x="31743" y="76072"/>
                </a:moveTo>
                <a:lnTo>
                  <a:pt x="19176" y="688975"/>
                </a:lnTo>
                <a:lnTo>
                  <a:pt x="31876" y="689229"/>
                </a:lnTo>
                <a:lnTo>
                  <a:pt x="44443" y="76326"/>
                </a:lnTo>
                <a:lnTo>
                  <a:pt x="31743" y="76072"/>
                </a:lnTo>
                <a:close/>
              </a:path>
              <a:path w="76200" h="689610">
                <a:moveTo>
                  <a:pt x="69764" y="63373"/>
                </a:moveTo>
                <a:lnTo>
                  <a:pt x="32003" y="63373"/>
                </a:lnTo>
                <a:lnTo>
                  <a:pt x="44703" y="63627"/>
                </a:lnTo>
                <a:lnTo>
                  <a:pt x="44443" y="76326"/>
                </a:lnTo>
                <a:lnTo>
                  <a:pt x="76200" y="76962"/>
                </a:lnTo>
                <a:lnTo>
                  <a:pt x="69764" y="63373"/>
                </a:lnTo>
                <a:close/>
              </a:path>
              <a:path w="76200" h="689610">
                <a:moveTo>
                  <a:pt x="32003" y="63373"/>
                </a:moveTo>
                <a:lnTo>
                  <a:pt x="31743" y="76072"/>
                </a:lnTo>
                <a:lnTo>
                  <a:pt x="44443" y="76326"/>
                </a:lnTo>
                <a:lnTo>
                  <a:pt x="44703" y="63627"/>
                </a:lnTo>
                <a:lnTo>
                  <a:pt x="32003" y="63373"/>
                </a:lnTo>
                <a:close/>
              </a:path>
              <a:path w="76200" h="689610">
                <a:moveTo>
                  <a:pt x="39750" y="0"/>
                </a:moveTo>
                <a:lnTo>
                  <a:pt x="0" y="75438"/>
                </a:lnTo>
                <a:lnTo>
                  <a:pt x="31743" y="76072"/>
                </a:lnTo>
                <a:lnTo>
                  <a:pt x="32003" y="63373"/>
                </a:lnTo>
                <a:lnTo>
                  <a:pt x="69764" y="63373"/>
                </a:lnTo>
                <a:lnTo>
                  <a:pt x="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6039" y="2772282"/>
            <a:ext cx="9516110" cy="11836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4560"/>
              </a:lnSpc>
              <a:spcBef>
                <a:spcPts val="95"/>
              </a:spcBef>
            </a:pPr>
            <a:r>
              <a:rPr dirty="0" sz="4000" spc="75"/>
              <a:t>Building</a:t>
            </a:r>
            <a:r>
              <a:rPr dirty="0" sz="4000" spc="-145"/>
              <a:t> </a:t>
            </a:r>
            <a:r>
              <a:rPr dirty="0" sz="4000" spc="95"/>
              <a:t>and</a:t>
            </a:r>
            <a:r>
              <a:rPr dirty="0" sz="4000" spc="-145"/>
              <a:t> </a:t>
            </a:r>
            <a:r>
              <a:rPr dirty="0" sz="4000" spc="35"/>
              <a:t>securing</a:t>
            </a:r>
            <a:r>
              <a:rPr dirty="0" sz="4000" spc="-150"/>
              <a:t> </a:t>
            </a:r>
            <a:r>
              <a:rPr dirty="0" sz="4000" spc="20"/>
              <a:t>data</a:t>
            </a:r>
            <a:r>
              <a:rPr dirty="0" sz="4000" spc="-150"/>
              <a:t> </a:t>
            </a:r>
            <a:r>
              <a:rPr dirty="0" sz="4000" spc="15"/>
              <a:t>lakes</a:t>
            </a:r>
            <a:r>
              <a:rPr dirty="0" sz="4000" spc="-165"/>
              <a:t> </a:t>
            </a:r>
            <a:r>
              <a:rPr dirty="0" sz="4000" spc="10"/>
              <a:t>can</a:t>
            </a:r>
            <a:r>
              <a:rPr dirty="0" sz="4000" spc="-145"/>
              <a:t> </a:t>
            </a:r>
            <a:r>
              <a:rPr dirty="0" sz="4000" spc="-10"/>
              <a:t>take</a:t>
            </a:r>
            <a:endParaRPr sz="4000"/>
          </a:p>
          <a:p>
            <a:pPr algn="ctr" marL="5715">
              <a:lnSpc>
                <a:spcPts val="4560"/>
              </a:lnSpc>
            </a:pPr>
            <a:r>
              <a:rPr dirty="0" sz="4000" spc="90" b="1">
                <a:solidFill>
                  <a:srgbClr val="FF7846"/>
                </a:solidFill>
                <a:latin typeface="Trebuchet MS"/>
                <a:cs typeface="Trebuchet MS"/>
              </a:rPr>
              <a:t>months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082484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1F1F1"/>
                </a:solidFill>
                <a:latin typeface="Trebuchet MS"/>
                <a:cs typeface="Trebuchet MS"/>
              </a:rPr>
              <a:t>Why</a:t>
            </a:r>
            <a:r>
              <a:rPr dirty="0" sz="2800" spc="-1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14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Challenges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with</a:t>
            </a:r>
            <a:r>
              <a:rPr dirty="0" sz="2800" spc="-1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1F1F1"/>
                </a:solidFill>
                <a:latin typeface="Trebuchet MS"/>
                <a:cs typeface="Trebuchet MS"/>
              </a:rPr>
              <a:t>building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2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160" b="1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28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800" spc="-13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20" b="1">
                <a:solidFill>
                  <a:srgbClr val="FF7846"/>
                </a:solidFill>
                <a:latin typeface="Trebuchet MS"/>
                <a:cs typeface="Trebuchet MS"/>
              </a:rPr>
              <a:t>Formation</a:t>
            </a:r>
            <a:r>
              <a:rPr dirty="0" sz="28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FF7846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6030"/>
              </a:lnSpc>
              <a:spcBef>
                <a:spcPts val="44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25982" y="2069324"/>
            <a:ext cx="3583304" cy="3666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579880" marR="1525270">
              <a:lnSpc>
                <a:spcPts val="1080"/>
              </a:lnSpc>
              <a:spcBef>
                <a:spcPts val="105"/>
              </a:spcBef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Aurora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rebuchet MS"/>
              <a:cs typeface="Trebuchet MS"/>
            </a:endParaRPr>
          </a:p>
          <a:p>
            <a:pPr algn="ctr" marL="46990">
              <a:lnSpc>
                <a:spcPts val="1140"/>
              </a:lnSpc>
              <a:tabLst>
                <a:tab pos="2939415" algn="l"/>
              </a:tabLst>
            </a:pP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Amazon	Amazon</a:t>
            </a:r>
            <a:endParaRPr sz="1000">
              <a:latin typeface="Trebuchet MS"/>
              <a:cs typeface="Trebuchet MS"/>
            </a:endParaRPr>
          </a:p>
          <a:p>
            <a:pPr marL="240665">
              <a:lnSpc>
                <a:spcPts val="1140"/>
              </a:lnSpc>
              <a:tabLst>
                <a:tab pos="2939415" algn="l"/>
              </a:tabLst>
            </a:pP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00" spc="1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000" spc="6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ynamo</a:t>
            </a: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50">
              <a:latin typeface="Trebuchet MS"/>
              <a:cs typeface="Trebuchet MS"/>
            </a:endParaRPr>
          </a:p>
          <a:p>
            <a:pPr algn="ctr" marL="46990">
              <a:lnSpc>
                <a:spcPts val="1140"/>
              </a:lnSpc>
              <a:tabLst>
                <a:tab pos="2939415" algn="l"/>
              </a:tabLst>
            </a:pP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Amazon	</a:t>
            </a:r>
            <a:r>
              <a:rPr dirty="0" baseline="-30555" sz="1500" spc="44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baseline="-30555" sz="1500">
              <a:latin typeface="Trebuchet MS"/>
              <a:cs typeface="Trebuchet MS"/>
            </a:endParaRPr>
          </a:p>
          <a:p>
            <a:pPr algn="ctr">
              <a:lnSpc>
                <a:spcPts val="1080"/>
              </a:lnSpc>
              <a:tabLst>
                <a:tab pos="2943860" algn="l"/>
              </a:tabLst>
            </a:pP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se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rch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baseline="-30555" sz="1500" spc="1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baseline="-30555" sz="1500" spc="-7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baseline="-30555" sz="1500" spc="89">
                <a:solidFill>
                  <a:srgbClr val="FFFFFF"/>
                </a:solidFill>
                <a:latin typeface="Trebuchet MS"/>
                <a:cs typeface="Trebuchet MS"/>
              </a:rPr>
              <a:t>geM</a:t>
            </a:r>
            <a:r>
              <a:rPr dirty="0" baseline="-30555" sz="1500" spc="-7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baseline="-30555" sz="1500" spc="22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baseline="-30555" sz="1500" spc="-3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baseline="-30555" sz="1500">
              <a:latin typeface="Trebuchet MS"/>
              <a:cs typeface="Trebuchet MS"/>
            </a:endParaRPr>
          </a:p>
          <a:p>
            <a:pPr marL="164465">
              <a:lnSpc>
                <a:spcPts val="1140"/>
              </a:lnSpc>
            </a:pP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rebuchet MS"/>
              <a:cs typeface="Trebuchet MS"/>
            </a:endParaRPr>
          </a:p>
          <a:p>
            <a:pPr algn="ctr" marL="1583690" marR="1513840" indent="1905">
              <a:lnSpc>
                <a:spcPts val="1080"/>
              </a:lnSpc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Reds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hift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61060" y="1792223"/>
            <a:ext cx="3758565" cy="4243070"/>
            <a:chOff x="861060" y="1792223"/>
            <a:chExt cx="3758565" cy="4243070"/>
          </a:xfrm>
        </p:grpSpPr>
        <p:sp>
          <p:nvSpPr>
            <p:cNvPr id="5" name="object 5"/>
            <p:cNvSpPr/>
            <p:nvPr/>
          </p:nvSpPr>
          <p:spPr>
            <a:xfrm>
              <a:off x="2740914" y="2565653"/>
              <a:ext cx="0" cy="812800"/>
            </a:xfrm>
            <a:custGeom>
              <a:avLst/>
              <a:gdLst/>
              <a:ahLst/>
              <a:cxnLst/>
              <a:rect l="l" t="t" r="r" b="b"/>
              <a:pathLst>
                <a:path w="0" h="812800">
                  <a:moveTo>
                    <a:pt x="0" y="812292"/>
                  </a:moveTo>
                  <a:lnTo>
                    <a:pt x="0" y="0"/>
                  </a:lnTo>
                </a:path>
              </a:pathLst>
            </a:custGeom>
            <a:ln w="32004">
              <a:solidFill>
                <a:srgbClr val="4358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35452" y="3251707"/>
              <a:ext cx="703580" cy="406400"/>
            </a:xfrm>
            <a:custGeom>
              <a:avLst/>
              <a:gdLst/>
              <a:ahLst/>
              <a:cxnLst/>
              <a:rect l="l" t="t" r="r" b="b"/>
              <a:pathLst>
                <a:path w="703579" h="406400">
                  <a:moveTo>
                    <a:pt x="0" y="406018"/>
                  </a:moveTo>
                  <a:lnTo>
                    <a:pt x="703326" y="0"/>
                  </a:lnTo>
                </a:path>
              </a:pathLst>
            </a:custGeom>
            <a:ln w="31750">
              <a:solidFill>
                <a:srgbClr val="4358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65729" y="4170679"/>
              <a:ext cx="844550" cy="487680"/>
            </a:xfrm>
            <a:custGeom>
              <a:avLst/>
              <a:gdLst/>
              <a:ahLst/>
              <a:cxnLst/>
              <a:rect l="l" t="t" r="r" b="b"/>
              <a:pathLst>
                <a:path w="844550" h="487679">
                  <a:moveTo>
                    <a:pt x="0" y="0"/>
                  </a:moveTo>
                  <a:lnTo>
                    <a:pt x="844042" y="487299"/>
                  </a:lnTo>
                </a:path>
              </a:pathLst>
            </a:custGeom>
            <a:ln w="31750">
              <a:solidFill>
                <a:srgbClr val="2C8F7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40914" y="4360925"/>
              <a:ext cx="0" cy="867410"/>
            </a:xfrm>
            <a:custGeom>
              <a:avLst/>
              <a:gdLst/>
              <a:ahLst/>
              <a:cxnLst/>
              <a:rect l="l" t="t" r="r" b="b"/>
              <a:pathLst>
                <a:path w="0" h="867410">
                  <a:moveTo>
                    <a:pt x="0" y="0"/>
                  </a:moveTo>
                  <a:lnTo>
                    <a:pt x="0" y="867156"/>
                  </a:lnTo>
                </a:path>
              </a:pathLst>
            </a:custGeom>
            <a:ln w="32004">
              <a:solidFill>
                <a:srgbClr val="955DF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22425" y="4190110"/>
              <a:ext cx="703580" cy="406400"/>
            </a:xfrm>
            <a:custGeom>
              <a:avLst/>
              <a:gdLst/>
              <a:ahLst/>
              <a:cxnLst/>
              <a:rect l="l" t="t" r="r" b="b"/>
              <a:pathLst>
                <a:path w="703580" h="406400">
                  <a:moveTo>
                    <a:pt x="703452" y="0"/>
                  </a:moveTo>
                  <a:lnTo>
                    <a:pt x="0" y="406019"/>
                  </a:lnTo>
                </a:path>
              </a:pathLst>
            </a:custGeom>
            <a:ln w="31750">
              <a:solidFill>
                <a:srgbClr val="925B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53134" y="3141852"/>
              <a:ext cx="844550" cy="487680"/>
            </a:xfrm>
            <a:custGeom>
              <a:avLst/>
              <a:gdLst/>
              <a:ahLst/>
              <a:cxnLst/>
              <a:rect l="l" t="t" r="r" b="b"/>
              <a:pathLst>
                <a:path w="844550" h="487679">
                  <a:moveTo>
                    <a:pt x="844041" y="487299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925B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41754" y="2996945"/>
              <a:ext cx="1798320" cy="1798320"/>
            </a:xfrm>
            <a:custGeom>
              <a:avLst/>
              <a:gdLst/>
              <a:ahLst/>
              <a:cxnLst/>
              <a:rect l="l" t="t" r="r" b="b"/>
              <a:pathLst>
                <a:path w="1798320" h="1798320">
                  <a:moveTo>
                    <a:pt x="899159" y="0"/>
                  </a:moveTo>
                  <a:lnTo>
                    <a:pt x="851408" y="1246"/>
                  </a:lnTo>
                  <a:lnTo>
                    <a:pt x="804306" y="4944"/>
                  </a:lnTo>
                  <a:lnTo>
                    <a:pt x="757914" y="11031"/>
                  </a:lnTo>
                  <a:lnTo>
                    <a:pt x="712296" y="19445"/>
                  </a:lnTo>
                  <a:lnTo>
                    <a:pt x="667513" y="30124"/>
                  </a:lnTo>
                  <a:lnTo>
                    <a:pt x="623628" y="43006"/>
                  </a:lnTo>
                  <a:lnTo>
                    <a:pt x="580702" y="58029"/>
                  </a:lnTo>
                  <a:lnTo>
                    <a:pt x="538799" y="75130"/>
                  </a:lnTo>
                  <a:lnTo>
                    <a:pt x="497979" y="94247"/>
                  </a:lnTo>
                  <a:lnTo>
                    <a:pt x="458305" y="115319"/>
                  </a:lnTo>
                  <a:lnTo>
                    <a:pt x="419840" y="138282"/>
                  </a:lnTo>
                  <a:lnTo>
                    <a:pt x="382645" y="163076"/>
                  </a:lnTo>
                  <a:lnTo>
                    <a:pt x="346783" y="189637"/>
                  </a:lnTo>
                  <a:lnTo>
                    <a:pt x="312316" y="217904"/>
                  </a:lnTo>
                  <a:lnTo>
                    <a:pt x="279305" y="247814"/>
                  </a:lnTo>
                  <a:lnTo>
                    <a:pt x="247814" y="279305"/>
                  </a:lnTo>
                  <a:lnTo>
                    <a:pt x="217904" y="312316"/>
                  </a:lnTo>
                  <a:lnTo>
                    <a:pt x="189637" y="346783"/>
                  </a:lnTo>
                  <a:lnTo>
                    <a:pt x="163076" y="382645"/>
                  </a:lnTo>
                  <a:lnTo>
                    <a:pt x="138282" y="419840"/>
                  </a:lnTo>
                  <a:lnTo>
                    <a:pt x="115319" y="458305"/>
                  </a:lnTo>
                  <a:lnTo>
                    <a:pt x="94247" y="497979"/>
                  </a:lnTo>
                  <a:lnTo>
                    <a:pt x="75130" y="538799"/>
                  </a:lnTo>
                  <a:lnTo>
                    <a:pt x="58029" y="580702"/>
                  </a:lnTo>
                  <a:lnTo>
                    <a:pt x="43006" y="623628"/>
                  </a:lnTo>
                  <a:lnTo>
                    <a:pt x="30124" y="667513"/>
                  </a:lnTo>
                  <a:lnTo>
                    <a:pt x="19445" y="712296"/>
                  </a:lnTo>
                  <a:lnTo>
                    <a:pt x="11031" y="757914"/>
                  </a:lnTo>
                  <a:lnTo>
                    <a:pt x="4944" y="804306"/>
                  </a:lnTo>
                  <a:lnTo>
                    <a:pt x="1246" y="851408"/>
                  </a:lnTo>
                  <a:lnTo>
                    <a:pt x="0" y="899159"/>
                  </a:lnTo>
                  <a:lnTo>
                    <a:pt x="1246" y="946911"/>
                  </a:lnTo>
                  <a:lnTo>
                    <a:pt x="4944" y="994013"/>
                  </a:lnTo>
                  <a:lnTo>
                    <a:pt x="11031" y="1040405"/>
                  </a:lnTo>
                  <a:lnTo>
                    <a:pt x="19445" y="1086023"/>
                  </a:lnTo>
                  <a:lnTo>
                    <a:pt x="30124" y="1130806"/>
                  </a:lnTo>
                  <a:lnTo>
                    <a:pt x="43006" y="1174691"/>
                  </a:lnTo>
                  <a:lnTo>
                    <a:pt x="58029" y="1217617"/>
                  </a:lnTo>
                  <a:lnTo>
                    <a:pt x="75130" y="1259520"/>
                  </a:lnTo>
                  <a:lnTo>
                    <a:pt x="94247" y="1300340"/>
                  </a:lnTo>
                  <a:lnTo>
                    <a:pt x="115319" y="1340014"/>
                  </a:lnTo>
                  <a:lnTo>
                    <a:pt x="138282" y="1378479"/>
                  </a:lnTo>
                  <a:lnTo>
                    <a:pt x="163076" y="1415674"/>
                  </a:lnTo>
                  <a:lnTo>
                    <a:pt x="189637" y="1451536"/>
                  </a:lnTo>
                  <a:lnTo>
                    <a:pt x="217904" y="1486003"/>
                  </a:lnTo>
                  <a:lnTo>
                    <a:pt x="247814" y="1519014"/>
                  </a:lnTo>
                  <a:lnTo>
                    <a:pt x="279305" y="1550505"/>
                  </a:lnTo>
                  <a:lnTo>
                    <a:pt x="312316" y="1580415"/>
                  </a:lnTo>
                  <a:lnTo>
                    <a:pt x="346783" y="1608682"/>
                  </a:lnTo>
                  <a:lnTo>
                    <a:pt x="382645" y="1635243"/>
                  </a:lnTo>
                  <a:lnTo>
                    <a:pt x="419840" y="1660037"/>
                  </a:lnTo>
                  <a:lnTo>
                    <a:pt x="458305" y="1683000"/>
                  </a:lnTo>
                  <a:lnTo>
                    <a:pt x="497979" y="1704072"/>
                  </a:lnTo>
                  <a:lnTo>
                    <a:pt x="538799" y="1723189"/>
                  </a:lnTo>
                  <a:lnTo>
                    <a:pt x="580702" y="1740290"/>
                  </a:lnTo>
                  <a:lnTo>
                    <a:pt x="623628" y="1755313"/>
                  </a:lnTo>
                  <a:lnTo>
                    <a:pt x="667513" y="1768195"/>
                  </a:lnTo>
                  <a:lnTo>
                    <a:pt x="712296" y="1778874"/>
                  </a:lnTo>
                  <a:lnTo>
                    <a:pt x="757914" y="1787288"/>
                  </a:lnTo>
                  <a:lnTo>
                    <a:pt x="804306" y="1793375"/>
                  </a:lnTo>
                  <a:lnTo>
                    <a:pt x="851408" y="1797073"/>
                  </a:lnTo>
                  <a:lnTo>
                    <a:pt x="899159" y="1798320"/>
                  </a:lnTo>
                  <a:lnTo>
                    <a:pt x="946911" y="1797073"/>
                  </a:lnTo>
                  <a:lnTo>
                    <a:pt x="994013" y="1793375"/>
                  </a:lnTo>
                  <a:lnTo>
                    <a:pt x="1040405" y="1787288"/>
                  </a:lnTo>
                  <a:lnTo>
                    <a:pt x="1086023" y="1778874"/>
                  </a:lnTo>
                  <a:lnTo>
                    <a:pt x="1130806" y="1768195"/>
                  </a:lnTo>
                  <a:lnTo>
                    <a:pt x="1174691" y="1755313"/>
                  </a:lnTo>
                  <a:lnTo>
                    <a:pt x="1217617" y="1740290"/>
                  </a:lnTo>
                  <a:lnTo>
                    <a:pt x="1259520" y="1723189"/>
                  </a:lnTo>
                  <a:lnTo>
                    <a:pt x="1300340" y="1704072"/>
                  </a:lnTo>
                  <a:lnTo>
                    <a:pt x="1340014" y="1683000"/>
                  </a:lnTo>
                  <a:lnTo>
                    <a:pt x="1378479" y="1660037"/>
                  </a:lnTo>
                  <a:lnTo>
                    <a:pt x="1415674" y="1635243"/>
                  </a:lnTo>
                  <a:lnTo>
                    <a:pt x="1451536" y="1608682"/>
                  </a:lnTo>
                  <a:lnTo>
                    <a:pt x="1486003" y="1580415"/>
                  </a:lnTo>
                  <a:lnTo>
                    <a:pt x="1519014" y="1550505"/>
                  </a:lnTo>
                  <a:lnTo>
                    <a:pt x="1550505" y="1519014"/>
                  </a:lnTo>
                  <a:lnTo>
                    <a:pt x="1580415" y="1486003"/>
                  </a:lnTo>
                  <a:lnTo>
                    <a:pt x="1608682" y="1451536"/>
                  </a:lnTo>
                  <a:lnTo>
                    <a:pt x="1635243" y="1415674"/>
                  </a:lnTo>
                  <a:lnTo>
                    <a:pt x="1660037" y="1378479"/>
                  </a:lnTo>
                  <a:lnTo>
                    <a:pt x="1683000" y="1340014"/>
                  </a:lnTo>
                  <a:lnTo>
                    <a:pt x="1704072" y="1300340"/>
                  </a:lnTo>
                  <a:lnTo>
                    <a:pt x="1723189" y="1259520"/>
                  </a:lnTo>
                  <a:lnTo>
                    <a:pt x="1740290" y="1217617"/>
                  </a:lnTo>
                  <a:lnTo>
                    <a:pt x="1755313" y="1174691"/>
                  </a:lnTo>
                  <a:lnTo>
                    <a:pt x="1768195" y="1130806"/>
                  </a:lnTo>
                  <a:lnTo>
                    <a:pt x="1778874" y="1086023"/>
                  </a:lnTo>
                  <a:lnTo>
                    <a:pt x="1787288" y="1040405"/>
                  </a:lnTo>
                  <a:lnTo>
                    <a:pt x="1793375" y="994013"/>
                  </a:lnTo>
                  <a:lnTo>
                    <a:pt x="1797073" y="946911"/>
                  </a:lnTo>
                  <a:lnTo>
                    <a:pt x="1798320" y="899159"/>
                  </a:lnTo>
                  <a:lnTo>
                    <a:pt x="1797073" y="851408"/>
                  </a:lnTo>
                  <a:lnTo>
                    <a:pt x="1793375" y="804306"/>
                  </a:lnTo>
                  <a:lnTo>
                    <a:pt x="1787288" y="757914"/>
                  </a:lnTo>
                  <a:lnTo>
                    <a:pt x="1778874" y="712296"/>
                  </a:lnTo>
                  <a:lnTo>
                    <a:pt x="1768195" y="667513"/>
                  </a:lnTo>
                  <a:lnTo>
                    <a:pt x="1755313" y="623628"/>
                  </a:lnTo>
                  <a:lnTo>
                    <a:pt x="1740290" y="580702"/>
                  </a:lnTo>
                  <a:lnTo>
                    <a:pt x="1723189" y="538799"/>
                  </a:lnTo>
                  <a:lnTo>
                    <a:pt x="1704072" y="497979"/>
                  </a:lnTo>
                  <a:lnTo>
                    <a:pt x="1683000" y="458305"/>
                  </a:lnTo>
                  <a:lnTo>
                    <a:pt x="1660037" y="419840"/>
                  </a:lnTo>
                  <a:lnTo>
                    <a:pt x="1635243" y="382645"/>
                  </a:lnTo>
                  <a:lnTo>
                    <a:pt x="1608682" y="346783"/>
                  </a:lnTo>
                  <a:lnTo>
                    <a:pt x="1580415" y="312316"/>
                  </a:lnTo>
                  <a:lnTo>
                    <a:pt x="1550505" y="279305"/>
                  </a:lnTo>
                  <a:lnTo>
                    <a:pt x="1519014" y="247814"/>
                  </a:lnTo>
                  <a:lnTo>
                    <a:pt x="1486003" y="217904"/>
                  </a:lnTo>
                  <a:lnTo>
                    <a:pt x="1451536" y="189637"/>
                  </a:lnTo>
                  <a:lnTo>
                    <a:pt x="1415674" y="163076"/>
                  </a:lnTo>
                  <a:lnTo>
                    <a:pt x="1378479" y="138282"/>
                  </a:lnTo>
                  <a:lnTo>
                    <a:pt x="1340014" y="115319"/>
                  </a:lnTo>
                  <a:lnTo>
                    <a:pt x="1300340" y="94247"/>
                  </a:lnTo>
                  <a:lnTo>
                    <a:pt x="1259520" y="75130"/>
                  </a:lnTo>
                  <a:lnTo>
                    <a:pt x="1217617" y="58029"/>
                  </a:lnTo>
                  <a:lnTo>
                    <a:pt x="1174691" y="43006"/>
                  </a:lnTo>
                  <a:lnTo>
                    <a:pt x="1130806" y="30124"/>
                  </a:lnTo>
                  <a:lnTo>
                    <a:pt x="1086023" y="19445"/>
                  </a:lnTo>
                  <a:lnTo>
                    <a:pt x="1040405" y="11031"/>
                  </a:lnTo>
                  <a:lnTo>
                    <a:pt x="994013" y="4944"/>
                  </a:lnTo>
                  <a:lnTo>
                    <a:pt x="946911" y="1246"/>
                  </a:lnTo>
                  <a:lnTo>
                    <a:pt x="8991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41754" y="2996945"/>
              <a:ext cx="1798320" cy="1798320"/>
            </a:xfrm>
            <a:custGeom>
              <a:avLst/>
              <a:gdLst/>
              <a:ahLst/>
              <a:cxnLst/>
              <a:rect l="l" t="t" r="r" b="b"/>
              <a:pathLst>
                <a:path w="1798320" h="1798320">
                  <a:moveTo>
                    <a:pt x="0" y="899159"/>
                  </a:moveTo>
                  <a:lnTo>
                    <a:pt x="1246" y="851408"/>
                  </a:lnTo>
                  <a:lnTo>
                    <a:pt x="4944" y="804306"/>
                  </a:lnTo>
                  <a:lnTo>
                    <a:pt x="11031" y="757914"/>
                  </a:lnTo>
                  <a:lnTo>
                    <a:pt x="19445" y="712296"/>
                  </a:lnTo>
                  <a:lnTo>
                    <a:pt x="30124" y="667513"/>
                  </a:lnTo>
                  <a:lnTo>
                    <a:pt x="43006" y="623628"/>
                  </a:lnTo>
                  <a:lnTo>
                    <a:pt x="58029" y="580702"/>
                  </a:lnTo>
                  <a:lnTo>
                    <a:pt x="75130" y="538799"/>
                  </a:lnTo>
                  <a:lnTo>
                    <a:pt x="94247" y="497979"/>
                  </a:lnTo>
                  <a:lnTo>
                    <a:pt x="115319" y="458305"/>
                  </a:lnTo>
                  <a:lnTo>
                    <a:pt x="138282" y="419840"/>
                  </a:lnTo>
                  <a:lnTo>
                    <a:pt x="163076" y="382645"/>
                  </a:lnTo>
                  <a:lnTo>
                    <a:pt x="189637" y="346783"/>
                  </a:lnTo>
                  <a:lnTo>
                    <a:pt x="217904" y="312316"/>
                  </a:lnTo>
                  <a:lnTo>
                    <a:pt x="247814" y="279305"/>
                  </a:lnTo>
                  <a:lnTo>
                    <a:pt x="279305" y="247814"/>
                  </a:lnTo>
                  <a:lnTo>
                    <a:pt x="312316" y="217904"/>
                  </a:lnTo>
                  <a:lnTo>
                    <a:pt x="346783" y="189637"/>
                  </a:lnTo>
                  <a:lnTo>
                    <a:pt x="382645" y="163076"/>
                  </a:lnTo>
                  <a:lnTo>
                    <a:pt x="419840" y="138282"/>
                  </a:lnTo>
                  <a:lnTo>
                    <a:pt x="458305" y="115319"/>
                  </a:lnTo>
                  <a:lnTo>
                    <a:pt x="497979" y="94247"/>
                  </a:lnTo>
                  <a:lnTo>
                    <a:pt x="538799" y="75130"/>
                  </a:lnTo>
                  <a:lnTo>
                    <a:pt x="580702" y="58029"/>
                  </a:lnTo>
                  <a:lnTo>
                    <a:pt x="623628" y="43006"/>
                  </a:lnTo>
                  <a:lnTo>
                    <a:pt x="667513" y="30124"/>
                  </a:lnTo>
                  <a:lnTo>
                    <a:pt x="712296" y="19445"/>
                  </a:lnTo>
                  <a:lnTo>
                    <a:pt x="757914" y="11031"/>
                  </a:lnTo>
                  <a:lnTo>
                    <a:pt x="804306" y="4944"/>
                  </a:lnTo>
                  <a:lnTo>
                    <a:pt x="851408" y="1246"/>
                  </a:lnTo>
                  <a:lnTo>
                    <a:pt x="899159" y="0"/>
                  </a:lnTo>
                  <a:lnTo>
                    <a:pt x="946911" y="1246"/>
                  </a:lnTo>
                  <a:lnTo>
                    <a:pt x="994013" y="4944"/>
                  </a:lnTo>
                  <a:lnTo>
                    <a:pt x="1040405" y="11031"/>
                  </a:lnTo>
                  <a:lnTo>
                    <a:pt x="1086023" y="19445"/>
                  </a:lnTo>
                  <a:lnTo>
                    <a:pt x="1130806" y="30124"/>
                  </a:lnTo>
                  <a:lnTo>
                    <a:pt x="1174691" y="43006"/>
                  </a:lnTo>
                  <a:lnTo>
                    <a:pt x="1217617" y="58029"/>
                  </a:lnTo>
                  <a:lnTo>
                    <a:pt x="1259520" y="75130"/>
                  </a:lnTo>
                  <a:lnTo>
                    <a:pt x="1300340" y="94247"/>
                  </a:lnTo>
                  <a:lnTo>
                    <a:pt x="1340014" y="115319"/>
                  </a:lnTo>
                  <a:lnTo>
                    <a:pt x="1378479" y="138282"/>
                  </a:lnTo>
                  <a:lnTo>
                    <a:pt x="1415674" y="163076"/>
                  </a:lnTo>
                  <a:lnTo>
                    <a:pt x="1451536" y="189637"/>
                  </a:lnTo>
                  <a:lnTo>
                    <a:pt x="1486003" y="217904"/>
                  </a:lnTo>
                  <a:lnTo>
                    <a:pt x="1519014" y="247814"/>
                  </a:lnTo>
                  <a:lnTo>
                    <a:pt x="1550505" y="279305"/>
                  </a:lnTo>
                  <a:lnTo>
                    <a:pt x="1580415" y="312316"/>
                  </a:lnTo>
                  <a:lnTo>
                    <a:pt x="1608682" y="346783"/>
                  </a:lnTo>
                  <a:lnTo>
                    <a:pt x="1635243" y="382645"/>
                  </a:lnTo>
                  <a:lnTo>
                    <a:pt x="1660037" y="419840"/>
                  </a:lnTo>
                  <a:lnTo>
                    <a:pt x="1683000" y="458305"/>
                  </a:lnTo>
                  <a:lnTo>
                    <a:pt x="1704072" y="497979"/>
                  </a:lnTo>
                  <a:lnTo>
                    <a:pt x="1723189" y="538799"/>
                  </a:lnTo>
                  <a:lnTo>
                    <a:pt x="1740290" y="580702"/>
                  </a:lnTo>
                  <a:lnTo>
                    <a:pt x="1755313" y="623628"/>
                  </a:lnTo>
                  <a:lnTo>
                    <a:pt x="1768195" y="667513"/>
                  </a:lnTo>
                  <a:lnTo>
                    <a:pt x="1778874" y="712296"/>
                  </a:lnTo>
                  <a:lnTo>
                    <a:pt x="1787288" y="757914"/>
                  </a:lnTo>
                  <a:lnTo>
                    <a:pt x="1793375" y="804306"/>
                  </a:lnTo>
                  <a:lnTo>
                    <a:pt x="1797073" y="851408"/>
                  </a:lnTo>
                  <a:lnTo>
                    <a:pt x="1798320" y="899159"/>
                  </a:lnTo>
                  <a:lnTo>
                    <a:pt x="1797073" y="946911"/>
                  </a:lnTo>
                  <a:lnTo>
                    <a:pt x="1793375" y="994013"/>
                  </a:lnTo>
                  <a:lnTo>
                    <a:pt x="1787288" y="1040405"/>
                  </a:lnTo>
                  <a:lnTo>
                    <a:pt x="1778874" y="1086023"/>
                  </a:lnTo>
                  <a:lnTo>
                    <a:pt x="1768195" y="1130806"/>
                  </a:lnTo>
                  <a:lnTo>
                    <a:pt x="1755313" y="1174691"/>
                  </a:lnTo>
                  <a:lnTo>
                    <a:pt x="1740290" y="1217617"/>
                  </a:lnTo>
                  <a:lnTo>
                    <a:pt x="1723189" y="1259520"/>
                  </a:lnTo>
                  <a:lnTo>
                    <a:pt x="1704072" y="1300340"/>
                  </a:lnTo>
                  <a:lnTo>
                    <a:pt x="1683000" y="1340014"/>
                  </a:lnTo>
                  <a:lnTo>
                    <a:pt x="1660037" y="1378479"/>
                  </a:lnTo>
                  <a:lnTo>
                    <a:pt x="1635243" y="1415674"/>
                  </a:lnTo>
                  <a:lnTo>
                    <a:pt x="1608682" y="1451536"/>
                  </a:lnTo>
                  <a:lnTo>
                    <a:pt x="1580415" y="1486003"/>
                  </a:lnTo>
                  <a:lnTo>
                    <a:pt x="1550505" y="1519014"/>
                  </a:lnTo>
                  <a:lnTo>
                    <a:pt x="1519014" y="1550505"/>
                  </a:lnTo>
                  <a:lnTo>
                    <a:pt x="1486003" y="1580415"/>
                  </a:lnTo>
                  <a:lnTo>
                    <a:pt x="1451536" y="1608682"/>
                  </a:lnTo>
                  <a:lnTo>
                    <a:pt x="1415674" y="1635243"/>
                  </a:lnTo>
                  <a:lnTo>
                    <a:pt x="1378479" y="1660037"/>
                  </a:lnTo>
                  <a:lnTo>
                    <a:pt x="1340014" y="1683000"/>
                  </a:lnTo>
                  <a:lnTo>
                    <a:pt x="1300340" y="1704072"/>
                  </a:lnTo>
                  <a:lnTo>
                    <a:pt x="1259520" y="1723189"/>
                  </a:lnTo>
                  <a:lnTo>
                    <a:pt x="1217617" y="1740290"/>
                  </a:lnTo>
                  <a:lnTo>
                    <a:pt x="1174691" y="1755313"/>
                  </a:lnTo>
                  <a:lnTo>
                    <a:pt x="1130806" y="1768195"/>
                  </a:lnTo>
                  <a:lnTo>
                    <a:pt x="1086023" y="1778874"/>
                  </a:lnTo>
                  <a:lnTo>
                    <a:pt x="1040405" y="1787288"/>
                  </a:lnTo>
                  <a:lnTo>
                    <a:pt x="994013" y="1793375"/>
                  </a:lnTo>
                  <a:lnTo>
                    <a:pt x="946911" y="1797073"/>
                  </a:lnTo>
                  <a:lnTo>
                    <a:pt x="899159" y="1798320"/>
                  </a:lnTo>
                  <a:lnTo>
                    <a:pt x="851408" y="1797073"/>
                  </a:lnTo>
                  <a:lnTo>
                    <a:pt x="804306" y="1793375"/>
                  </a:lnTo>
                  <a:lnTo>
                    <a:pt x="757914" y="1787288"/>
                  </a:lnTo>
                  <a:lnTo>
                    <a:pt x="712296" y="1778874"/>
                  </a:lnTo>
                  <a:lnTo>
                    <a:pt x="667513" y="1768195"/>
                  </a:lnTo>
                  <a:lnTo>
                    <a:pt x="623628" y="1755313"/>
                  </a:lnTo>
                  <a:lnTo>
                    <a:pt x="580702" y="1740290"/>
                  </a:lnTo>
                  <a:lnTo>
                    <a:pt x="538799" y="1723189"/>
                  </a:lnTo>
                  <a:lnTo>
                    <a:pt x="497979" y="1704072"/>
                  </a:lnTo>
                  <a:lnTo>
                    <a:pt x="458305" y="1683000"/>
                  </a:lnTo>
                  <a:lnTo>
                    <a:pt x="419840" y="1660037"/>
                  </a:lnTo>
                  <a:lnTo>
                    <a:pt x="382645" y="1635243"/>
                  </a:lnTo>
                  <a:lnTo>
                    <a:pt x="346783" y="1608682"/>
                  </a:lnTo>
                  <a:lnTo>
                    <a:pt x="312316" y="1580415"/>
                  </a:lnTo>
                  <a:lnTo>
                    <a:pt x="279305" y="1550505"/>
                  </a:lnTo>
                  <a:lnTo>
                    <a:pt x="247814" y="1519014"/>
                  </a:lnTo>
                  <a:lnTo>
                    <a:pt x="217904" y="1486003"/>
                  </a:lnTo>
                  <a:lnTo>
                    <a:pt x="189637" y="1451536"/>
                  </a:lnTo>
                  <a:lnTo>
                    <a:pt x="163076" y="1415674"/>
                  </a:lnTo>
                  <a:lnTo>
                    <a:pt x="138282" y="1378479"/>
                  </a:lnTo>
                  <a:lnTo>
                    <a:pt x="115319" y="1340014"/>
                  </a:lnTo>
                  <a:lnTo>
                    <a:pt x="94247" y="1300340"/>
                  </a:lnTo>
                  <a:lnTo>
                    <a:pt x="75130" y="1259520"/>
                  </a:lnTo>
                  <a:lnTo>
                    <a:pt x="58029" y="1217617"/>
                  </a:lnTo>
                  <a:lnTo>
                    <a:pt x="43006" y="1174691"/>
                  </a:lnTo>
                  <a:lnTo>
                    <a:pt x="30124" y="1130806"/>
                  </a:lnTo>
                  <a:lnTo>
                    <a:pt x="19445" y="1086023"/>
                  </a:lnTo>
                  <a:lnTo>
                    <a:pt x="11031" y="1040405"/>
                  </a:lnTo>
                  <a:lnTo>
                    <a:pt x="4944" y="994013"/>
                  </a:lnTo>
                  <a:lnTo>
                    <a:pt x="1246" y="946911"/>
                  </a:lnTo>
                  <a:lnTo>
                    <a:pt x="0" y="899159"/>
                  </a:lnTo>
                  <a:close/>
                </a:path>
              </a:pathLst>
            </a:custGeom>
            <a:ln w="28956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07336" y="1792223"/>
              <a:ext cx="865632" cy="8671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5358" y="2246248"/>
              <a:ext cx="1373886" cy="12467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060" y="4297679"/>
              <a:ext cx="1352550" cy="12330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8217" y="4297679"/>
              <a:ext cx="1351026" cy="12481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" y="2264536"/>
              <a:ext cx="1344930" cy="12284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8598" y="4573777"/>
              <a:ext cx="217677" cy="1087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3327" y="4599813"/>
              <a:ext cx="65786" cy="831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09748" y="4582286"/>
              <a:ext cx="118999" cy="971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0492" y="4567300"/>
              <a:ext cx="70103" cy="909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209" y="3557016"/>
              <a:ext cx="132333" cy="6967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0192" y="3546855"/>
              <a:ext cx="132334" cy="69672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6480" y="5169408"/>
              <a:ext cx="865632" cy="86563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606551" y="1543811"/>
            <a:ext cx="4503420" cy="4768850"/>
            <a:chOff x="606551" y="1543811"/>
            <a:chExt cx="4503420" cy="4768850"/>
          </a:xfrm>
        </p:grpSpPr>
        <p:sp>
          <p:nvSpPr>
            <p:cNvPr id="26" name="object 26"/>
            <p:cNvSpPr/>
            <p:nvPr/>
          </p:nvSpPr>
          <p:spPr>
            <a:xfrm>
              <a:off x="606551" y="1543811"/>
              <a:ext cx="4503420" cy="4768850"/>
            </a:xfrm>
            <a:custGeom>
              <a:avLst/>
              <a:gdLst/>
              <a:ahLst/>
              <a:cxnLst/>
              <a:rect l="l" t="t" r="r" b="b"/>
              <a:pathLst>
                <a:path w="4503420" h="4768850">
                  <a:moveTo>
                    <a:pt x="4503420" y="0"/>
                  </a:moveTo>
                  <a:lnTo>
                    <a:pt x="0" y="0"/>
                  </a:lnTo>
                  <a:lnTo>
                    <a:pt x="0" y="4768596"/>
                  </a:lnTo>
                  <a:lnTo>
                    <a:pt x="4503420" y="4768596"/>
                  </a:lnTo>
                  <a:lnTo>
                    <a:pt x="4503420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08707" y="3291839"/>
              <a:ext cx="220599" cy="2434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45181" y="3149853"/>
              <a:ext cx="299466" cy="1715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6463" y="3141090"/>
              <a:ext cx="48387" cy="8305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67965" y="3141598"/>
              <a:ext cx="76547" cy="8597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5500" y="3152520"/>
              <a:ext cx="244348" cy="1623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29660" y="3251326"/>
              <a:ext cx="250316" cy="25387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39695" y="3294888"/>
              <a:ext cx="1198626" cy="119862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05963" y="3546094"/>
              <a:ext cx="458724" cy="8953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34919" y="3677285"/>
              <a:ext cx="402081" cy="955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05963" y="3999357"/>
              <a:ext cx="458724" cy="8953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73476" y="4134611"/>
              <a:ext cx="128778" cy="9169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330957" y="3896105"/>
              <a:ext cx="822325" cy="0"/>
            </a:xfrm>
            <a:custGeom>
              <a:avLst/>
              <a:gdLst/>
              <a:ahLst/>
              <a:cxnLst/>
              <a:rect l="l" t="t" r="r" b="b"/>
              <a:pathLst>
                <a:path w="822325" h="0">
                  <a:moveTo>
                    <a:pt x="0" y="0"/>
                  </a:moveTo>
                  <a:lnTo>
                    <a:pt x="821817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196205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50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50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 </a:t>
            </a:r>
            <a:r>
              <a:rPr dirty="0" sz="1200" spc="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 </a:t>
            </a:r>
            <a:r>
              <a:rPr dirty="0" sz="1200" spc="1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704332" y="1534413"/>
            <a:ext cx="1242060" cy="1240790"/>
            <a:chOff x="5704332" y="1534413"/>
            <a:chExt cx="1242060" cy="1240790"/>
          </a:xfrm>
        </p:grpSpPr>
        <p:sp>
          <p:nvSpPr>
            <p:cNvPr id="41" name="object 41"/>
            <p:cNvSpPr/>
            <p:nvPr/>
          </p:nvSpPr>
          <p:spPr>
            <a:xfrm>
              <a:off x="5936742" y="1828038"/>
              <a:ext cx="607060" cy="608330"/>
            </a:xfrm>
            <a:custGeom>
              <a:avLst/>
              <a:gdLst/>
              <a:ahLst/>
              <a:cxnLst/>
              <a:rect l="l" t="t" r="r" b="b"/>
              <a:pathLst>
                <a:path w="607059" h="608330">
                  <a:moveTo>
                    <a:pt x="4572" y="234950"/>
                  </a:moveTo>
                  <a:lnTo>
                    <a:pt x="82101" y="254682"/>
                  </a:lnTo>
                  <a:lnTo>
                    <a:pt x="126682" y="257873"/>
                  </a:lnTo>
                  <a:lnTo>
                    <a:pt x="171263" y="254682"/>
                  </a:lnTo>
                  <a:lnTo>
                    <a:pt x="215011" y="245110"/>
                  </a:lnTo>
                  <a:lnTo>
                    <a:pt x="258702" y="234965"/>
                  </a:lnTo>
                  <a:lnTo>
                    <a:pt x="303275" y="231584"/>
                  </a:lnTo>
                  <a:lnTo>
                    <a:pt x="347849" y="234965"/>
                  </a:lnTo>
                  <a:lnTo>
                    <a:pt x="391541" y="245110"/>
                  </a:lnTo>
                  <a:lnTo>
                    <a:pt x="435770" y="254682"/>
                  </a:lnTo>
                  <a:lnTo>
                    <a:pt x="480298" y="257873"/>
                  </a:lnTo>
                  <a:lnTo>
                    <a:pt x="524611" y="254682"/>
                  </a:lnTo>
                  <a:lnTo>
                    <a:pt x="568198" y="245110"/>
                  </a:lnTo>
                  <a:lnTo>
                    <a:pt x="587728" y="239236"/>
                  </a:lnTo>
                  <a:lnTo>
                    <a:pt x="597757" y="236219"/>
                  </a:lnTo>
                  <a:lnTo>
                    <a:pt x="601452" y="235108"/>
                  </a:lnTo>
                  <a:lnTo>
                    <a:pt x="601980" y="234950"/>
                  </a:lnTo>
                </a:path>
                <a:path w="607059" h="608330">
                  <a:moveTo>
                    <a:pt x="1524" y="285623"/>
                  </a:moveTo>
                  <a:lnTo>
                    <a:pt x="38028" y="296749"/>
                  </a:lnTo>
                  <a:lnTo>
                    <a:pt x="82280" y="306498"/>
                  </a:lnTo>
                  <a:lnTo>
                    <a:pt x="126809" y="309689"/>
                  </a:lnTo>
                  <a:lnTo>
                    <a:pt x="171338" y="306498"/>
                  </a:lnTo>
                  <a:lnTo>
                    <a:pt x="215011" y="296925"/>
                  </a:lnTo>
                  <a:lnTo>
                    <a:pt x="258738" y="286781"/>
                  </a:lnTo>
                  <a:lnTo>
                    <a:pt x="303275" y="283400"/>
                  </a:lnTo>
                  <a:lnTo>
                    <a:pt x="347813" y="286781"/>
                  </a:lnTo>
                  <a:lnTo>
                    <a:pt x="391541" y="296925"/>
                  </a:lnTo>
                  <a:lnTo>
                    <a:pt x="435695" y="306498"/>
                  </a:lnTo>
                  <a:lnTo>
                    <a:pt x="480171" y="309689"/>
                  </a:lnTo>
                  <a:lnTo>
                    <a:pt x="524432" y="306498"/>
                  </a:lnTo>
                  <a:lnTo>
                    <a:pt x="567943" y="296925"/>
                  </a:lnTo>
                  <a:lnTo>
                    <a:pt x="589383" y="290391"/>
                  </a:lnTo>
                  <a:lnTo>
                    <a:pt x="600392" y="287035"/>
                  </a:lnTo>
                  <a:lnTo>
                    <a:pt x="604448" y="285799"/>
                  </a:lnTo>
                  <a:lnTo>
                    <a:pt x="605028" y="285623"/>
                  </a:lnTo>
                </a:path>
                <a:path w="607059" h="608330">
                  <a:moveTo>
                    <a:pt x="0" y="304038"/>
                  </a:moveTo>
                  <a:lnTo>
                    <a:pt x="3968" y="254726"/>
                  </a:lnTo>
                  <a:lnTo>
                    <a:pt x="15459" y="207946"/>
                  </a:lnTo>
                  <a:lnTo>
                    <a:pt x="33847" y="164324"/>
                  </a:lnTo>
                  <a:lnTo>
                    <a:pt x="58509" y="124486"/>
                  </a:lnTo>
                  <a:lnTo>
                    <a:pt x="88820" y="89058"/>
                  </a:lnTo>
                  <a:lnTo>
                    <a:pt x="124157" y="58667"/>
                  </a:lnTo>
                  <a:lnTo>
                    <a:pt x="163895" y="33940"/>
                  </a:lnTo>
                  <a:lnTo>
                    <a:pt x="207410" y="15502"/>
                  </a:lnTo>
                  <a:lnTo>
                    <a:pt x="254078" y="3979"/>
                  </a:lnTo>
                  <a:lnTo>
                    <a:pt x="303275" y="0"/>
                  </a:lnTo>
                  <a:lnTo>
                    <a:pt x="352473" y="3979"/>
                  </a:lnTo>
                  <a:lnTo>
                    <a:pt x="399141" y="15502"/>
                  </a:lnTo>
                  <a:lnTo>
                    <a:pt x="442656" y="33940"/>
                  </a:lnTo>
                  <a:lnTo>
                    <a:pt x="482394" y="58667"/>
                  </a:lnTo>
                  <a:lnTo>
                    <a:pt x="517731" y="89058"/>
                  </a:lnTo>
                  <a:lnTo>
                    <a:pt x="548042" y="124486"/>
                  </a:lnTo>
                  <a:lnTo>
                    <a:pt x="572704" y="164324"/>
                  </a:lnTo>
                  <a:lnTo>
                    <a:pt x="591092" y="207946"/>
                  </a:lnTo>
                  <a:lnTo>
                    <a:pt x="602583" y="254726"/>
                  </a:lnTo>
                  <a:lnTo>
                    <a:pt x="606552" y="304038"/>
                  </a:lnTo>
                  <a:lnTo>
                    <a:pt x="602583" y="353349"/>
                  </a:lnTo>
                  <a:lnTo>
                    <a:pt x="591092" y="400129"/>
                  </a:lnTo>
                  <a:lnTo>
                    <a:pt x="572704" y="443751"/>
                  </a:lnTo>
                  <a:lnTo>
                    <a:pt x="548042" y="483589"/>
                  </a:lnTo>
                  <a:lnTo>
                    <a:pt x="517731" y="519017"/>
                  </a:lnTo>
                  <a:lnTo>
                    <a:pt x="482394" y="549408"/>
                  </a:lnTo>
                  <a:lnTo>
                    <a:pt x="442656" y="574135"/>
                  </a:lnTo>
                  <a:lnTo>
                    <a:pt x="399141" y="592573"/>
                  </a:lnTo>
                  <a:lnTo>
                    <a:pt x="352473" y="604096"/>
                  </a:lnTo>
                  <a:lnTo>
                    <a:pt x="303275" y="608076"/>
                  </a:lnTo>
                  <a:lnTo>
                    <a:pt x="254078" y="604096"/>
                  </a:lnTo>
                  <a:lnTo>
                    <a:pt x="207410" y="592573"/>
                  </a:lnTo>
                  <a:lnTo>
                    <a:pt x="163895" y="574135"/>
                  </a:lnTo>
                  <a:lnTo>
                    <a:pt x="124157" y="549408"/>
                  </a:lnTo>
                  <a:lnTo>
                    <a:pt x="88820" y="519017"/>
                  </a:lnTo>
                  <a:lnTo>
                    <a:pt x="58509" y="483589"/>
                  </a:lnTo>
                  <a:lnTo>
                    <a:pt x="33847" y="443751"/>
                  </a:lnTo>
                  <a:lnTo>
                    <a:pt x="15459" y="400129"/>
                  </a:lnTo>
                  <a:lnTo>
                    <a:pt x="3968" y="353349"/>
                  </a:lnTo>
                  <a:lnTo>
                    <a:pt x="0" y="30403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38093" y="2213229"/>
              <a:ext cx="346710" cy="288290"/>
            </a:xfrm>
            <a:custGeom>
              <a:avLst/>
              <a:gdLst/>
              <a:ahLst/>
              <a:cxnLst/>
              <a:rect l="l" t="t" r="r" b="b"/>
              <a:pathLst>
                <a:path w="346709" h="288289">
                  <a:moveTo>
                    <a:pt x="28289" y="0"/>
                  </a:moveTo>
                  <a:lnTo>
                    <a:pt x="14192" y="849"/>
                  </a:lnTo>
                  <a:lnTo>
                    <a:pt x="4095" y="7842"/>
                  </a:lnTo>
                  <a:lnTo>
                    <a:pt x="0" y="18502"/>
                  </a:lnTo>
                  <a:lnTo>
                    <a:pt x="3905" y="30353"/>
                  </a:lnTo>
                  <a:lnTo>
                    <a:pt x="107664" y="250571"/>
                  </a:lnTo>
                  <a:lnTo>
                    <a:pt x="115621" y="258165"/>
                  </a:lnTo>
                  <a:lnTo>
                    <a:pt x="126364" y="261604"/>
                  </a:lnTo>
                  <a:lnTo>
                    <a:pt x="137918" y="259875"/>
                  </a:lnTo>
                  <a:lnTo>
                    <a:pt x="148304" y="251968"/>
                  </a:lnTo>
                  <a:lnTo>
                    <a:pt x="190214" y="192150"/>
                  </a:lnTo>
                  <a:lnTo>
                    <a:pt x="310102" y="288163"/>
                  </a:lnTo>
                  <a:lnTo>
                    <a:pt x="346551" y="242570"/>
                  </a:lnTo>
                  <a:lnTo>
                    <a:pt x="226790" y="146558"/>
                  </a:lnTo>
                  <a:lnTo>
                    <a:pt x="275431" y="85851"/>
                  </a:lnTo>
                  <a:lnTo>
                    <a:pt x="280044" y="76100"/>
                  </a:lnTo>
                  <a:lnTo>
                    <a:pt x="279860" y="65373"/>
                  </a:lnTo>
                  <a:lnTo>
                    <a:pt x="274127" y="56026"/>
                  </a:lnTo>
                  <a:lnTo>
                    <a:pt x="262096" y="50419"/>
                  </a:lnTo>
                  <a:lnTo>
                    <a:pt x="28289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38093" y="2213229"/>
              <a:ext cx="346710" cy="288290"/>
            </a:xfrm>
            <a:custGeom>
              <a:avLst/>
              <a:gdLst/>
              <a:ahLst/>
              <a:cxnLst/>
              <a:rect l="l" t="t" r="r" b="b"/>
              <a:pathLst>
                <a:path w="346709" h="288289">
                  <a:moveTo>
                    <a:pt x="262096" y="50419"/>
                  </a:moveTo>
                  <a:lnTo>
                    <a:pt x="126926" y="21270"/>
                  </a:lnTo>
                  <a:lnTo>
                    <a:pt x="57515" y="6302"/>
                  </a:lnTo>
                  <a:lnTo>
                    <a:pt x="31942" y="787"/>
                  </a:lnTo>
                  <a:lnTo>
                    <a:pt x="28289" y="0"/>
                  </a:lnTo>
                  <a:lnTo>
                    <a:pt x="14192" y="849"/>
                  </a:lnTo>
                  <a:lnTo>
                    <a:pt x="4095" y="7842"/>
                  </a:lnTo>
                  <a:lnTo>
                    <a:pt x="0" y="18502"/>
                  </a:lnTo>
                  <a:lnTo>
                    <a:pt x="3905" y="30353"/>
                  </a:lnTo>
                  <a:lnTo>
                    <a:pt x="63890" y="157666"/>
                  </a:lnTo>
                  <a:lnTo>
                    <a:pt x="94694" y="223043"/>
                  </a:lnTo>
                  <a:lnTo>
                    <a:pt x="106043" y="247130"/>
                  </a:lnTo>
                  <a:lnTo>
                    <a:pt x="107664" y="250571"/>
                  </a:lnTo>
                  <a:lnTo>
                    <a:pt x="115621" y="258165"/>
                  </a:lnTo>
                  <a:lnTo>
                    <a:pt x="126364" y="261604"/>
                  </a:lnTo>
                  <a:lnTo>
                    <a:pt x="137918" y="259875"/>
                  </a:lnTo>
                  <a:lnTo>
                    <a:pt x="148304" y="251968"/>
                  </a:lnTo>
                  <a:lnTo>
                    <a:pt x="172533" y="217386"/>
                  </a:lnTo>
                  <a:lnTo>
                    <a:pt x="184975" y="199628"/>
                  </a:lnTo>
                  <a:lnTo>
                    <a:pt x="189559" y="193085"/>
                  </a:lnTo>
                  <a:lnTo>
                    <a:pt x="190214" y="192150"/>
                  </a:lnTo>
                  <a:lnTo>
                    <a:pt x="259524" y="247657"/>
                  </a:lnTo>
                  <a:lnTo>
                    <a:pt x="295116" y="276161"/>
                  </a:lnTo>
                  <a:lnTo>
                    <a:pt x="308228" y="286662"/>
                  </a:lnTo>
                  <a:lnTo>
                    <a:pt x="310102" y="288163"/>
                  </a:lnTo>
                  <a:lnTo>
                    <a:pt x="331174" y="261804"/>
                  </a:lnTo>
                  <a:lnTo>
                    <a:pt x="341995" y="248269"/>
                  </a:lnTo>
                  <a:lnTo>
                    <a:pt x="345981" y="243282"/>
                  </a:lnTo>
                  <a:lnTo>
                    <a:pt x="346551" y="242570"/>
                  </a:lnTo>
                  <a:lnTo>
                    <a:pt x="277314" y="187063"/>
                  </a:lnTo>
                  <a:lnTo>
                    <a:pt x="241760" y="158559"/>
                  </a:lnTo>
                  <a:lnTo>
                    <a:pt x="228661" y="148058"/>
                  </a:lnTo>
                  <a:lnTo>
                    <a:pt x="226790" y="146558"/>
                  </a:lnTo>
                  <a:lnTo>
                    <a:pt x="254910" y="111462"/>
                  </a:lnTo>
                  <a:lnTo>
                    <a:pt x="269351" y="93440"/>
                  </a:lnTo>
                  <a:lnTo>
                    <a:pt x="274671" y="86800"/>
                  </a:lnTo>
                  <a:lnTo>
                    <a:pt x="275431" y="85851"/>
                  </a:lnTo>
                  <a:lnTo>
                    <a:pt x="280044" y="76100"/>
                  </a:lnTo>
                  <a:lnTo>
                    <a:pt x="279860" y="65373"/>
                  </a:lnTo>
                  <a:lnTo>
                    <a:pt x="274127" y="56026"/>
                  </a:lnTo>
                  <a:lnTo>
                    <a:pt x="262096" y="50419"/>
                  </a:lnTo>
                  <a:close/>
                </a:path>
              </a:pathLst>
            </a:custGeom>
            <a:ln w="19050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04332" y="1534413"/>
              <a:ext cx="1242060" cy="124078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5704332" y="3111754"/>
            <a:ext cx="1242060" cy="1240790"/>
            <a:chOff x="5704332" y="3111754"/>
            <a:chExt cx="1242060" cy="1240790"/>
          </a:xfrm>
        </p:grpSpPr>
        <p:sp>
          <p:nvSpPr>
            <p:cNvPr id="46" name="object 46"/>
            <p:cNvSpPr/>
            <p:nvPr/>
          </p:nvSpPr>
          <p:spPr>
            <a:xfrm>
              <a:off x="5955030" y="3458718"/>
              <a:ext cx="741045" cy="594360"/>
            </a:xfrm>
            <a:custGeom>
              <a:avLst/>
              <a:gdLst/>
              <a:ahLst/>
              <a:cxnLst/>
              <a:rect l="l" t="t" r="r" b="b"/>
              <a:pathLst>
                <a:path w="741045" h="594360">
                  <a:moveTo>
                    <a:pt x="291465" y="460248"/>
                  </a:moveTo>
                  <a:lnTo>
                    <a:pt x="287575" y="505221"/>
                  </a:lnTo>
                  <a:lnTo>
                    <a:pt x="275971" y="558673"/>
                  </a:lnTo>
                  <a:lnTo>
                    <a:pt x="255143" y="579501"/>
                  </a:lnTo>
                  <a:lnTo>
                    <a:pt x="249936" y="583057"/>
                  </a:lnTo>
                  <a:lnTo>
                    <a:pt x="256032" y="588264"/>
                  </a:lnTo>
                  <a:lnTo>
                    <a:pt x="262890" y="594360"/>
                  </a:lnTo>
                  <a:lnTo>
                    <a:pt x="262000" y="593471"/>
                  </a:lnTo>
                  <a:lnTo>
                    <a:pt x="264668" y="593471"/>
                  </a:lnTo>
                  <a:lnTo>
                    <a:pt x="276546" y="593471"/>
                  </a:lnTo>
                  <a:lnTo>
                    <a:pt x="383286" y="593471"/>
                  </a:lnTo>
                  <a:lnTo>
                    <a:pt x="484759" y="593471"/>
                  </a:lnTo>
                  <a:lnTo>
                    <a:pt x="484759" y="594360"/>
                  </a:lnTo>
                  <a:lnTo>
                    <a:pt x="490728" y="588264"/>
                  </a:lnTo>
                  <a:lnTo>
                    <a:pt x="496824" y="583057"/>
                  </a:lnTo>
                  <a:lnTo>
                    <a:pt x="492506" y="579501"/>
                  </a:lnTo>
                  <a:lnTo>
                    <a:pt x="490577" y="577836"/>
                  </a:lnTo>
                  <a:lnTo>
                    <a:pt x="485552" y="573325"/>
                  </a:lnTo>
                  <a:lnTo>
                    <a:pt x="464028" y="538525"/>
                  </a:lnTo>
                  <a:lnTo>
                    <a:pt x="456269" y="474037"/>
                  </a:lnTo>
                  <a:lnTo>
                    <a:pt x="455295" y="460248"/>
                  </a:lnTo>
                </a:path>
                <a:path w="741045" h="594360">
                  <a:moveTo>
                    <a:pt x="731139" y="460248"/>
                  </a:moveTo>
                  <a:lnTo>
                    <a:pt x="731139" y="460248"/>
                  </a:lnTo>
                  <a:lnTo>
                    <a:pt x="4318" y="460248"/>
                  </a:lnTo>
                  <a:lnTo>
                    <a:pt x="0" y="455930"/>
                  </a:lnTo>
                  <a:lnTo>
                    <a:pt x="0" y="4318"/>
                  </a:lnTo>
                  <a:lnTo>
                    <a:pt x="4318" y="0"/>
                  </a:lnTo>
                  <a:lnTo>
                    <a:pt x="736346" y="0"/>
                  </a:lnTo>
                  <a:lnTo>
                    <a:pt x="740664" y="4318"/>
                  </a:lnTo>
                  <a:lnTo>
                    <a:pt x="740664" y="455930"/>
                  </a:lnTo>
                  <a:lnTo>
                    <a:pt x="736346" y="460248"/>
                  </a:lnTo>
                  <a:lnTo>
                    <a:pt x="731139" y="46024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227826" y="3563743"/>
              <a:ext cx="195580" cy="242570"/>
            </a:xfrm>
            <a:custGeom>
              <a:avLst/>
              <a:gdLst/>
              <a:ahLst/>
              <a:cxnLst/>
              <a:rect l="l" t="t" r="r" b="b"/>
              <a:pathLst>
                <a:path w="195579" h="242570">
                  <a:moveTo>
                    <a:pt x="0" y="106810"/>
                  </a:moveTo>
                  <a:lnTo>
                    <a:pt x="28194" y="106810"/>
                  </a:lnTo>
                  <a:lnTo>
                    <a:pt x="195072" y="106810"/>
                  </a:lnTo>
                  <a:lnTo>
                    <a:pt x="195072" y="242446"/>
                  </a:lnTo>
                  <a:lnTo>
                    <a:pt x="0" y="242446"/>
                  </a:lnTo>
                  <a:lnTo>
                    <a:pt x="0" y="106810"/>
                  </a:lnTo>
                  <a:close/>
                </a:path>
                <a:path w="195579" h="242570">
                  <a:moveTo>
                    <a:pt x="164591" y="106810"/>
                  </a:moveTo>
                  <a:lnTo>
                    <a:pt x="164591" y="97920"/>
                  </a:lnTo>
                  <a:lnTo>
                    <a:pt x="164591" y="89157"/>
                  </a:lnTo>
                  <a:lnTo>
                    <a:pt x="164591" y="82045"/>
                  </a:lnTo>
                  <a:lnTo>
                    <a:pt x="164117" y="65793"/>
                  </a:lnTo>
                  <a:lnTo>
                    <a:pt x="150240" y="23752"/>
                  </a:lnTo>
                  <a:lnTo>
                    <a:pt x="116887" y="2639"/>
                  </a:lnTo>
                  <a:lnTo>
                    <a:pt x="97502" y="0"/>
                  </a:lnTo>
                  <a:lnTo>
                    <a:pt x="78104" y="2670"/>
                  </a:lnTo>
                  <a:lnTo>
                    <a:pt x="38385" y="33139"/>
                  </a:lnTo>
                  <a:lnTo>
                    <a:pt x="28368" y="76997"/>
                  </a:lnTo>
                  <a:lnTo>
                    <a:pt x="28993" y="91987"/>
                  </a:lnTo>
                  <a:lnTo>
                    <a:pt x="29463" y="106810"/>
                  </a:lnTo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04332" y="3111754"/>
              <a:ext cx="1242060" cy="124079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5704332" y="4689347"/>
            <a:ext cx="1242060" cy="1242060"/>
            <a:chOff x="5704332" y="4689347"/>
            <a:chExt cx="1242060" cy="1242060"/>
          </a:xfrm>
        </p:grpSpPr>
        <p:sp>
          <p:nvSpPr>
            <p:cNvPr id="50" name="object 50"/>
            <p:cNvSpPr/>
            <p:nvPr/>
          </p:nvSpPr>
          <p:spPr>
            <a:xfrm>
              <a:off x="5964936" y="5082412"/>
              <a:ext cx="511175" cy="306705"/>
            </a:xfrm>
            <a:custGeom>
              <a:avLst/>
              <a:gdLst/>
              <a:ahLst/>
              <a:cxnLst/>
              <a:rect l="l" t="t" r="r" b="b"/>
              <a:pathLst>
                <a:path w="511175" h="306704">
                  <a:moveTo>
                    <a:pt x="295532" y="11811"/>
                  </a:moveTo>
                  <a:lnTo>
                    <a:pt x="275336" y="11811"/>
                  </a:lnTo>
                  <a:lnTo>
                    <a:pt x="294639" y="12573"/>
                  </a:lnTo>
                  <a:lnTo>
                    <a:pt x="283240" y="55842"/>
                  </a:lnTo>
                  <a:lnTo>
                    <a:pt x="326845" y="298703"/>
                  </a:lnTo>
                  <a:lnTo>
                    <a:pt x="327660" y="302895"/>
                  </a:lnTo>
                  <a:lnTo>
                    <a:pt x="331597" y="306324"/>
                  </a:lnTo>
                  <a:lnTo>
                    <a:pt x="340994" y="306578"/>
                  </a:lnTo>
                  <a:lnTo>
                    <a:pt x="345186" y="303275"/>
                  </a:lnTo>
                  <a:lnTo>
                    <a:pt x="347091" y="294767"/>
                  </a:lnTo>
                  <a:lnTo>
                    <a:pt x="346328" y="294767"/>
                  </a:lnTo>
                  <a:lnTo>
                    <a:pt x="326898" y="294386"/>
                  </a:lnTo>
                  <a:lnTo>
                    <a:pt x="337688" y="246638"/>
                  </a:lnTo>
                  <a:lnTo>
                    <a:pt x="295532" y="11811"/>
                  </a:lnTo>
                  <a:close/>
                </a:path>
                <a:path w="511175" h="306704">
                  <a:moveTo>
                    <a:pt x="337688" y="246638"/>
                  </a:moveTo>
                  <a:lnTo>
                    <a:pt x="326898" y="294386"/>
                  </a:lnTo>
                  <a:lnTo>
                    <a:pt x="346328" y="294767"/>
                  </a:lnTo>
                  <a:lnTo>
                    <a:pt x="337688" y="246638"/>
                  </a:lnTo>
                  <a:close/>
                </a:path>
                <a:path w="511175" h="306704">
                  <a:moveTo>
                    <a:pt x="392175" y="54737"/>
                  </a:moveTo>
                  <a:lnTo>
                    <a:pt x="383666" y="55499"/>
                  </a:lnTo>
                  <a:lnTo>
                    <a:pt x="380111" y="58674"/>
                  </a:lnTo>
                  <a:lnTo>
                    <a:pt x="379222" y="62864"/>
                  </a:lnTo>
                  <a:lnTo>
                    <a:pt x="337688" y="246638"/>
                  </a:lnTo>
                  <a:lnTo>
                    <a:pt x="346328" y="294767"/>
                  </a:lnTo>
                  <a:lnTo>
                    <a:pt x="347091" y="294767"/>
                  </a:lnTo>
                  <a:lnTo>
                    <a:pt x="391833" y="96795"/>
                  </a:lnTo>
                  <a:lnTo>
                    <a:pt x="379729" y="68961"/>
                  </a:lnTo>
                  <a:lnTo>
                    <a:pt x="398525" y="67182"/>
                  </a:lnTo>
                  <a:lnTo>
                    <a:pt x="400541" y="67182"/>
                  </a:lnTo>
                  <a:lnTo>
                    <a:pt x="397890" y="61087"/>
                  </a:lnTo>
                  <a:lnTo>
                    <a:pt x="396239" y="57150"/>
                  </a:lnTo>
                  <a:lnTo>
                    <a:pt x="392175" y="54737"/>
                  </a:lnTo>
                  <a:close/>
                </a:path>
                <a:path w="511175" h="306704">
                  <a:moveTo>
                    <a:pt x="204777" y="115188"/>
                  </a:moveTo>
                  <a:lnTo>
                    <a:pt x="183768" y="115188"/>
                  </a:lnTo>
                  <a:lnTo>
                    <a:pt x="201040" y="117729"/>
                  </a:lnTo>
                  <a:lnTo>
                    <a:pt x="190138" y="132629"/>
                  </a:lnTo>
                  <a:lnTo>
                    <a:pt x="221614" y="218821"/>
                  </a:lnTo>
                  <a:lnTo>
                    <a:pt x="223138" y="222884"/>
                  </a:lnTo>
                  <a:lnTo>
                    <a:pt x="227075" y="225552"/>
                  </a:lnTo>
                  <a:lnTo>
                    <a:pt x="231393" y="225298"/>
                  </a:lnTo>
                  <a:lnTo>
                    <a:pt x="235712" y="225171"/>
                  </a:lnTo>
                  <a:lnTo>
                    <a:pt x="239394" y="222123"/>
                  </a:lnTo>
                  <a:lnTo>
                    <a:pt x="240537" y="217931"/>
                  </a:lnTo>
                  <a:lnTo>
                    <a:pt x="241842" y="212978"/>
                  </a:lnTo>
                  <a:lnTo>
                    <a:pt x="221361" y="212978"/>
                  </a:lnTo>
                  <a:lnTo>
                    <a:pt x="229409" y="182411"/>
                  </a:lnTo>
                  <a:lnTo>
                    <a:pt x="204777" y="115188"/>
                  </a:lnTo>
                  <a:close/>
                </a:path>
                <a:path w="511175" h="306704">
                  <a:moveTo>
                    <a:pt x="229409" y="182411"/>
                  </a:moveTo>
                  <a:lnTo>
                    <a:pt x="221361" y="212978"/>
                  </a:lnTo>
                  <a:lnTo>
                    <a:pt x="240284" y="212090"/>
                  </a:lnTo>
                  <a:lnTo>
                    <a:pt x="229409" y="182411"/>
                  </a:lnTo>
                  <a:close/>
                </a:path>
                <a:path w="511175" h="306704">
                  <a:moveTo>
                    <a:pt x="280797" y="0"/>
                  </a:moveTo>
                  <a:lnTo>
                    <a:pt x="276733" y="3048"/>
                  </a:lnTo>
                  <a:lnTo>
                    <a:pt x="275463" y="7493"/>
                  </a:lnTo>
                  <a:lnTo>
                    <a:pt x="229409" y="182411"/>
                  </a:lnTo>
                  <a:lnTo>
                    <a:pt x="240284" y="212090"/>
                  </a:lnTo>
                  <a:lnTo>
                    <a:pt x="221361" y="212978"/>
                  </a:lnTo>
                  <a:lnTo>
                    <a:pt x="241842" y="212978"/>
                  </a:lnTo>
                  <a:lnTo>
                    <a:pt x="283240" y="55842"/>
                  </a:lnTo>
                  <a:lnTo>
                    <a:pt x="275336" y="11811"/>
                  </a:lnTo>
                  <a:lnTo>
                    <a:pt x="295532" y="11811"/>
                  </a:lnTo>
                  <a:lnTo>
                    <a:pt x="294893" y="8255"/>
                  </a:lnTo>
                  <a:lnTo>
                    <a:pt x="294004" y="3682"/>
                  </a:lnTo>
                  <a:lnTo>
                    <a:pt x="290067" y="381"/>
                  </a:lnTo>
                  <a:lnTo>
                    <a:pt x="285496" y="126"/>
                  </a:lnTo>
                  <a:lnTo>
                    <a:pt x="280797" y="0"/>
                  </a:lnTo>
                  <a:close/>
                </a:path>
                <a:path w="511175" h="306704">
                  <a:moveTo>
                    <a:pt x="485393" y="135128"/>
                  </a:moveTo>
                  <a:lnTo>
                    <a:pt x="475531" y="137114"/>
                  </a:lnTo>
                  <a:lnTo>
                    <a:pt x="467455" y="142541"/>
                  </a:lnTo>
                  <a:lnTo>
                    <a:pt x="461996" y="150622"/>
                  </a:lnTo>
                  <a:lnTo>
                    <a:pt x="459993" y="160528"/>
                  </a:lnTo>
                  <a:lnTo>
                    <a:pt x="461998" y="170390"/>
                  </a:lnTo>
                  <a:lnTo>
                    <a:pt x="467455" y="178466"/>
                  </a:lnTo>
                  <a:lnTo>
                    <a:pt x="475531" y="183923"/>
                  </a:lnTo>
                  <a:lnTo>
                    <a:pt x="485393" y="185928"/>
                  </a:lnTo>
                  <a:lnTo>
                    <a:pt x="495256" y="183923"/>
                  </a:lnTo>
                  <a:lnTo>
                    <a:pt x="503332" y="178466"/>
                  </a:lnTo>
                  <a:lnTo>
                    <a:pt x="508760" y="170434"/>
                  </a:lnTo>
                  <a:lnTo>
                    <a:pt x="490854" y="170434"/>
                  </a:lnTo>
                  <a:lnTo>
                    <a:pt x="495300" y="165989"/>
                  </a:lnTo>
                  <a:lnTo>
                    <a:pt x="495300" y="155067"/>
                  </a:lnTo>
                  <a:lnTo>
                    <a:pt x="490854" y="150622"/>
                  </a:lnTo>
                  <a:lnTo>
                    <a:pt x="508791" y="150622"/>
                  </a:lnTo>
                  <a:lnTo>
                    <a:pt x="503332" y="142541"/>
                  </a:lnTo>
                  <a:lnTo>
                    <a:pt x="495256" y="137114"/>
                  </a:lnTo>
                  <a:lnTo>
                    <a:pt x="485393" y="135128"/>
                  </a:lnTo>
                  <a:close/>
                </a:path>
                <a:path w="511175" h="306704">
                  <a:moveTo>
                    <a:pt x="400541" y="67182"/>
                  </a:moveTo>
                  <a:lnTo>
                    <a:pt x="398525" y="67182"/>
                  </a:lnTo>
                  <a:lnTo>
                    <a:pt x="391833" y="96795"/>
                  </a:lnTo>
                  <a:lnTo>
                    <a:pt x="421313" y="164592"/>
                  </a:lnTo>
                  <a:lnTo>
                    <a:pt x="422783" y="168021"/>
                  </a:lnTo>
                  <a:lnTo>
                    <a:pt x="426465" y="170434"/>
                  </a:lnTo>
                  <a:lnTo>
                    <a:pt x="462027" y="170434"/>
                  </a:lnTo>
                  <a:lnTo>
                    <a:pt x="459993" y="160528"/>
                  </a:lnTo>
                  <a:lnTo>
                    <a:pt x="460789" y="156590"/>
                  </a:lnTo>
                  <a:lnTo>
                    <a:pt x="439419" y="156590"/>
                  </a:lnTo>
                  <a:lnTo>
                    <a:pt x="430402" y="150622"/>
                  </a:lnTo>
                  <a:lnTo>
                    <a:pt x="436824" y="150622"/>
                  </a:lnTo>
                  <a:lnTo>
                    <a:pt x="400541" y="67182"/>
                  </a:lnTo>
                  <a:close/>
                </a:path>
                <a:path w="511175" h="306704">
                  <a:moveTo>
                    <a:pt x="508791" y="150622"/>
                  </a:moveTo>
                  <a:lnTo>
                    <a:pt x="490854" y="150622"/>
                  </a:lnTo>
                  <a:lnTo>
                    <a:pt x="495300" y="155067"/>
                  </a:lnTo>
                  <a:lnTo>
                    <a:pt x="495300" y="165989"/>
                  </a:lnTo>
                  <a:lnTo>
                    <a:pt x="490854" y="170434"/>
                  </a:lnTo>
                  <a:lnTo>
                    <a:pt x="508760" y="170434"/>
                  </a:lnTo>
                  <a:lnTo>
                    <a:pt x="510793" y="160528"/>
                  </a:lnTo>
                  <a:lnTo>
                    <a:pt x="508791" y="150622"/>
                  </a:lnTo>
                  <a:close/>
                </a:path>
                <a:path w="511175" h="306704">
                  <a:moveTo>
                    <a:pt x="153637" y="148844"/>
                  </a:moveTo>
                  <a:lnTo>
                    <a:pt x="4444" y="148844"/>
                  </a:lnTo>
                  <a:lnTo>
                    <a:pt x="0" y="153162"/>
                  </a:lnTo>
                  <a:lnTo>
                    <a:pt x="0" y="164211"/>
                  </a:lnTo>
                  <a:lnTo>
                    <a:pt x="4444" y="168656"/>
                  </a:lnTo>
                  <a:lnTo>
                    <a:pt x="161925" y="168656"/>
                  </a:lnTo>
                  <a:lnTo>
                    <a:pt x="164846" y="167131"/>
                  </a:lnTo>
                  <a:lnTo>
                    <a:pt x="166843" y="164465"/>
                  </a:lnTo>
                  <a:lnTo>
                    <a:pt x="175393" y="152781"/>
                  </a:lnTo>
                  <a:lnTo>
                    <a:pt x="150749" y="152781"/>
                  </a:lnTo>
                  <a:lnTo>
                    <a:pt x="153637" y="148844"/>
                  </a:lnTo>
                  <a:close/>
                </a:path>
                <a:path w="511175" h="306704">
                  <a:moveTo>
                    <a:pt x="436824" y="150622"/>
                  </a:moveTo>
                  <a:lnTo>
                    <a:pt x="430402" y="150622"/>
                  </a:lnTo>
                  <a:lnTo>
                    <a:pt x="439419" y="156590"/>
                  </a:lnTo>
                  <a:lnTo>
                    <a:pt x="436824" y="150622"/>
                  </a:lnTo>
                  <a:close/>
                </a:path>
                <a:path w="511175" h="306704">
                  <a:moveTo>
                    <a:pt x="461996" y="150622"/>
                  </a:moveTo>
                  <a:lnTo>
                    <a:pt x="436824" y="150622"/>
                  </a:lnTo>
                  <a:lnTo>
                    <a:pt x="439419" y="156590"/>
                  </a:lnTo>
                  <a:lnTo>
                    <a:pt x="460789" y="156590"/>
                  </a:lnTo>
                  <a:lnTo>
                    <a:pt x="461996" y="150622"/>
                  </a:lnTo>
                  <a:close/>
                </a:path>
                <a:path w="511175" h="306704">
                  <a:moveTo>
                    <a:pt x="190880" y="101473"/>
                  </a:moveTo>
                  <a:lnTo>
                    <a:pt x="187198" y="102997"/>
                  </a:lnTo>
                  <a:lnTo>
                    <a:pt x="185038" y="106044"/>
                  </a:lnTo>
                  <a:lnTo>
                    <a:pt x="150749" y="152781"/>
                  </a:lnTo>
                  <a:lnTo>
                    <a:pt x="158750" y="148844"/>
                  </a:lnTo>
                  <a:lnTo>
                    <a:pt x="178273" y="148844"/>
                  </a:lnTo>
                  <a:lnTo>
                    <a:pt x="190138" y="132629"/>
                  </a:lnTo>
                  <a:lnTo>
                    <a:pt x="183768" y="115188"/>
                  </a:lnTo>
                  <a:lnTo>
                    <a:pt x="204777" y="115188"/>
                  </a:lnTo>
                  <a:lnTo>
                    <a:pt x="202311" y="108457"/>
                  </a:lnTo>
                  <a:lnTo>
                    <a:pt x="201167" y="105029"/>
                  </a:lnTo>
                  <a:lnTo>
                    <a:pt x="198119" y="102488"/>
                  </a:lnTo>
                  <a:lnTo>
                    <a:pt x="190880" y="101473"/>
                  </a:lnTo>
                  <a:close/>
                </a:path>
                <a:path w="511175" h="306704">
                  <a:moveTo>
                    <a:pt x="178273" y="148844"/>
                  </a:moveTo>
                  <a:lnTo>
                    <a:pt x="158750" y="148844"/>
                  </a:lnTo>
                  <a:lnTo>
                    <a:pt x="150749" y="152781"/>
                  </a:lnTo>
                  <a:lnTo>
                    <a:pt x="175393" y="152781"/>
                  </a:lnTo>
                  <a:lnTo>
                    <a:pt x="178273" y="148844"/>
                  </a:lnTo>
                  <a:close/>
                </a:path>
                <a:path w="511175" h="306704">
                  <a:moveTo>
                    <a:pt x="183768" y="115188"/>
                  </a:moveTo>
                  <a:lnTo>
                    <a:pt x="190138" y="132629"/>
                  </a:lnTo>
                  <a:lnTo>
                    <a:pt x="201040" y="117729"/>
                  </a:lnTo>
                  <a:lnTo>
                    <a:pt x="183768" y="115188"/>
                  </a:lnTo>
                  <a:close/>
                </a:path>
                <a:path w="511175" h="306704">
                  <a:moveTo>
                    <a:pt x="398525" y="67182"/>
                  </a:moveTo>
                  <a:lnTo>
                    <a:pt x="379729" y="68961"/>
                  </a:lnTo>
                  <a:lnTo>
                    <a:pt x="391833" y="96795"/>
                  </a:lnTo>
                  <a:lnTo>
                    <a:pt x="398525" y="67182"/>
                  </a:lnTo>
                  <a:close/>
                </a:path>
                <a:path w="511175" h="306704">
                  <a:moveTo>
                    <a:pt x="275336" y="11811"/>
                  </a:moveTo>
                  <a:lnTo>
                    <a:pt x="283240" y="55842"/>
                  </a:lnTo>
                  <a:lnTo>
                    <a:pt x="294639" y="12573"/>
                  </a:lnTo>
                  <a:lnTo>
                    <a:pt x="275336" y="11811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055614" y="4999481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5" h="620395">
                  <a:moveTo>
                    <a:pt x="0" y="287909"/>
                  </a:moveTo>
                  <a:lnTo>
                    <a:pt x="14025" y="332329"/>
                  </a:lnTo>
                  <a:lnTo>
                    <a:pt x="36066" y="372360"/>
                  </a:lnTo>
                  <a:lnTo>
                    <a:pt x="65134" y="407110"/>
                  </a:lnTo>
                  <a:lnTo>
                    <a:pt x="100240" y="435689"/>
                  </a:lnTo>
                  <a:lnTo>
                    <a:pt x="140396" y="457205"/>
                  </a:lnTo>
                  <a:lnTo>
                    <a:pt x="184612" y="470769"/>
                  </a:lnTo>
                  <a:lnTo>
                    <a:pt x="231901" y="475488"/>
                  </a:lnTo>
                  <a:lnTo>
                    <a:pt x="279991" y="470675"/>
                  </a:lnTo>
                  <a:lnTo>
                    <a:pt x="324677" y="456874"/>
                  </a:lnTo>
                  <a:lnTo>
                    <a:pt x="365032" y="435036"/>
                  </a:lnTo>
                  <a:lnTo>
                    <a:pt x="400129" y="406114"/>
                  </a:lnTo>
                  <a:lnTo>
                    <a:pt x="429040" y="371060"/>
                  </a:lnTo>
                  <a:lnTo>
                    <a:pt x="450840" y="330827"/>
                  </a:lnTo>
                  <a:lnTo>
                    <a:pt x="464599" y="286367"/>
                  </a:lnTo>
                  <a:lnTo>
                    <a:pt x="469391" y="238633"/>
                  </a:lnTo>
                  <a:lnTo>
                    <a:pt x="464599" y="190311"/>
                  </a:lnTo>
                  <a:lnTo>
                    <a:pt x="450840" y="145411"/>
                  </a:lnTo>
                  <a:lnTo>
                    <a:pt x="429040" y="104861"/>
                  </a:lnTo>
                  <a:lnTo>
                    <a:pt x="400129" y="69595"/>
                  </a:lnTo>
                  <a:lnTo>
                    <a:pt x="365032" y="40545"/>
                  </a:lnTo>
                  <a:lnTo>
                    <a:pt x="324677" y="18641"/>
                  </a:lnTo>
                  <a:lnTo>
                    <a:pt x="279991" y="4815"/>
                  </a:lnTo>
                  <a:lnTo>
                    <a:pt x="231901" y="0"/>
                  </a:lnTo>
                  <a:lnTo>
                    <a:pt x="183813" y="4940"/>
                  </a:lnTo>
                  <a:lnTo>
                    <a:pt x="138896" y="19123"/>
                  </a:lnTo>
                  <a:lnTo>
                    <a:pt x="98240" y="41587"/>
                  </a:lnTo>
                  <a:lnTo>
                    <a:pt x="62934" y="71374"/>
                  </a:lnTo>
                  <a:lnTo>
                    <a:pt x="34067" y="107524"/>
                  </a:lnTo>
                  <a:lnTo>
                    <a:pt x="12725" y="149076"/>
                  </a:lnTo>
                  <a:lnTo>
                    <a:pt x="0" y="195072"/>
                  </a:lnTo>
                </a:path>
                <a:path w="620395" h="620395">
                  <a:moveTo>
                    <a:pt x="405384" y="400812"/>
                  </a:moveTo>
                  <a:lnTo>
                    <a:pt x="620267" y="620268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04332" y="4689347"/>
              <a:ext cx="1242060" cy="124206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142733" y="4911388"/>
            <a:ext cx="4225925" cy="10210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2000" spc="50" b="1">
                <a:solidFill>
                  <a:srgbClr val="54D16A"/>
                </a:solidFill>
                <a:latin typeface="Trebuchet MS"/>
                <a:cs typeface="Trebuchet MS"/>
              </a:rPr>
              <a:t>Provide</a:t>
            </a:r>
            <a:r>
              <a:rPr dirty="0" sz="2000" spc="-12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30" b="1">
                <a:solidFill>
                  <a:srgbClr val="54D16A"/>
                </a:solidFill>
                <a:latin typeface="Trebuchet MS"/>
                <a:cs typeface="Trebuchet MS"/>
              </a:rPr>
              <a:t>self-service</a:t>
            </a:r>
            <a:r>
              <a:rPr dirty="0" sz="2000" spc="-14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10" b="1">
                <a:solidFill>
                  <a:srgbClr val="54D16A"/>
                </a:solidFill>
                <a:latin typeface="Trebuchet MS"/>
                <a:cs typeface="Trebuchet MS"/>
              </a:rPr>
              <a:t>access</a:t>
            </a:r>
            <a:r>
              <a:rPr dirty="0" sz="2000" spc="-13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54D16A"/>
                </a:solidFill>
                <a:latin typeface="Trebuchet MS"/>
                <a:cs typeface="Trebuchet MS"/>
              </a:rPr>
              <a:t>to</a:t>
            </a:r>
            <a:r>
              <a:rPr dirty="0" sz="2000" spc="-11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54D16A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2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5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5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r>
              <a:rPr dirty="0" sz="15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5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FFFFFF"/>
                </a:solidFill>
                <a:latin typeface="Trebuchet MS"/>
                <a:cs typeface="Trebuchet MS"/>
              </a:rPr>
              <a:t>datasets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15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15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15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dirty="0" sz="1500" spc="-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500" spc="15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dirty="0" sz="15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dirty="0" sz="1500" spc="-35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dirty="0" sz="1500" spc="-5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ies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7142733" y="3257280"/>
            <a:ext cx="3811904" cy="883919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000" spc="90" b="1">
                <a:solidFill>
                  <a:srgbClr val="54D16A"/>
                </a:solidFill>
                <a:latin typeface="Trebuchet MS"/>
                <a:cs typeface="Trebuchet MS"/>
              </a:rPr>
              <a:t>Simplify</a:t>
            </a:r>
            <a:r>
              <a:rPr dirty="0" sz="2000" spc="-13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20" b="1">
                <a:solidFill>
                  <a:srgbClr val="54D16A"/>
                </a:solidFill>
                <a:latin typeface="Trebuchet MS"/>
                <a:cs typeface="Trebuchet MS"/>
              </a:rPr>
              <a:t>security</a:t>
            </a:r>
            <a:r>
              <a:rPr dirty="0" sz="2000" spc="-114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80" b="1">
                <a:solidFill>
                  <a:srgbClr val="54D16A"/>
                </a:solidFill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  <a:p>
            <a:pPr marL="12700" marR="550545">
              <a:lnSpc>
                <a:spcPct val="100000"/>
              </a:lnSpc>
              <a:spcBef>
                <a:spcPts val="325"/>
              </a:spcBef>
            </a:pP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Centrally</a:t>
            </a:r>
            <a:r>
              <a:rPr dirty="0" sz="15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dirty="0" sz="15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30">
                <a:solidFill>
                  <a:srgbClr val="FFFFFF"/>
                </a:solidFill>
                <a:latin typeface="Trebuchet MS"/>
                <a:cs typeface="Trebuchet MS"/>
              </a:rPr>
              <a:t>security,</a:t>
            </a:r>
            <a:r>
              <a:rPr dirty="0" sz="15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>
                <a:solidFill>
                  <a:srgbClr val="FFFFFF"/>
                </a:solidFill>
                <a:latin typeface="Trebuchet MS"/>
                <a:cs typeface="Trebuchet MS"/>
              </a:rPr>
              <a:t>governance, </a:t>
            </a:r>
            <a:r>
              <a:rPr dirty="0" sz="1500" spc="-4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0">
                <a:solidFill>
                  <a:srgbClr val="FFFFFF"/>
                </a:solidFill>
                <a:latin typeface="Trebuchet MS"/>
                <a:cs typeface="Trebuchet MS"/>
              </a:rPr>
              <a:t>auditing</a:t>
            </a:r>
            <a:r>
              <a:rPr dirty="0" sz="1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r>
              <a:rPr dirty="0" sz="15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5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5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Trebuchet MS"/>
                <a:cs typeface="Trebuchet MS"/>
              </a:rPr>
              <a:t>place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142733" y="1776801"/>
            <a:ext cx="3557270" cy="65341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000" spc="85" b="1">
                <a:solidFill>
                  <a:srgbClr val="54D16A"/>
                </a:solidFill>
                <a:latin typeface="Trebuchet MS"/>
                <a:cs typeface="Trebuchet MS"/>
              </a:rPr>
              <a:t>Build</a:t>
            </a:r>
            <a:r>
              <a:rPr dirty="0" sz="2000" spc="-12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54D16A"/>
                </a:solidFill>
                <a:latin typeface="Trebuchet MS"/>
                <a:cs typeface="Trebuchet MS"/>
              </a:rPr>
              <a:t>data</a:t>
            </a:r>
            <a:r>
              <a:rPr dirty="0" sz="2000" spc="-13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70" b="1">
                <a:solidFill>
                  <a:srgbClr val="54D16A"/>
                </a:solidFill>
                <a:latin typeface="Trebuchet MS"/>
                <a:cs typeface="Trebuchet MS"/>
              </a:rPr>
              <a:t>lakes</a:t>
            </a:r>
            <a:r>
              <a:rPr dirty="0" sz="2000" spc="-10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54D16A"/>
                </a:solidFill>
                <a:latin typeface="Trebuchet MS"/>
                <a:cs typeface="Trebuchet MS"/>
              </a:rPr>
              <a:t>quickly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500" spc="15">
                <a:solidFill>
                  <a:srgbClr val="FFFFFF"/>
                </a:solidFill>
                <a:latin typeface="Trebuchet MS"/>
                <a:cs typeface="Trebuchet MS"/>
              </a:rPr>
              <a:t>Move,</a:t>
            </a:r>
            <a:r>
              <a:rPr dirty="0" sz="15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Trebuchet MS"/>
                <a:cs typeface="Trebuchet MS"/>
              </a:rPr>
              <a:t>store,</a:t>
            </a:r>
            <a:r>
              <a:rPr dirty="0" sz="1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5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1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r>
              <a:rPr dirty="0" sz="15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2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5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5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Trebuchet MS"/>
                <a:cs typeface="Trebuchet MS"/>
              </a:rPr>
              <a:t>faster</a:t>
            </a:r>
            <a:endParaRPr sz="1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67271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10" b="1">
                <a:latin typeface="Trebuchet MS"/>
                <a:cs typeface="Trebuchet MS"/>
              </a:rPr>
              <a:t>Using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4844" y="3139439"/>
            <a:ext cx="4782820" cy="943610"/>
            <a:chOff x="3704844" y="3139439"/>
            <a:chExt cx="4782820" cy="943610"/>
          </a:xfrm>
        </p:grpSpPr>
        <p:sp>
          <p:nvSpPr>
            <p:cNvPr id="4" name="object 4"/>
            <p:cNvSpPr/>
            <p:nvPr/>
          </p:nvSpPr>
          <p:spPr>
            <a:xfrm>
              <a:off x="3704844" y="3139439"/>
              <a:ext cx="4782820" cy="943610"/>
            </a:xfrm>
            <a:custGeom>
              <a:avLst/>
              <a:gdLst/>
              <a:ahLst/>
              <a:cxnLst/>
              <a:rect l="l" t="t" r="r" b="b"/>
              <a:pathLst>
                <a:path w="4782820" h="943610">
                  <a:moveTo>
                    <a:pt x="4782311" y="0"/>
                  </a:moveTo>
                  <a:lnTo>
                    <a:pt x="0" y="0"/>
                  </a:lnTo>
                  <a:lnTo>
                    <a:pt x="0" y="943356"/>
                  </a:lnTo>
                  <a:lnTo>
                    <a:pt x="4782311" y="943356"/>
                  </a:lnTo>
                  <a:lnTo>
                    <a:pt x="4782311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2585" y="3280282"/>
              <a:ext cx="3843273" cy="2604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422" y="3646042"/>
              <a:ext cx="4425060" cy="32880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80488" y="5477255"/>
            <a:ext cx="1426464" cy="82143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904" y="5812535"/>
            <a:ext cx="1754124" cy="3398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19" y="2061972"/>
            <a:ext cx="1025652" cy="10256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7860" y="2235707"/>
            <a:ext cx="1100327" cy="6781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98976" y="5678423"/>
            <a:ext cx="2642616" cy="5166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6692" y="4482084"/>
            <a:ext cx="1772411" cy="76962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513789" y="1521209"/>
            <a:ext cx="21590" cy="309880"/>
          </a:xfrm>
          <a:custGeom>
            <a:avLst/>
            <a:gdLst/>
            <a:ahLst/>
            <a:cxnLst/>
            <a:rect l="l" t="t" r="r" b="b"/>
            <a:pathLst>
              <a:path w="21590" h="309880">
                <a:moveTo>
                  <a:pt x="21182" y="0"/>
                </a:moveTo>
                <a:lnTo>
                  <a:pt x="0" y="0"/>
                </a:lnTo>
                <a:lnTo>
                  <a:pt x="0" y="309734"/>
                </a:lnTo>
                <a:lnTo>
                  <a:pt x="21182" y="309734"/>
                </a:lnTo>
                <a:lnTo>
                  <a:pt x="21182" y="0"/>
                </a:lnTo>
                <a:close/>
              </a:path>
            </a:pathLst>
          </a:custGeom>
          <a:solidFill>
            <a:srgbClr val="22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00906" y="1617323"/>
            <a:ext cx="21590" cy="213995"/>
          </a:xfrm>
          <a:custGeom>
            <a:avLst/>
            <a:gdLst/>
            <a:ahLst/>
            <a:cxnLst/>
            <a:rect l="l" t="t" r="r" b="b"/>
            <a:pathLst>
              <a:path w="21590" h="213994">
                <a:moveTo>
                  <a:pt x="21186" y="0"/>
                </a:moveTo>
                <a:lnTo>
                  <a:pt x="0" y="0"/>
                </a:lnTo>
                <a:lnTo>
                  <a:pt x="0" y="213618"/>
                </a:lnTo>
                <a:lnTo>
                  <a:pt x="21187" y="213618"/>
                </a:lnTo>
                <a:lnTo>
                  <a:pt x="21186" y="0"/>
                </a:lnTo>
                <a:close/>
              </a:path>
            </a:pathLst>
          </a:custGeom>
          <a:solidFill>
            <a:srgbClr val="22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96705" y="1542104"/>
            <a:ext cx="29845" cy="30480"/>
          </a:xfrm>
          <a:custGeom>
            <a:avLst/>
            <a:gdLst/>
            <a:ahLst/>
            <a:cxnLst/>
            <a:rect l="l" t="t" r="r" b="b"/>
            <a:pathLst>
              <a:path w="29845" h="30480">
                <a:moveTo>
                  <a:pt x="29657" y="0"/>
                </a:moveTo>
                <a:lnTo>
                  <a:pt x="0" y="0"/>
                </a:lnTo>
                <a:lnTo>
                  <a:pt x="0" y="30182"/>
                </a:lnTo>
                <a:lnTo>
                  <a:pt x="29657" y="30182"/>
                </a:lnTo>
                <a:lnTo>
                  <a:pt x="29657" y="0"/>
                </a:lnTo>
                <a:close/>
              </a:path>
            </a:pathLst>
          </a:custGeom>
          <a:solidFill>
            <a:srgbClr val="2236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677102" y="1612598"/>
            <a:ext cx="194381" cy="22395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0920950" y="1521198"/>
            <a:ext cx="802640" cy="315595"/>
            <a:chOff x="10920950" y="1521198"/>
            <a:chExt cx="802640" cy="315595"/>
          </a:xfrm>
        </p:grpSpPr>
        <p:sp>
          <p:nvSpPr>
            <p:cNvPr id="18" name="object 18"/>
            <p:cNvSpPr/>
            <p:nvPr/>
          </p:nvSpPr>
          <p:spPr>
            <a:xfrm>
              <a:off x="10920950" y="1521198"/>
              <a:ext cx="176530" cy="309880"/>
            </a:xfrm>
            <a:custGeom>
              <a:avLst/>
              <a:gdLst/>
              <a:ahLst/>
              <a:cxnLst/>
              <a:rect l="l" t="t" r="r" b="b"/>
              <a:pathLst>
                <a:path w="176529" h="309880">
                  <a:moveTo>
                    <a:pt x="21116" y="0"/>
                  </a:moveTo>
                  <a:lnTo>
                    <a:pt x="0" y="0"/>
                  </a:lnTo>
                  <a:lnTo>
                    <a:pt x="0" y="309649"/>
                  </a:lnTo>
                  <a:lnTo>
                    <a:pt x="21117" y="309649"/>
                  </a:lnTo>
                  <a:lnTo>
                    <a:pt x="21117" y="229314"/>
                  </a:lnTo>
                  <a:lnTo>
                    <a:pt x="62067" y="190312"/>
                  </a:lnTo>
                  <a:lnTo>
                    <a:pt x="151086" y="309649"/>
                  </a:lnTo>
                  <a:lnTo>
                    <a:pt x="176403" y="309649"/>
                  </a:lnTo>
                  <a:lnTo>
                    <a:pt x="77118" y="175447"/>
                  </a:lnTo>
                  <a:lnTo>
                    <a:pt x="159952" y="96024"/>
                  </a:lnTo>
                  <a:lnTo>
                    <a:pt x="132185" y="96024"/>
                  </a:lnTo>
                  <a:lnTo>
                    <a:pt x="21117" y="202867"/>
                  </a:lnTo>
                  <a:lnTo>
                    <a:pt x="21116" y="0"/>
                  </a:lnTo>
                  <a:close/>
                </a:path>
              </a:pathLst>
            </a:custGeom>
            <a:solidFill>
              <a:srgbClr val="2236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7600" y="1611891"/>
              <a:ext cx="178322" cy="2246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335006" y="1546737"/>
              <a:ext cx="154305" cy="290195"/>
            </a:xfrm>
            <a:custGeom>
              <a:avLst/>
              <a:gdLst/>
              <a:ahLst/>
              <a:cxnLst/>
              <a:rect l="l" t="t" r="r" b="b"/>
              <a:pathLst>
                <a:path w="154304" h="290194">
                  <a:moveTo>
                    <a:pt x="64634" y="0"/>
                  </a:moveTo>
                  <a:lnTo>
                    <a:pt x="43400" y="0"/>
                  </a:lnTo>
                  <a:lnTo>
                    <a:pt x="43400" y="70586"/>
                  </a:lnTo>
                  <a:lnTo>
                    <a:pt x="0" y="70586"/>
                  </a:lnTo>
                  <a:lnTo>
                    <a:pt x="0" y="90084"/>
                  </a:lnTo>
                  <a:lnTo>
                    <a:pt x="43400" y="90084"/>
                  </a:lnTo>
                  <a:lnTo>
                    <a:pt x="43482" y="227575"/>
                  </a:lnTo>
                  <a:lnTo>
                    <a:pt x="53901" y="269261"/>
                  </a:lnTo>
                  <a:lnTo>
                    <a:pt x="93335" y="289832"/>
                  </a:lnTo>
                  <a:lnTo>
                    <a:pt x="109369" y="289600"/>
                  </a:lnTo>
                  <a:lnTo>
                    <a:pt x="149417" y="270130"/>
                  </a:lnTo>
                  <a:lnTo>
                    <a:pt x="154002" y="264689"/>
                  </a:lnTo>
                  <a:lnTo>
                    <a:pt x="140818" y="252152"/>
                  </a:lnTo>
                  <a:lnTo>
                    <a:pt x="136268" y="258049"/>
                  </a:lnTo>
                  <a:lnTo>
                    <a:pt x="130552" y="262958"/>
                  </a:lnTo>
                  <a:lnTo>
                    <a:pt x="117602" y="269477"/>
                  </a:lnTo>
                  <a:lnTo>
                    <a:pt x="110601" y="270911"/>
                  </a:lnTo>
                  <a:lnTo>
                    <a:pt x="98468" y="270775"/>
                  </a:lnTo>
                  <a:lnTo>
                    <a:pt x="66012" y="236485"/>
                  </a:lnTo>
                  <a:lnTo>
                    <a:pt x="64612" y="221260"/>
                  </a:lnTo>
                  <a:lnTo>
                    <a:pt x="64634" y="90084"/>
                  </a:lnTo>
                  <a:lnTo>
                    <a:pt x="136151" y="90084"/>
                  </a:lnTo>
                  <a:lnTo>
                    <a:pt x="136151" y="70586"/>
                  </a:lnTo>
                  <a:lnTo>
                    <a:pt x="64634" y="70586"/>
                  </a:lnTo>
                  <a:lnTo>
                    <a:pt x="64634" y="0"/>
                  </a:lnTo>
                  <a:close/>
                </a:path>
              </a:pathLst>
            </a:custGeom>
            <a:solidFill>
              <a:srgbClr val="2236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15419" y="1611767"/>
              <a:ext cx="207975" cy="224747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11777528" y="1521209"/>
            <a:ext cx="21590" cy="309880"/>
          </a:xfrm>
          <a:custGeom>
            <a:avLst/>
            <a:gdLst/>
            <a:ahLst/>
            <a:cxnLst/>
            <a:rect l="l" t="t" r="r" b="b"/>
            <a:pathLst>
              <a:path w="21590" h="309880">
                <a:moveTo>
                  <a:pt x="21182" y="0"/>
                </a:moveTo>
                <a:lnTo>
                  <a:pt x="0" y="0"/>
                </a:lnTo>
                <a:lnTo>
                  <a:pt x="0" y="309734"/>
                </a:lnTo>
                <a:lnTo>
                  <a:pt x="21182" y="309734"/>
                </a:lnTo>
                <a:lnTo>
                  <a:pt x="21182" y="0"/>
                </a:lnTo>
                <a:close/>
              </a:path>
            </a:pathLst>
          </a:custGeom>
          <a:solidFill>
            <a:srgbClr val="2236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863630" y="1521209"/>
            <a:ext cx="21590" cy="309880"/>
          </a:xfrm>
          <a:custGeom>
            <a:avLst/>
            <a:gdLst/>
            <a:ahLst/>
            <a:cxnLst/>
            <a:rect l="l" t="t" r="r" b="b"/>
            <a:pathLst>
              <a:path w="21590" h="309880">
                <a:moveTo>
                  <a:pt x="21182" y="0"/>
                </a:moveTo>
                <a:lnTo>
                  <a:pt x="0" y="0"/>
                </a:lnTo>
                <a:lnTo>
                  <a:pt x="0" y="309734"/>
                </a:lnTo>
                <a:lnTo>
                  <a:pt x="21182" y="309734"/>
                </a:lnTo>
                <a:lnTo>
                  <a:pt x="21182" y="0"/>
                </a:lnTo>
                <a:close/>
              </a:path>
            </a:pathLst>
          </a:custGeom>
          <a:solidFill>
            <a:srgbClr val="2236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4904" y="3581400"/>
            <a:ext cx="1135380" cy="33985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23872" y="3581400"/>
            <a:ext cx="908303" cy="33985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9872" y="1514855"/>
            <a:ext cx="2462783" cy="33832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444240" y="1089660"/>
            <a:ext cx="8545195" cy="5158740"/>
            <a:chOff x="3444240" y="1089660"/>
            <a:chExt cx="8545195" cy="5158740"/>
          </a:xfrm>
        </p:grpSpPr>
        <p:sp>
          <p:nvSpPr>
            <p:cNvPr id="28" name="object 28"/>
            <p:cNvSpPr/>
            <p:nvPr/>
          </p:nvSpPr>
          <p:spPr>
            <a:xfrm>
              <a:off x="6696455" y="1089660"/>
              <a:ext cx="2482850" cy="4953000"/>
            </a:xfrm>
            <a:custGeom>
              <a:avLst/>
              <a:gdLst/>
              <a:ahLst/>
              <a:cxnLst/>
              <a:rect l="l" t="t" r="r" b="b"/>
              <a:pathLst>
                <a:path w="2482850" h="4953000">
                  <a:moveTo>
                    <a:pt x="2104644" y="0"/>
                  </a:moveTo>
                  <a:lnTo>
                    <a:pt x="2104644" y="4953000"/>
                  </a:lnTo>
                </a:path>
                <a:path w="2482850" h="4953000">
                  <a:moveTo>
                    <a:pt x="0" y="594360"/>
                  </a:moveTo>
                  <a:lnTo>
                    <a:pt x="2482850" y="59436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0455" y="1447800"/>
              <a:ext cx="851916" cy="5090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9036" y="4413504"/>
              <a:ext cx="1225296" cy="79705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17152" y="5644895"/>
              <a:ext cx="1205483" cy="6035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191377" y="1513793"/>
              <a:ext cx="266065" cy="325120"/>
            </a:xfrm>
            <a:custGeom>
              <a:avLst/>
              <a:gdLst/>
              <a:ahLst/>
              <a:cxnLst/>
              <a:rect l="l" t="t" r="r" b="b"/>
              <a:pathLst>
                <a:path w="266065" h="325119">
                  <a:moveTo>
                    <a:pt x="163763" y="272"/>
                  </a:moveTo>
                  <a:lnTo>
                    <a:pt x="119874" y="2973"/>
                  </a:lnTo>
                  <a:lnTo>
                    <a:pt x="76261" y="19308"/>
                  </a:lnTo>
                  <a:lnTo>
                    <a:pt x="41627" y="47132"/>
                  </a:lnTo>
                  <a:lnTo>
                    <a:pt x="16585" y="84764"/>
                  </a:lnTo>
                  <a:lnTo>
                    <a:pt x="2591" y="129922"/>
                  </a:lnTo>
                  <a:lnTo>
                    <a:pt x="0" y="162068"/>
                  </a:lnTo>
                  <a:lnTo>
                    <a:pt x="564" y="178490"/>
                  </a:lnTo>
                  <a:lnTo>
                    <a:pt x="10826" y="226602"/>
                  </a:lnTo>
                  <a:lnTo>
                    <a:pt x="32001" y="266395"/>
                  </a:lnTo>
                  <a:lnTo>
                    <a:pt x="63746" y="297682"/>
                  </a:lnTo>
                  <a:lnTo>
                    <a:pt x="104531" y="317763"/>
                  </a:lnTo>
                  <a:lnTo>
                    <a:pt x="151540" y="324574"/>
                  </a:lnTo>
                  <a:lnTo>
                    <a:pt x="163763" y="324302"/>
                  </a:lnTo>
                  <a:lnTo>
                    <a:pt x="208530" y="313657"/>
                  </a:lnTo>
                  <a:lnTo>
                    <a:pt x="250437" y="285454"/>
                  </a:lnTo>
                  <a:lnTo>
                    <a:pt x="265922" y="265593"/>
                  </a:lnTo>
                  <a:lnTo>
                    <a:pt x="248958" y="253867"/>
                  </a:lnTo>
                  <a:lnTo>
                    <a:pt x="233920" y="271909"/>
                  </a:lnTo>
                  <a:lnTo>
                    <a:pt x="227760" y="277441"/>
                  </a:lnTo>
                  <a:lnTo>
                    <a:pt x="192712" y="297078"/>
                  </a:lnTo>
                  <a:lnTo>
                    <a:pt x="153885" y="303597"/>
                  </a:lnTo>
                  <a:lnTo>
                    <a:pt x="139825" y="303084"/>
                  </a:lnTo>
                  <a:lnTo>
                    <a:pt x="99284" y="292683"/>
                  </a:lnTo>
                  <a:lnTo>
                    <a:pt x="58812" y="262496"/>
                  </a:lnTo>
                  <a:lnTo>
                    <a:pt x="38104" y="229529"/>
                  </a:lnTo>
                  <a:lnTo>
                    <a:pt x="26580" y="190071"/>
                  </a:lnTo>
                  <a:lnTo>
                    <a:pt x="24442" y="161990"/>
                  </a:lnTo>
                  <a:lnTo>
                    <a:pt x="24906" y="147911"/>
                  </a:lnTo>
                  <a:lnTo>
                    <a:pt x="33145" y="106539"/>
                  </a:lnTo>
                  <a:lnTo>
                    <a:pt x="50401" y="72017"/>
                  </a:lnTo>
                  <a:lnTo>
                    <a:pt x="87319" y="37642"/>
                  </a:lnTo>
                  <a:lnTo>
                    <a:pt x="124912" y="23398"/>
                  </a:lnTo>
                  <a:lnTo>
                    <a:pt x="152485" y="20872"/>
                  </a:lnTo>
                  <a:lnTo>
                    <a:pt x="162932" y="21093"/>
                  </a:lnTo>
                  <a:lnTo>
                    <a:pt x="200924" y="30410"/>
                  </a:lnTo>
                  <a:lnTo>
                    <a:pt x="234643" y="52475"/>
                  </a:lnTo>
                  <a:lnTo>
                    <a:pt x="248981" y="70586"/>
                  </a:lnTo>
                  <a:lnTo>
                    <a:pt x="265921" y="58978"/>
                  </a:lnTo>
                  <a:lnTo>
                    <a:pt x="233674" y="24840"/>
                  </a:lnTo>
                  <a:lnTo>
                    <a:pt x="199549" y="7427"/>
                  </a:lnTo>
                  <a:lnTo>
                    <a:pt x="175885" y="1608"/>
                  </a:lnTo>
                  <a:lnTo>
                    <a:pt x="163763" y="272"/>
                  </a:lnTo>
                  <a:close/>
                </a:path>
              </a:pathLst>
            </a:custGeom>
            <a:solidFill>
              <a:srgbClr val="2236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565408" y="1521888"/>
              <a:ext cx="307975" cy="310515"/>
            </a:xfrm>
            <a:custGeom>
              <a:avLst/>
              <a:gdLst/>
              <a:ahLst/>
              <a:cxnLst/>
              <a:rect l="l" t="t" r="r" b="b"/>
              <a:pathLst>
                <a:path w="307975" h="310514">
                  <a:moveTo>
                    <a:pt x="132169" y="0"/>
                  </a:moveTo>
                  <a:lnTo>
                    <a:pt x="87686" y="13003"/>
                  </a:lnTo>
                  <a:lnTo>
                    <a:pt x="49017" y="38664"/>
                  </a:lnTo>
                  <a:lnTo>
                    <a:pt x="19549" y="75993"/>
                  </a:lnTo>
                  <a:lnTo>
                    <a:pt x="318" y="129673"/>
                  </a:lnTo>
                  <a:lnTo>
                    <a:pt x="0" y="177528"/>
                  </a:lnTo>
                  <a:lnTo>
                    <a:pt x="14143" y="222942"/>
                  </a:lnTo>
                  <a:lnTo>
                    <a:pt x="41744" y="262681"/>
                  </a:lnTo>
                  <a:lnTo>
                    <a:pt x="81794" y="293514"/>
                  </a:lnTo>
                  <a:lnTo>
                    <a:pt x="109852" y="304918"/>
                  </a:lnTo>
                  <a:lnTo>
                    <a:pt x="139421" y="310512"/>
                  </a:lnTo>
                  <a:lnTo>
                    <a:pt x="169551" y="310210"/>
                  </a:lnTo>
                  <a:lnTo>
                    <a:pt x="213444" y="299118"/>
                  </a:lnTo>
                  <a:lnTo>
                    <a:pt x="226322" y="291891"/>
                  </a:lnTo>
                  <a:lnTo>
                    <a:pt x="215975" y="283315"/>
                  </a:lnTo>
                  <a:lnTo>
                    <a:pt x="206707" y="273714"/>
                  </a:lnTo>
                  <a:lnTo>
                    <a:pt x="198598" y="263180"/>
                  </a:lnTo>
                  <a:lnTo>
                    <a:pt x="191624" y="251466"/>
                  </a:lnTo>
                  <a:lnTo>
                    <a:pt x="170160" y="257627"/>
                  </a:lnTo>
                  <a:lnTo>
                    <a:pt x="126259" y="255557"/>
                  </a:lnTo>
                  <a:lnTo>
                    <a:pt x="73367" y="220668"/>
                  </a:lnTo>
                  <a:lnTo>
                    <a:pt x="54465" y="185475"/>
                  </a:lnTo>
                  <a:lnTo>
                    <a:pt x="50127" y="146047"/>
                  </a:lnTo>
                  <a:lnTo>
                    <a:pt x="61661" y="106604"/>
                  </a:lnTo>
                  <a:lnTo>
                    <a:pt x="85716" y="75426"/>
                  </a:lnTo>
                  <a:lnTo>
                    <a:pt x="119117" y="56247"/>
                  </a:lnTo>
                  <a:lnTo>
                    <a:pt x="157527" y="50568"/>
                  </a:lnTo>
                  <a:lnTo>
                    <a:pt x="196606" y="59888"/>
                  </a:lnTo>
                  <a:lnTo>
                    <a:pt x="237813" y="94470"/>
                  </a:lnTo>
                  <a:lnTo>
                    <a:pt x="255512" y="139310"/>
                  </a:lnTo>
                  <a:lnTo>
                    <a:pt x="307756" y="166743"/>
                  </a:lnTo>
                  <a:lnTo>
                    <a:pt x="304928" y="121458"/>
                  </a:lnTo>
                  <a:lnTo>
                    <a:pt x="289290" y="79605"/>
                  </a:lnTo>
                  <a:lnTo>
                    <a:pt x="262185" y="43627"/>
                  </a:lnTo>
                  <a:lnTo>
                    <a:pt x="225026" y="15933"/>
                  </a:lnTo>
                  <a:lnTo>
                    <a:pt x="179078" y="646"/>
                  </a:lnTo>
                  <a:lnTo>
                    <a:pt x="132169" y="0"/>
                  </a:lnTo>
                  <a:close/>
                </a:path>
              </a:pathLst>
            </a:custGeom>
            <a:solidFill>
              <a:srgbClr val="2CC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762609" y="1520645"/>
              <a:ext cx="307975" cy="310515"/>
            </a:xfrm>
            <a:custGeom>
              <a:avLst/>
              <a:gdLst/>
              <a:ahLst/>
              <a:cxnLst/>
              <a:rect l="l" t="t" r="r" b="b"/>
              <a:pathLst>
                <a:path w="307975" h="310514">
                  <a:moveTo>
                    <a:pt x="167797" y="0"/>
                  </a:moveTo>
                  <a:lnTo>
                    <a:pt x="107929" y="6841"/>
                  </a:lnTo>
                  <a:lnTo>
                    <a:pt x="80932" y="18877"/>
                  </a:lnTo>
                  <a:lnTo>
                    <a:pt x="91307" y="27420"/>
                  </a:lnTo>
                  <a:lnTo>
                    <a:pt x="100607" y="36995"/>
                  </a:lnTo>
                  <a:lnTo>
                    <a:pt x="108749" y="47507"/>
                  </a:lnTo>
                  <a:lnTo>
                    <a:pt x="115746" y="59203"/>
                  </a:lnTo>
                  <a:lnTo>
                    <a:pt x="137186" y="52965"/>
                  </a:lnTo>
                  <a:lnTo>
                    <a:pt x="181099" y="54875"/>
                  </a:lnTo>
                  <a:lnTo>
                    <a:pt x="234151" y="89560"/>
                  </a:lnTo>
                  <a:lnTo>
                    <a:pt x="253210" y="124684"/>
                  </a:lnTo>
                  <a:lnTo>
                    <a:pt x="257718" y="164103"/>
                  </a:lnTo>
                  <a:lnTo>
                    <a:pt x="246345" y="203600"/>
                  </a:lnTo>
                  <a:lnTo>
                    <a:pt x="222442" y="234882"/>
                  </a:lnTo>
                  <a:lnTo>
                    <a:pt x="189131" y="254212"/>
                  </a:lnTo>
                  <a:lnTo>
                    <a:pt x="150744" y="260062"/>
                  </a:lnTo>
                  <a:lnTo>
                    <a:pt x="110076" y="250220"/>
                  </a:lnTo>
                  <a:lnTo>
                    <a:pt x="70257" y="216505"/>
                  </a:lnTo>
                  <a:lnTo>
                    <a:pt x="52360" y="171750"/>
                  </a:lnTo>
                  <a:lnTo>
                    <a:pt x="0" y="144543"/>
                  </a:lnTo>
                  <a:lnTo>
                    <a:pt x="3030" y="189814"/>
                  </a:lnTo>
                  <a:lnTo>
                    <a:pt x="18849" y="231599"/>
                  </a:lnTo>
                  <a:lnTo>
                    <a:pt x="46107" y="267459"/>
                  </a:lnTo>
                  <a:lnTo>
                    <a:pt x="83534" y="295000"/>
                  </a:lnTo>
                  <a:lnTo>
                    <a:pt x="129567" y="310079"/>
                  </a:lnTo>
                  <a:lnTo>
                    <a:pt x="176482" y="310511"/>
                  </a:lnTo>
                  <a:lnTo>
                    <a:pt x="220902" y="297302"/>
                  </a:lnTo>
                  <a:lnTo>
                    <a:pt x="259448" y="271456"/>
                  </a:lnTo>
                  <a:lnTo>
                    <a:pt x="288742" y="233977"/>
                  </a:lnTo>
                  <a:lnTo>
                    <a:pt x="307724" y="180253"/>
                  </a:lnTo>
                  <a:lnTo>
                    <a:pt x="307834" y="132399"/>
                  </a:lnTo>
                  <a:lnTo>
                    <a:pt x="293490" y="87046"/>
                  </a:lnTo>
                  <a:lnTo>
                    <a:pt x="265714" y="47423"/>
                  </a:lnTo>
                  <a:lnTo>
                    <a:pt x="225531" y="16759"/>
                  </a:lnTo>
                  <a:lnTo>
                    <a:pt x="197407" y="5468"/>
                  </a:lnTo>
                  <a:lnTo>
                    <a:pt x="167797" y="0"/>
                  </a:lnTo>
                  <a:close/>
                </a:path>
              </a:pathLst>
            </a:custGeom>
            <a:solidFill>
              <a:srgbClr val="8BC5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50252" y="2122932"/>
              <a:ext cx="1365503" cy="90373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35140" y="5730239"/>
              <a:ext cx="1953768" cy="33985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6504" y="2404872"/>
              <a:ext cx="1249679" cy="3398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80676" y="4565904"/>
              <a:ext cx="1696212" cy="3398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16340" y="3581400"/>
              <a:ext cx="2424683" cy="33985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37660" y="4494275"/>
              <a:ext cx="2013204" cy="64312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59824" y="2226563"/>
              <a:ext cx="2138172" cy="6964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45952" y="5832348"/>
              <a:ext cx="943355" cy="33985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6732" y="1514856"/>
              <a:ext cx="1883664" cy="3383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44240" y="1344168"/>
              <a:ext cx="1932432" cy="679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15512" y="2404872"/>
              <a:ext cx="1298448" cy="33985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641592" y="4634483"/>
              <a:ext cx="1182624" cy="374904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379791" y="4706665"/>
            <a:ext cx="599440" cy="213360"/>
          </a:xfrm>
          <a:custGeom>
            <a:avLst/>
            <a:gdLst/>
            <a:ahLst/>
            <a:cxnLst/>
            <a:rect l="l" t="t" r="r" b="b"/>
            <a:pathLst>
              <a:path w="599440" h="213360">
                <a:moveTo>
                  <a:pt x="74515" y="0"/>
                </a:moveTo>
                <a:lnTo>
                  <a:pt x="52648" y="1334"/>
                </a:lnTo>
                <a:lnTo>
                  <a:pt x="32672" y="9459"/>
                </a:lnTo>
                <a:lnTo>
                  <a:pt x="9677" y="34390"/>
                </a:lnTo>
                <a:lnTo>
                  <a:pt x="0" y="69292"/>
                </a:lnTo>
                <a:lnTo>
                  <a:pt x="3987" y="109620"/>
                </a:lnTo>
                <a:lnTo>
                  <a:pt x="21984" y="150827"/>
                </a:lnTo>
                <a:lnTo>
                  <a:pt x="67176" y="196846"/>
                </a:lnTo>
                <a:lnTo>
                  <a:pt x="119629" y="212961"/>
                </a:lnTo>
                <a:lnTo>
                  <a:pt x="145909" y="208978"/>
                </a:lnTo>
                <a:lnTo>
                  <a:pt x="172079" y="196846"/>
                </a:lnTo>
                <a:lnTo>
                  <a:pt x="178584" y="191608"/>
                </a:lnTo>
                <a:lnTo>
                  <a:pt x="120155" y="191608"/>
                </a:lnTo>
                <a:lnTo>
                  <a:pt x="111207" y="191496"/>
                </a:lnTo>
                <a:lnTo>
                  <a:pt x="80954" y="167769"/>
                </a:lnTo>
                <a:lnTo>
                  <a:pt x="77684" y="159293"/>
                </a:lnTo>
                <a:lnTo>
                  <a:pt x="55213" y="159293"/>
                </a:lnTo>
                <a:lnTo>
                  <a:pt x="31019" y="122442"/>
                </a:lnTo>
                <a:lnTo>
                  <a:pt x="21075" y="79292"/>
                </a:lnTo>
                <a:lnTo>
                  <a:pt x="21225" y="73114"/>
                </a:lnTo>
                <a:lnTo>
                  <a:pt x="35113" y="34972"/>
                </a:lnTo>
                <a:lnTo>
                  <a:pt x="66457" y="21034"/>
                </a:lnTo>
                <a:lnTo>
                  <a:pt x="172489" y="21034"/>
                </a:lnTo>
                <a:lnTo>
                  <a:pt x="172747" y="21012"/>
                </a:lnTo>
                <a:lnTo>
                  <a:pt x="217239" y="21012"/>
                </a:lnTo>
                <a:lnTo>
                  <a:pt x="212593" y="15973"/>
                </a:lnTo>
                <a:lnTo>
                  <a:pt x="119573" y="15973"/>
                </a:lnTo>
                <a:lnTo>
                  <a:pt x="97186" y="5023"/>
                </a:lnTo>
                <a:lnTo>
                  <a:pt x="74515" y="0"/>
                </a:lnTo>
                <a:close/>
              </a:path>
              <a:path w="599440" h="213360">
                <a:moveTo>
                  <a:pt x="181217" y="99356"/>
                </a:moveTo>
                <a:lnTo>
                  <a:pt x="159164" y="99356"/>
                </a:lnTo>
                <a:lnTo>
                  <a:pt x="161195" y="105447"/>
                </a:lnTo>
                <a:lnTo>
                  <a:pt x="161956" y="108488"/>
                </a:lnTo>
                <a:lnTo>
                  <a:pt x="163829" y="116651"/>
                </a:lnTo>
                <a:lnTo>
                  <a:pt x="165024" y="124979"/>
                </a:lnTo>
                <a:lnTo>
                  <a:pt x="165390" y="131145"/>
                </a:lnTo>
                <a:lnTo>
                  <a:pt x="165447" y="136479"/>
                </a:lnTo>
                <a:lnTo>
                  <a:pt x="165321" y="141751"/>
                </a:lnTo>
                <a:lnTo>
                  <a:pt x="151505" y="177657"/>
                </a:lnTo>
                <a:lnTo>
                  <a:pt x="120155" y="191608"/>
                </a:lnTo>
                <a:lnTo>
                  <a:pt x="178584" y="191608"/>
                </a:lnTo>
                <a:lnTo>
                  <a:pt x="196435" y="177237"/>
                </a:lnTo>
                <a:lnTo>
                  <a:pt x="210571" y="159321"/>
                </a:lnTo>
                <a:lnTo>
                  <a:pt x="184046" y="159321"/>
                </a:lnTo>
                <a:lnTo>
                  <a:pt x="186797" y="138980"/>
                </a:lnTo>
                <a:lnTo>
                  <a:pt x="185497" y="117185"/>
                </a:lnTo>
                <a:lnTo>
                  <a:pt x="181217" y="99356"/>
                </a:lnTo>
                <a:close/>
              </a:path>
              <a:path w="599440" h="213360">
                <a:moveTo>
                  <a:pt x="217239" y="21012"/>
                </a:moveTo>
                <a:lnTo>
                  <a:pt x="172747" y="21012"/>
                </a:lnTo>
                <a:lnTo>
                  <a:pt x="184646" y="22813"/>
                </a:lnTo>
                <a:lnTo>
                  <a:pt x="195273" y="27536"/>
                </a:lnTo>
                <a:lnTo>
                  <a:pt x="217888" y="70560"/>
                </a:lnTo>
                <a:lnTo>
                  <a:pt x="218154" y="79310"/>
                </a:lnTo>
                <a:lnTo>
                  <a:pt x="217668" y="87694"/>
                </a:lnTo>
                <a:lnTo>
                  <a:pt x="204024" y="131155"/>
                </a:lnTo>
                <a:lnTo>
                  <a:pt x="184046" y="159321"/>
                </a:lnTo>
                <a:lnTo>
                  <a:pt x="210571" y="159321"/>
                </a:lnTo>
                <a:lnTo>
                  <a:pt x="217274" y="150827"/>
                </a:lnTo>
                <a:lnTo>
                  <a:pt x="235252" y="109620"/>
                </a:lnTo>
                <a:lnTo>
                  <a:pt x="239241" y="69292"/>
                </a:lnTo>
                <a:lnTo>
                  <a:pt x="229575" y="34390"/>
                </a:lnTo>
                <a:lnTo>
                  <a:pt x="217239" y="21012"/>
                </a:lnTo>
                <a:close/>
              </a:path>
              <a:path w="599440" h="213360">
                <a:moveTo>
                  <a:pt x="172489" y="21034"/>
                </a:moveTo>
                <a:lnTo>
                  <a:pt x="66457" y="21034"/>
                </a:lnTo>
                <a:lnTo>
                  <a:pt x="79353" y="22143"/>
                </a:lnTo>
                <a:lnTo>
                  <a:pt x="92962" y="26175"/>
                </a:lnTo>
                <a:lnTo>
                  <a:pt x="95735" y="27283"/>
                </a:lnTo>
                <a:lnTo>
                  <a:pt x="98480" y="28559"/>
                </a:lnTo>
                <a:lnTo>
                  <a:pt x="101206" y="29976"/>
                </a:lnTo>
                <a:lnTo>
                  <a:pt x="93754" y="37241"/>
                </a:lnTo>
                <a:lnTo>
                  <a:pt x="86829" y="44995"/>
                </a:lnTo>
                <a:lnTo>
                  <a:pt x="62039" y="86724"/>
                </a:lnTo>
                <a:lnTo>
                  <a:pt x="52397" y="136479"/>
                </a:lnTo>
                <a:lnTo>
                  <a:pt x="55213" y="159293"/>
                </a:lnTo>
                <a:lnTo>
                  <a:pt x="77684" y="159293"/>
                </a:lnTo>
                <a:lnTo>
                  <a:pt x="76303" y="155712"/>
                </a:lnTo>
                <a:lnTo>
                  <a:pt x="73974" y="141751"/>
                </a:lnTo>
                <a:lnTo>
                  <a:pt x="83772" y="90168"/>
                </a:lnTo>
                <a:lnTo>
                  <a:pt x="104178" y="57555"/>
                </a:lnTo>
                <a:lnTo>
                  <a:pt x="138623" y="29660"/>
                </a:lnTo>
                <a:lnTo>
                  <a:pt x="159854" y="22123"/>
                </a:lnTo>
                <a:lnTo>
                  <a:pt x="172489" y="21034"/>
                </a:lnTo>
                <a:close/>
              </a:path>
              <a:path w="599440" h="213360">
                <a:moveTo>
                  <a:pt x="167182" y="69462"/>
                </a:moveTo>
                <a:lnTo>
                  <a:pt x="165021" y="70560"/>
                </a:lnTo>
                <a:lnTo>
                  <a:pt x="114553" y="102040"/>
                </a:lnTo>
                <a:lnTo>
                  <a:pt x="113989" y="104490"/>
                </a:lnTo>
                <a:lnTo>
                  <a:pt x="123427" y="119554"/>
                </a:lnTo>
                <a:lnTo>
                  <a:pt x="125861" y="120127"/>
                </a:lnTo>
                <a:lnTo>
                  <a:pt x="159164" y="99356"/>
                </a:lnTo>
                <a:lnTo>
                  <a:pt x="181217" y="99356"/>
                </a:lnTo>
                <a:lnTo>
                  <a:pt x="180092" y="94668"/>
                </a:lnTo>
                <a:lnTo>
                  <a:pt x="170529" y="72156"/>
                </a:lnTo>
                <a:lnTo>
                  <a:pt x="169542" y="70232"/>
                </a:lnTo>
                <a:lnTo>
                  <a:pt x="167182" y="69462"/>
                </a:lnTo>
                <a:close/>
              </a:path>
              <a:path w="599440" h="213360">
                <a:moveTo>
                  <a:pt x="164708" y="0"/>
                </a:moveTo>
                <a:lnTo>
                  <a:pt x="142012" y="5023"/>
                </a:lnTo>
                <a:lnTo>
                  <a:pt x="119573" y="15973"/>
                </a:lnTo>
                <a:lnTo>
                  <a:pt x="212593" y="15973"/>
                </a:lnTo>
                <a:lnTo>
                  <a:pt x="206586" y="9459"/>
                </a:lnTo>
                <a:lnTo>
                  <a:pt x="186590" y="1334"/>
                </a:lnTo>
                <a:lnTo>
                  <a:pt x="164708" y="0"/>
                </a:lnTo>
                <a:close/>
              </a:path>
              <a:path w="599440" h="213360">
                <a:moveTo>
                  <a:pt x="464929" y="80575"/>
                </a:moveTo>
                <a:lnTo>
                  <a:pt x="446957" y="84085"/>
                </a:lnTo>
                <a:lnTo>
                  <a:pt x="432311" y="93683"/>
                </a:lnTo>
                <a:lnTo>
                  <a:pt x="422442" y="108021"/>
                </a:lnTo>
                <a:lnTo>
                  <a:pt x="418824" y="125739"/>
                </a:lnTo>
                <a:lnTo>
                  <a:pt x="422443" y="143309"/>
                </a:lnTo>
                <a:lnTo>
                  <a:pt x="432317" y="157483"/>
                </a:lnTo>
                <a:lnTo>
                  <a:pt x="437745" y="160989"/>
                </a:lnTo>
                <a:lnTo>
                  <a:pt x="460438" y="145877"/>
                </a:lnTo>
                <a:lnTo>
                  <a:pt x="456738" y="145124"/>
                </a:lnTo>
                <a:lnTo>
                  <a:pt x="450174" y="140576"/>
                </a:lnTo>
                <a:lnTo>
                  <a:pt x="445813" y="133828"/>
                </a:lnTo>
                <a:lnTo>
                  <a:pt x="444231" y="125561"/>
                </a:lnTo>
                <a:lnTo>
                  <a:pt x="445813" y="117274"/>
                </a:lnTo>
                <a:lnTo>
                  <a:pt x="450174" y="110480"/>
                </a:lnTo>
                <a:lnTo>
                  <a:pt x="456738" y="105887"/>
                </a:lnTo>
                <a:lnTo>
                  <a:pt x="464929" y="104199"/>
                </a:lnTo>
                <a:lnTo>
                  <a:pt x="504953" y="104199"/>
                </a:lnTo>
                <a:lnTo>
                  <a:pt x="497691" y="93675"/>
                </a:lnTo>
                <a:lnTo>
                  <a:pt x="483002" y="84085"/>
                </a:lnTo>
                <a:lnTo>
                  <a:pt x="464929" y="80584"/>
                </a:lnTo>
                <a:close/>
              </a:path>
              <a:path w="599440" h="213360">
                <a:moveTo>
                  <a:pt x="504953" y="104199"/>
                </a:moveTo>
                <a:lnTo>
                  <a:pt x="464929" y="104199"/>
                </a:lnTo>
                <a:lnTo>
                  <a:pt x="473222" y="105891"/>
                </a:lnTo>
                <a:lnTo>
                  <a:pt x="479836" y="110494"/>
                </a:lnTo>
                <a:lnTo>
                  <a:pt x="484214" y="117297"/>
                </a:lnTo>
                <a:lnTo>
                  <a:pt x="485791" y="125561"/>
                </a:lnTo>
                <a:lnTo>
                  <a:pt x="485051" y="129487"/>
                </a:lnTo>
                <a:lnTo>
                  <a:pt x="508748" y="113707"/>
                </a:lnTo>
                <a:lnTo>
                  <a:pt x="507584" y="108015"/>
                </a:lnTo>
                <a:lnTo>
                  <a:pt x="504953" y="104199"/>
                </a:lnTo>
                <a:close/>
              </a:path>
              <a:path w="599440" h="213360">
                <a:moveTo>
                  <a:pt x="519702" y="45848"/>
                </a:moveTo>
                <a:lnTo>
                  <a:pt x="517982" y="47500"/>
                </a:lnTo>
                <a:lnTo>
                  <a:pt x="517944" y="107583"/>
                </a:lnTo>
                <a:lnTo>
                  <a:pt x="544132" y="90145"/>
                </a:lnTo>
                <a:lnTo>
                  <a:pt x="544132" y="69950"/>
                </a:lnTo>
                <a:lnTo>
                  <a:pt x="574457" y="69950"/>
                </a:lnTo>
                <a:lnTo>
                  <a:pt x="599429" y="53321"/>
                </a:lnTo>
                <a:lnTo>
                  <a:pt x="594473" y="50270"/>
                </a:lnTo>
                <a:lnTo>
                  <a:pt x="568693" y="45885"/>
                </a:lnTo>
                <a:lnTo>
                  <a:pt x="521779" y="45885"/>
                </a:lnTo>
                <a:lnTo>
                  <a:pt x="519702" y="45848"/>
                </a:lnTo>
                <a:close/>
              </a:path>
              <a:path w="599440" h="213360">
                <a:moveTo>
                  <a:pt x="574457" y="69950"/>
                </a:moveTo>
                <a:lnTo>
                  <a:pt x="569803" y="69950"/>
                </a:lnTo>
                <a:lnTo>
                  <a:pt x="573409" y="70648"/>
                </a:lnTo>
                <a:lnTo>
                  <a:pt x="574457" y="69950"/>
                </a:lnTo>
                <a:close/>
              </a:path>
              <a:path w="599440" h="213360">
                <a:moveTo>
                  <a:pt x="350534" y="44055"/>
                </a:moveTo>
                <a:lnTo>
                  <a:pt x="324998" y="48733"/>
                </a:lnTo>
                <a:lnTo>
                  <a:pt x="304296" y="61870"/>
                </a:lnTo>
                <a:lnTo>
                  <a:pt x="290416" y="82119"/>
                </a:lnTo>
                <a:lnTo>
                  <a:pt x="285347" y="108132"/>
                </a:lnTo>
                <a:lnTo>
                  <a:pt x="290049" y="133240"/>
                </a:lnTo>
                <a:lnTo>
                  <a:pt x="302953" y="152891"/>
                </a:lnTo>
                <a:lnTo>
                  <a:pt x="322258" y="165698"/>
                </a:lnTo>
                <a:lnTo>
                  <a:pt x="346163" y="170275"/>
                </a:lnTo>
                <a:lnTo>
                  <a:pt x="359329" y="168946"/>
                </a:lnTo>
                <a:lnTo>
                  <a:pt x="371262" y="165149"/>
                </a:lnTo>
                <a:lnTo>
                  <a:pt x="381519" y="159168"/>
                </a:lnTo>
                <a:lnTo>
                  <a:pt x="389656" y="151287"/>
                </a:lnTo>
                <a:lnTo>
                  <a:pt x="412178" y="151287"/>
                </a:lnTo>
                <a:lnTo>
                  <a:pt x="412178" y="145797"/>
                </a:lnTo>
                <a:lnTo>
                  <a:pt x="350497" y="145797"/>
                </a:lnTo>
                <a:lnTo>
                  <a:pt x="334205" y="142734"/>
                </a:lnTo>
                <a:lnTo>
                  <a:pt x="322356" y="134403"/>
                </a:lnTo>
                <a:lnTo>
                  <a:pt x="315122" y="122090"/>
                </a:lnTo>
                <a:lnTo>
                  <a:pt x="312672" y="107080"/>
                </a:lnTo>
                <a:lnTo>
                  <a:pt x="315437" y="91769"/>
                </a:lnTo>
                <a:lnTo>
                  <a:pt x="323146" y="79452"/>
                </a:lnTo>
                <a:lnTo>
                  <a:pt x="334919" y="71245"/>
                </a:lnTo>
                <a:lnTo>
                  <a:pt x="349876" y="68261"/>
                </a:lnTo>
                <a:lnTo>
                  <a:pt x="401975" y="68261"/>
                </a:lnTo>
                <a:lnTo>
                  <a:pt x="399109" y="63568"/>
                </a:lnTo>
                <a:lnTo>
                  <a:pt x="385960" y="52718"/>
                </a:lnTo>
                <a:lnTo>
                  <a:pt x="369563" y="46218"/>
                </a:lnTo>
                <a:lnTo>
                  <a:pt x="350534" y="44055"/>
                </a:lnTo>
                <a:close/>
              </a:path>
              <a:path w="599440" h="213360">
                <a:moveTo>
                  <a:pt x="412178" y="151287"/>
                </a:moveTo>
                <a:lnTo>
                  <a:pt x="389656" y="151287"/>
                </a:lnTo>
                <a:lnTo>
                  <a:pt x="389694" y="166220"/>
                </a:lnTo>
                <a:lnTo>
                  <a:pt x="391480" y="167938"/>
                </a:lnTo>
                <a:lnTo>
                  <a:pt x="393642" y="167900"/>
                </a:lnTo>
                <a:lnTo>
                  <a:pt x="408315" y="167900"/>
                </a:lnTo>
                <a:lnTo>
                  <a:pt x="410486" y="167872"/>
                </a:lnTo>
                <a:lnTo>
                  <a:pt x="412215" y="166089"/>
                </a:lnTo>
                <a:lnTo>
                  <a:pt x="412178" y="151287"/>
                </a:lnTo>
                <a:close/>
              </a:path>
              <a:path w="599440" h="213360">
                <a:moveTo>
                  <a:pt x="412178" y="133013"/>
                </a:moveTo>
                <a:lnTo>
                  <a:pt x="378564" y="133013"/>
                </a:lnTo>
                <a:lnTo>
                  <a:pt x="373967" y="137834"/>
                </a:lnTo>
                <a:lnTo>
                  <a:pt x="367576" y="141914"/>
                </a:lnTo>
                <a:lnTo>
                  <a:pt x="359662" y="144740"/>
                </a:lnTo>
                <a:lnTo>
                  <a:pt x="350497" y="145797"/>
                </a:lnTo>
                <a:lnTo>
                  <a:pt x="412178" y="145797"/>
                </a:lnTo>
                <a:lnTo>
                  <a:pt x="412178" y="133013"/>
                </a:lnTo>
                <a:close/>
              </a:path>
              <a:path w="599440" h="213360">
                <a:moveTo>
                  <a:pt x="410289" y="111867"/>
                </a:moveTo>
                <a:lnTo>
                  <a:pt x="408192" y="111970"/>
                </a:lnTo>
                <a:lnTo>
                  <a:pt x="363092" y="111970"/>
                </a:lnTo>
                <a:lnTo>
                  <a:pt x="360921" y="112008"/>
                </a:lnTo>
                <a:lnTo>
                  <a:pt x="359191" y="113782"/>
                </a:lnTo>
                <a:lnTo>
                  <a:pt x="359257" y="131314"/>
                </a:lnTo>
                <a:lnTo>
                  <a:pt x="361043" y="133051"/>
                </a:lnTo>
                <a:lnTo>
                  <a:pt x="363205" y="133013"/>
                </a:lnTo>
                <a:lnTo>
                  <a:pt x="412178" y="133013"/>
                </a:lnTo>
                <a:lnTo>
                  <a:pt x="412065" y="113472"/>
                </a:lnTo>
                <a:lnTo>
                  <a:pt x="410289" y="111867"/>
                </a:lnTo>
                <a:close/>
              </a:path>
              <a:path w="599440" h="213360">
                <a:moveTo>
                  <a:pt x="401975" y="68261"/>
                </a:moveTo>
                <a:lnTo>
                  <a:pt x="349876" y="68261"/>
                </a:lnTo>
                <a:lnTo>
                  <a:pt x="361330" y="69671"/>
                </a:lnTo>
                <a:lnTo>
                  <a:pt x="370691" y="73641"/>
                </a:lnTo>
                <a:lnTo>
                  <a:pt x="378062" y="79783"/>
                </a:lnTo>
                <a:lnTo>
                  <a:pt x="383546" y="87708"/>
                </a:lnTo>
                <a:lnTo>
                  <a:pt x="383950" y="88684"/>
                </a:lnTo>
                <a:lnTo>
                  <a:pt x="384665" y="89501"/>
                </a:lnTo>
                <a:lnTo>
                  <a:pt x="385577" y="90036"/>
                </a:lnTo>
                <a:lnTo>
                  <a:pt x="386611" y="90430"/>
                </a:lnTo>
                <a:lnTo>
                  <a:pt x="387767" y="90411"/>
                </a:lnTo>
                <a:lnTo>
                  <a:pt x="388791" y="89980"/>
                </a:lnTo>
                <a:lnTo>
                  <a:pt x="405786" y="83447"/>
                </a:lnTo>
                <a:lnTo>
                  <a:pt x="408117" y="82649"/>
                </a:lnTo>
                <a:lnTo>
                  <a:pt x="408832" y="81814"/>
                </a:lnTo>
                <a:lnTo>
                  <a:pt x="408752" y="79783"/>
                </a:lnTo>
                <a:lnTo>
                  <a:pt x="408662" y="79392"/>
                </a:lnTo>
                <a:lnTo>
                  <a:pt x="408399" y="78782"/>
                </a:lnTo>
                <a:lnTo>
                  <a:pt x="401975" y="68261"/>
                </a:lnTo>
                <a:close/>
              </a:path>
            </a:pathLst>
          </a:custGeom>
          <a:solidFill>
            <a:srgbClr val="1BDB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710" y="4035297"/>
            <a:ext cx="853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3308603"/>
            <a:ext cx="822960" cy="822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792" y="2461996"/>
            <a:ext cx="269875" cy="382270"/>
          </a:xfrm>
          <a:custGeom>
            <a:avLst/>
            <a:gdLst/>
            <a:ahLst/>
            <a:cxnLst/>
            <a:rect l="l" t="t" r="r" b="b"/>
            <a:pathLst>
              <a:path w="269875" h="382269">
                <a:moveTo>
                  <a:pt x="57492" y="300024"/>
                </a:moveTo>
                <a:lnTo>
                  <a:pt x="37490" y="300024"/>
                </a:lnTo>
                <a:lnTo>
                  <a:pt x="37490" y="344500"/>
                </a:lnTo>
                <a:lnTo>
                  <a:pt x="57492" y="324497"/>
                </a:lnTo>
                <a:lnTo>
                  <a:pt x="57492" y="300024"/>
                </a:lnTo>
                <a:close/>
              </a:path>
              <a:path w="269875" h="382269">
                <a:moveTo>
                  <a:pt x="57492" y="225171"/>
                </a:moveTo>
                <a:lnTo>
                  <a:pt x="37490" y="225171"/>
                </a:lnTo>
                <a:lnTo>
                  <a:pt x="37490" y="271983"/>
                </a:lnTo>
                <a:lnTo>
                  <a:pt x="57492" y="271983"/>
                </a:lnTo>
                <a:lnTo>
                  <a:pt x="57492" y="225171"/>
                </a:lnTo>
                <a:close/>
              </a:path>
              <a:path w="269875" h="382269">
                <a:moveTo>
                  <a:pt x="57492" y="150304"/>
                </a:moveTo>
                <a:lnTo>
                  <a:pt x="37490" y="150304"/>
                </a:lnTo>
                <a:lnTo>
                  <a:pt x="37490" y="197116"/>
                </a:lnTo>
                <a:lnTo>
                  <a:pt x="57492" y="197116"/>
                </a:lnTo>
                <a:lnTo>
                  <a:pt x="57492" y="150304"/>
                </a:lnTo>
                <a:close/>
              </a:path>
              <a:path w="269875" h="382269">
                <a:moveTo>
                  <a:pt x="81965" y="300024"/>
                </a:moveTo>
                <a:lnTo>
                  <a:pt x="74993" y="300024"/>
                </a:lnTo>
                <a:lnTo>
                  <a:pt x="74993" y="306997"/>
                </a:lnTo>
                <a:lnTo>
                  <a:pt x="81965" y="300024"/>
                </a:lnTo>
                <a:close/>
              </a:path>
              <a:path w="269875" h="382269">
                <a:moveTo>
                  <a:pt x="94996" y="225171"/>
                </a:moveTo>
                <a:lnTo>
                  <a:pt x="74993" y="225171"/>
                </a:lnTo>
                <a:lnTo>
                  <a:pt x="74993" y="271983"/>
                </a:lnTo>
                <a:lnTo>
                  <a:pt x="94996" y="271983"/>
                </a:lnTo>
                <a:lnTo>
                  <a:pt x="94996" y="225171"/>
                </a:lnTo>
                <a:close/>
              </a:path>
              <a:path w="269875" h="382269">
                <a:moveTo>
                  <a:pt x="94996" y="150304"/>
                </a:moveTo>
                <a:lnTo>
                  <a:pt x="74993" y="150304"/>
                </a:lnTo>
                <a:lnTo>
                  <a:pt x="74993" y="197116"/>
                </a:lnTo>
                <a:lnTo>
                  <a:pt x="94996" y="197116"/>
                </a:lnTo>
                <a:lnTo>
                  <a:pt x="94996" y="150304"/>
                </a:lnTo>
                <a:close/>
              </a:path>
              <a:path w="269875" h="382269">
                <a:moveTo>
                  <a:pt x="141897" y="225171"/>
                </a:moveTo>
                <a:lnTo>
                  <a:pt x="121894" y="225171"/>
                </a:lnTo>
                <a:lnTo>
                  <a:pt x="121894" y="260096"/>
                </a:lnTo>
                <a:lnTo>
                  <a:pt x="141897" y="240093"/>
                </a:lnTo>
                <a:lnTo>
                  <a:pt x="141897" y="225171"/>
                </a:lnTo>
                <a:close/>
              </a:path>
              <a:path w="269875" h="382269">
                <a:moveTo>
                  <a:pt x="141897" y="150304"/>
                </a:moveTo>
                <a:lnTo>
                  <a:pt x="121894" y="150304"/>
                </a:lnTo>
                <a:lnTo>
                  <a:pt x="121894" y="197116"/>
                </a:lnTo>
                <a:lnTo>
                  <a:pt x="141897" y="197116"/>
                </a:lnTo>
                <a:lnTo>
                  <a:pt x="141897" y="150304"/>
                </a:lnTo>
                <a:close/>
              </a:path>
              <a:path w="269875" h="382269">
                <a:moveTo>
                  <a:pt x="141897" y="38023"/>
                </a:moveTo>
                <a:lnTo>
                  <a:pt x="121894" y="38023"/>
                </a:lnTo>
                <a:lnTo>
                  <a:pt x="121894" y="122262"/>
                </a:lnTo>
                <a:lnTo>
                  <a:pt x="141897" y="122262"/>
                </a:lnTo>
                <a:lnTo>
                  <a:pt x="141897" y="38023"/>
                </a:lnTo>
                <a:close/>
              </a:path>
              <a:path w="269875" h="382269">
                <a:moveTo>
                  <a:pt x="179387" y="150304"/>
                </a:moveTo>
                <a:lnTo>
                  <a:pt x="159397" y="150304"/>
                </a:lnTo>
                <a:lnTo>
                  <a:pt x="159397" y="197116"/>
                </a:lnTo>
                <a:lnTo>
                  <a:pt x="179387" y="197116"/>
                </a:lnTo>
                <a:lnTo>
                  <a:pt x="179387" y="150304"/>
                </a:lnTo>
                <a:close/>
              </a:path>
              <a:path w="269875" h="382269">
                <a:moveTo>
                  <a:pt x="179387" y="38023"/>
                </a:moveTo>
                <a:lnTo>
                  <a:pt x="159397" y="38023"/>
                </a:lnTo>
                <a:lnTo>
                  <a:pt x="159397" y="122262"/>
                </a:lnTo>
                <a:lnTo>
                  <a:pt x="179387" y="122262"/>
                </a:lnTo>
                <a:lnTo>
                  <a:pt x="179387" y="38023"/>
                </a:lnTo>
                <a:close/>
              </a:path>
              <a:path w="269875" h="382269">
                <a:moveTo>
                  <a:pt x="226187" y="150304"/>
                </a:moveTo>
                <a:lnTo>
                  <a:pt x="206197" y="150304"/>
                </a:lnTo>
                <a:lnTo>
                  <a:pt x="206197" y="175806"/>
                </a:lnTo>
                <a:lnTo>
                  <a:pt x="226187" y="155803"/>
                </a:lnTo>
                <a:lnTo>
                  <a:pt x="226187" y="150304"/>
                </a:lnTo>
                <a:close/>
              </a:path>
              <a:path w="269875" h="382269">
                <a:moveTo>
                  <a:pt x="269709" y="112280"/>
                </a:moveTo>
                <a:lnTo>
                  <a:pt x="226187" y="112280"/>
                </a:lnTo>
                <a:lnTo>
                  <a:pt x="226187" y="19951"/>
                </a:lnTo>
                <a:lnTo>
                  <a:pt x="226187" y="4457"/>
                </a:lnTo>
                <a:lnTo>
                  <a:pt x="221716" y="0"/>
                </a:lnTo>
                <a:lnTo>
                  <a:pt x="79463" y="0"/>
                </a:lnTo>
                <a:lnTo>
                  <a:pt x="74993" y="4457"/>
                </a:lnTo>
                <a:lnTo>
                  <a:pt x="74993" y="112280"/>
                </a:lnTo>
                <a:lnTo>
                  <a:pt x="4470" y="112280"/>
                </a:lnTo>
                <a:lnTo>
                  <a:pt x="0" y="116751"/>
                </a:lnTo>
                <a:lnTo>
                  <a:pt x="0" y="381990"/>
                </a:lnTo>
                <a:lnTo>
                  <a:pt x="20002" y="362000"/>
                </a:lnTo>
                <a:lnTo>
                  <a:pt x="20002" y="132245"/>
                </a:lnTo>
                <a:lnTo>
                  <a:pt x="90525" y="132245"/>
                </a:lnTo>
                <a:lnTo>
                  <a:pt x="94996" y="127774"/>
                </a:lnTo>
                <a:lnTo>
                  <a:pt x="94996" y="19951"/>
                </a:lnTo>
                <a:lnTo>
                  <a:pt x="206197" y="19951"/>
                </a:lnTo>
                <a:lnTo>
                  <a:pt x="206197" y="127774"/>
                </a:lnTo>
                <a:lnTo>
                  <a:pt x="210667" y="132245"/>
                </a:lnTo>
                <a:lnTo>
                  <a:pt x="249745" y="132245"/>
                </a:lnTo>
                <a:lnTo>
                  <a:pt x="269709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1179" y="2368295"/>
            <a:ext cx="640080" cy="6400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45055" y="3491229"/>
            <a:ext cx="645795" cy="545465"/>
          </a:xfrm>
          <a:custGeom>
            <a:avLst/>
            <a:gdLst/>
            <a:ahLst/>
            <a:cxnLst/>
            <a:rect l="l" t="t" r="r" b="b"/>
            <a:pathLst>
              <a:path w="645794" h="545464">
                <a:moveTo>
                  <a:pt x="489076" y="0"/>
                </a:moveTo>
                <a:lnTo>
                  <a:pt x="17144" y="0"/>
                </a:lnTo>
                <a:lnTo>
                  <a:pt x="10501" y="1627"/>
                </a:lnTo>
                <a:lnTo>
                  <a:pt x="5048" y="6064"/>
                </a:lnTo>
                <a:lnTo>
                  <a:pt x="1357" y="12644"/>
                </a:lnTo>
                <a:lnTo>
                  <a:pt x="0" y="20700"/>
                </a:lnTo>
                <a:lnTo>
                  <a:pt x="0" y="439801"/>
                </a:lnTo>
                <a:lnTo>
                  <a:pt x="5879" y="477881"/>
                </a:lnTo>
                <a:lnTo>
                  <a:pt x="22082" y="509746"/>
                </a:lnTo>
                <a:lnTo>
                  <a:pt x="46452" y="532705"/>
                </a:lnTo>
                <a:lnTo>
                  <a:pt x="76835" y="544068"/>
                </a:lnTo>
                <a:lnTo>
                  <a:pt x="78612" y="544068"/>
                </a:lnTo>
                <a:lnTo>
                  <a:pt x="79375" y="545084"/>
                </a:lnTo>
                <a:lnTo>
                  <a:pt x="558164" y="545084"/>
                </a:lnTo>
                <a:lnTo>
                  <a:pt x="591976" y="536759"/>
                </a:lnTo>
                <a:lnTo>
                  <a:pt x="619680" y="514111"/>
                </a:lnTo>
                <a:lnTo>
                  <a:pt x="625442" y="503809"/>
                </a:lnTo>
                <a:lnTo>
                  <a:pt x="88011" y="503809"/>
                </a:lnTo>
                <a:lnTo>
                  <a:pt x="67091" y="498736"/>
                </a:lnTo>
                <a:lnTo>
                  <a:pt x="50292" y="484949"/>
                </a:lnTo>
                <a:lnTo>
                  <a:pt x="39112" y="464589"/>
                </a:lnTo>
                <a:lnTo>
                  <a:pt x="35051" y="439801"/>
                </a:lnTo>
                <a:lnTo>
                  <a:pt x="35051" y="41275"/>
                </a:lnTo>
                <a:lnTo>
                  <a:pt x="506094" y="41275"/>
                </a:lnTo>
                <a:lnTo>
                  <a:pt x="506094" y="20700"/>
                </a:lnTo>
                <a:lnTo>
                  <a:pt x="504757" y="12644"/>
                </a:lnTo>
                <a:lnTo>
                  <a:pt x="501110" y="6064"/>
                </a:lnTo>
                <a:lnTo>
                  <a:pt x="495700" y="1627"/>
                </a:lnTo>
                <a:lnTo>
                  <a:pt x="489076" y="0"/>
                </a:lnTo>
                <a:close/>
              </a:path>
              <a:path w="645794" h="545464">
                <a:moveTo>
                  <a:pt x="506094" y="41275"/>
                </a:moveTo>
                <a:lnTo>
                  <a:pt x="472820" y="41275"/>
                </a:lnTo>
                <a:lnTo>
                  <a:pt x="472820" y="248793"/>
                </a:lnTo>
                <a:lnTo>
                  <a:pt x="472058" y="250825"/>
                </a:lnTo>
                <a:lnTo>
                  <a:pt x="472058" y="439801"/>
                </a:lnTo>
                <a:lnTo>
                  <a:pt x="473285" y="457356"/>
                </a:lnTo>
                <a:lnTo>
                  <a:pt x="476821" y="474138"/>
                </a:lnTo>
                <a:lnTo>
                  <a:pt x="482453" y="489753"/>
                </a:lnTo>
                <a:lnTo>
                  <a:pt x="489966" y="503809"/>
                </a:lnTo>
                <a:lnTo>
                  <a:pt x="558164" y="503809"/>
                </a:lnTo>
                <a:lnTo>
                  <a:pt x="537694" y="498736"/>
                </a:lnTo>
                <a:lnTo>
                  <a:pt x="520890" y="484949"/>
                </a:lnTo>
                <a:lnTo>
                  <a:pt x="509516" y="464589"/>
                </a:lnTo>
                <a:lnTo>
                  <a:pt x="505332" y="439801"/>
                </a:lnTo>
                <a:lnTo>
                  <a:pt x="505332" y="379857"/>
                </a:lnTo>
                <a:lnTo>
                  <a:pt x="506094" y="377825"/>
                </a:lnTo>
                <a:lnTo>
                  <a:pt x="506094" y="272542"/>
                </a:lnTo>
                <a:lnTo>
                  <a:pt x="645287" y="272542"/>
                </a:lnTo>
                <a:lnTo>
                  <a:pt x="645287" y="251968"/>
                </a:lnTo>
                <a:lnTo>
                  <a:pt x="643929" y="243911"/>
                </a:lnTo>
                <a:lnTo>
                  <a:pt x="640238" y="237331"/>
                </a:lnTo>
                <a:lnTo>
                  <a:pt x="634785" y="232894"/>
                </a:lnTo>
                <a:lnTo>
                  <a:pt x="628142" y="231267"/>
                </a:lnTo>
                <a:lnTo>
                  <a:pt x="506094" y="231267"/>
                </a:lnTo>
                <a:lnTo>
                  <a:pt x="506094" y="41275"/>
                </a:lnTo>
                <a:close/>
              </a:path>
              <a:path w="645794" h="545464">
                <a:moveTo>
                  <a:pt x="645287" y="272542"/>
                </a:moveTo>
                <a:lnTo>
                  <a:pt x="611124" y="272542"/>
                </a:lnTo>
                <a:lnTo>
                  <a:pt x="611124" y="439801"/>
                </a:lnTo>
                <a:lnTo>
                  <a:pt x="606938" y="464589"/>
                </a:lnTo>
                <a:lnTo>
                  <a:pt x="595550" y="484949"/>
                </a:lnTo>
                <a:lnTo>
                  <a:pt x="578709" y="498736"/>
                </a:lnTo>
                <a:lnTo>
                  <a:pt x="558164" y="503809"/>
                </a:lnTo>
                <a:lnTo>
                  <a:pt x="625442" y="503809"/>
                </a:lnTo>
                <a:lnTo>
                  <a:pt x="638407" y="480629"/>
                </a:lnTo>
                <a:lnTo>
                  <a:pt x="645287" y="439801"/>
                </a:lnTo>
                <a:lnTo>
                  <a:pt x="645287" y="272542"/>
                </a:lnTo>
                <a:close/>
              </a:path>
              <a:path w="645794" h="545464">
                <a:moveTo>
                  <a:pt x="208280" y="379857"/>
                </a:moveTo>
                <a:lnTo>
                  <a:pt x="86232" y="379857"/>
                </a:lnTo>
                <a:lnTo>
                  <a:pt x="79609" y="381502"/>
                </a:lnTo>
                <a:lnTo>
                  <a:pt x="74199" y="385968"/>
                </a:lnTo>
                <a:lnTo>
                  <a:pt x="70552" y="392555"/>
                </a:lnTo>
                <a:lnTo>
                  <a:pt x="69214" y="400558"/>
                </a:lnTo>
                <a:lnTo>
                  <a:pt x="70552" y="408560"/>
                </a:lnTo>
                <a:lnTo>
                  <a:pt x="74199" y="415147"/>
                </a:lnTo>
                <a:lnTo>
                  <a:pt x="79609" y="419613"/>
                </a:lnTo>
                <a:lnTo>
                  <a:pt x="86232" y="421259"/>
                </a:lnTo>
                <a:lnTo>
                  <a:pt x="208280" y="421259"/>
                </a:lnTo>
                <a:lnTo>
                  <a:pt x="214903" y="419613"/>
                </a:lnTo>
                <a:lnTo>
                  <a:pt x="220313" y="415147"/>
                </a:lnTo>
                <a:lnTo>
                  <a:pt x="223960" y="408560"/>
                </a:lnTo>
                <a:lnTo>
                  <a:pt x="225298" y="400558"/>
                </a:lnTo>
                <a:lnTo>
                  <a:pt x="223960" y="392555"/>
                </a:lnTo>
                <a:lnTo>
                  <a:pt x="220313" y="385968"/>
                </a:lnTo>
                <a:lnTo>
                  <a:pt x="214903" y="381502"/>
                </a:lnTo>
                <a:lnTo>
                  <a:pt x="208280" y="379857"/>
                </a:lnTo>
                <a:close/>
              </a:path>
              <a:path w="645794" h="545464">
                <a:moveTo>
                  <a:pt x="404621" y="379857"/>
                </a:moveTo>
                <a:lnTo>
                  <a:pt x="282575" y="379857"/>
                </a:lnTo>
                <a:lnTo>
                  <a:pt x="275931" y="381502"/>
                </a:lnTo>
                <a:lnTo>
                  <a:pt x="270478" y="385968"/>
                </a:lnTo>
                <a:lnTo>
                  <a:pt x="266787" y="392555"/>
                </a:lnTo>
                <a:lnTo>
                  <a:pt x="265430" y="400558"/>
                </a:lnTo>
                <a:lnTo>
                  <a:pt x="266787" y="408560"/>
                </a:lnTo>
                <a:lnTo>
                  <a:pt x="270478" y="415147"/>
                </a:lnTo>
                <a:lnTo>
                  <a:pt x="275931" y="419613"/>
                </a:lnTo>
                <a:lnTo>
                  <a:pt x="282575" y="421259"/>
                </a:lnTo>
                <a:lnTo>
                  <a:pt x="404621" y="421259"/>
                </a:lnTo>
                <a:lnTo>
                  <a:pt x="411245" y="419613"/>
                </a:lnTo>
                <a:lnTo>
                  <a:pt x="416655" y="415147"/>
                </a:lnTo>
                <a:lnTo>
                  <a:pt x="420302" y="408560"/>
                </a:lnTo>
                <a:lnTo>
                  <a:pt x="421639" y="400558"/>
                </a:lnTo>
                <a:lnTo>
                  <a:pt x="420302" y="392555"/>
                </a:lnTo>
                <a:lnTo>
                  <a:pt x="416655" y="385968"/>
                </a:lnTo>
                <a:lnTo>
                  <a:pt x="411245" y="381502"/>
                </a:lnTo>
                <a:lnTo>
                  <a:pt x="404621" y="379857"/>
                </a:lnTo>
                <a:close/>
              </a:path>
              <a:path w="645794" h="545464">
                <a:moveTo>
                  <a:pt x="208280" y="297307"/>
                </a:moveTo>
                <a:lnTo>
                  <a:pt x="86232" y="297307"/>
                </a:lnTo>
                <a:lnTo>
                  <a:pt x="79609" y="298934"/>
                </a:lnTo>
                <a:lnTo>
                  <a:pt x="74199" y="303371"/>
                </a:lnTo>
                <a:lnTo>
                  <a:pt x="70552" y="309951"/>
                </a:lnTo>
                <a:lnTo>
                  <a:pt x="69214" y="318008"/>
                </a:lnTo>
                <a:lnTo>
                  <a:pt x="70552" y="325991"/>
                </a:lnTo>
                <a:lnTo>
                  <a:pt x="74199" y="332533"/>
                </a:lnTo>
                <a:lnTo>
                  <a:pt x="79609" y="336956"/>
                </a:lnTo>
                <a:lnTo>
                  <a:pt x="86232" y="338582"/>
                </a:lnTo>
                <a:lnTo>
                  <a:pt x="208280" y="338582"/>
                </a:lnTo>
                <a:lnTo>
                  <a:pt x="214903" y="336956"/>
                </a:lnTo>
                <a:lnTo>
                  <a:pt x="220313" y="332533"/>
                </a:lnTo>
                <a:lnTo>
                  <a:pt x="223960" y="325991"/>
                </a:lnTo>
                <a:lnTo>
                  <a:pt x="225298" y="318008"/>
                </a:lnTo>
                <a:lnTo>
                  <a:pt x="223960" y="309951"/>
                </a:lnTo>
                <a:lnTo>
                  <a:pt x="220313" y="303371"/>
                </a:lnTo>
                <a:lnTo>
                  <a:pt x="214903" y="298934"/>
                </a:lnTo>
                <a:lnTo>
                  <a:pt x="208280" y="297307"/>
                </a:lnTo>
                <a:close/>
              </a:path>
              <a:path w="645794" h="545464">
                <a:moveTo>
                  <a:pt x="404621" y="297307"/>
                </a:moveTo>
                <a:lnTo>
                  <a:pt x="282575" y="297307"/>
                </a:lnTo>
                <a:lnTo>
                  <a:pt x="275931" y="298934"/>
                </a:lnTo>
                <a:lnTo>
                  <a:pt x="270478" y="303371"/>
                </a:lnTo>
                <a:lnTo>
                  <a:pt x="266787" y="309951"/>
                </a:lnTo>
                <a:lnTo>
                  <a:pt x="265430" y="318008"/>
                </a:lnTo>
                <a:lnTo>
                  <a:pt x="266787" y="325991"/>
                </a:lnTo>
                <a:lnTo>
                  <a:pt x="270478" y="332533"/>
                </a:lnTo>
                <a:lnTo>
                  <a:pt x="275931" y="336956"/>
                </a:lnTo>
                <a:lnTo>
                  <a:pt x="282575" y="338582"/>
                </a:lnTo>
                <a:lnTo>
                  <a:pt x="404621" y="338582"/>
                </a:lnTo>
                <a:lnTo>
                  <a:pt x="411245" y="336956"/>
                </a:lnTo>
                <a:lnTo>
                  <a:pt x="416655" y="332533"/>
                </a:lnTo>
                <a:lnTo>
                  <a:pt x="420302" y="325991"/>
                </a:lnTo>
                <a:lnTo>
                  <a:pt x="421639" y="318008"/>
                </a:lnTo>
                <a:lnTo>
                  <a:pt x="420302" y="309951"/>
                </a:lnTo>
                <a:lnTo>
                  <a:pt x="416655" y="303371"/>
                </a:lnTo>
                <a:lnTo>
                  <a:pt x="411245" y="298934"/>
                </a:lnTo>
                <a:lnTo>
                  <a:pt x="404621" y="297307"/>
                </a:lnTo>
                <a:close/>
              </a:path>
              <a:path w="645794" h="545464">
                <a:moveTo>
                  <a:pt x="419988" y="173482"/>
                </a:moveTo>
                <a:lnTo>
                  <a:pt x="88773" y="173482"/>
                </a:lnTo>
                <a:lnTo>
                  <a:pt x="82149" y="175107"/>
                </a:lnTo>
                <a:lnTo>
                  <a:pt x="76739" y="179530"/>
                </a:lnTo>
                <a:lnTo>
                  <a:pt x="73092" y="186072"/>
                </a:lnTo>
                <a:lnTo>
                  <a:pt x="71755" y="194056"/>
                </a:lnTo>
                <a:lnTo>
                  <a:pt x="73092" y="202112"/>
                </a:lnTo>
                <a:lnTo>
                  <a:pt x="76739" y="208692"/>
                </a:lnTo>
                <a:lnTo>
                  <a:pt x="82149" y="213129"/>
                </a:lnTo>
                <a:lnTo>
                  <a:pt x="88773" y="214757"/>
                </a:lnTo>
                <a:lnTo>
                  <a:pt x="419988" y="214757"/>
                </a:lnTo>
                <a:lnTo>
                  <a:pt x="426612" y="213129"/>
                </a:lnTo>
                <a:lnTo>
                  <a:pt x="432022" y="208692"/>
                </a:lnTo>
                <a:lnTo>
                  <a:pt x="435669" y="202112"/>
                </a:lnTo>
                <a:lnTo>
                  <a:pt x="437006" y="194056"/>
                </a:lnTo>
                <a:lnTo>
                  <a:pt x="435669" y="186072"/>
                </a:lnTo>
                <a:lnTo>
                  <a:pt x="432022" y="179530"/>
                </a:lnTo>
                <a:lnTo>
                  <a:pt x="426612" y="175107"/>
                </a:lnTo>
                <a:lnTo>
                  <a:pt x="419988" y="17348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1133" y="4047490"/>
            <a:ext cx="403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176" y="3000882"/>
            <a:ext cx="687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83" y="2987801"/>
            <a:ext cx="1059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3576" y="3451859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49842" y="1784350"/>
            <a:ext cx="2893060" cy="3507740"/>
            <a:chOff x="9149842" y="1784350"/>
            <a:chExt cx="2893060" cy="3507740"/>
          </a:xfrm>
        </p:grpSpPr>
        <p:sp>
          <p:nvSpPr>
            <p:cNvPr id="13" name="object 13"/>
            <p:cNvSpPr/>
            <p:nvPr/>
          </p:nvSpPr>
          <p:spPr>
            <a:xfrm>
              <a:off x="9450324" y="2026919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2586228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0" y="3116580"/>
                  </a:lnTo>
                  <a:lnTo>
                    <a:pt x="0" y="3258312"/>
                  </a:lnTo>
                  <a:lnTo>
                    <a:pt x="2586228" y="3258312"/>
                  </a:lnTo>
                  <a:lnTo>
                    <a:pt x="2586228" y="3116580"/>
                  </a:lnTo>
                  <a:lnTo>
                    <a:pt x="2586228" y="2971800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0324" y="2026920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0" y="3258311"/>
                  </a:moveTo>
                  <a:lnTo>
                    <a:pt x="2586228" y="3258311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583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2586228" y="0"/>
                  </a:moveTo>
                  <a:lnTo>
                    <a:pt x="0" y="0"/>
                  </a:lnTo>
                  <a:lnTo>
                    <a:pt x="0" y="3064764"/>
                  </a:lnTo>
                  <a:lnTo>
                    <a:pt x="0" y="3209544"/>
                  </a:lnTo>
                  <a:lnTo>
                    <a:pt x="2586228" y="3209544"/>
                  </a:lnTo>
                  <a:lnTo>
                    <a:pt x="2586228" y="3064764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0" y="3209544"/>
                  </a:moveTo>
                  <a:lnTo>
                    <a:pt x="2586228" y="3209544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2650236" y="0"/>
                  </a:moveTo>
                  <a:lnTo>
                    <a:pt x="0" y="0"/>
                  </a:lnTo>
                  <a:lnTo>
                    <a:pt x="0" y="3208020"/>
                  </a:lnTo>
                  <a:lnTo>
                    <a:pt x="2650236" y="3208020"/>
                  </a:lnTo>
                  <a:lnTo>
                    <a:pt x="2650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0" y="3208020"/>
                  </a:moveTo>
                  <a:lnTo>
                    <a:pt x="2650236" y="320802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93500" y="3079583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93404" y="3179614"/>
              <a:ext cx="400050" cy="400685"/>
            </a:xfrm>
            <a:custGeom>
              <a:avLst/>
              <a:gdLst/>
              <a:ahLst/>
              <a:cxnLst/>
              <a:rect l="l" t="t" r="r" b="b"/>
              <a:pathLst>
                <a:path w="400050" h="400685">
                  <a:moveTo>
                    <a:pt x="320649" y="352175"/>
                  </a:moveTo>
                  <a:lnTo>
                    <a:pt x="298110" y="352175"/>
                  </a:lnTo>
                  <a:lnTo>
                    <a:pt x="334955" y="389066"/>
                  </a:lnTo>
                  <a:lnTo>
                    <a:pt x="347483" y="397407"/>
                  </a:lnTo>
                  <a:lnTo>
                    <a:pt x="361739" y="400196"/>
                  </a:lnTo>
                  <a:lnTo>
                    <a:pt x="376000" y="397429"/>
                  </a:lnTo>
                  <a:lnTo>
                    <a:pt x="388543" y="389106"/>
                  </a:lnTo>
                  <a:lnTo>
                    <a:pt x="392030" y="383854"/>
                  </a:lnTo>
                  <a:lnTo>
                    <a:pt x="361489" y="383854"/>
                  </a:lnTo>
                  <a:lnTo>
                    <a:pt x="353304" y="382296"/>
                  </a:lnTo>
                  <a:lnTo>
                    <a:pt x="346064" y="377622"/>
                  </a:lnTo>
                  <a:lnTo>
                    <a:pt x="320649" y="352175"/>
                  </a:lnTo>
                  <a:close/>
                </a:path>
                <a:path w="400050" h="400685">
                  <a:moveTo>
                    <a:pt x="324129" y="270233"/>
                  </a:moveTo>
                  <a:lnTo>
                    <a:pt x="301387" y="270233"/>
                  </a:lnTo>
                  <a:lnTo>
                    <a:pt x="376994" y="346334"/>
                  </a:lnTo>
                  <a:lnTo>
                    <a:pt x="381794" y="353516"/>
                  </a:lnTo>
                  <a:lnTo>
                    <a:pt x="383414" y="361700"/>
                  </a:lnTo>
                  <a:lnTo>
                    <a:pt x="381850" y="369896"/>
                  </a:lnTo>
                  <a:lnTo>
                    <a:pt x="377067" y="377149"/>
                  </a:lnTo>
                  <a:lnTo>
                    <a:pt x="376914" y="377622"/>
                  </a:lnTo>
                  <a:lnTo>
                    <a:pt x="369674" y="382296"/>
                  </a:lnTo>
                  <a:lnTo>
                    <a:pt x="361489" y="383854"/>
                  </a:lnTo>
                  <a:lnTo>
                    <a:pt x="392030" y="383854"/>
                  </a:lnTo>
                  <a:lnTo>
                    <a:pt x="396874" y="376558"/>
                  </a:lnTo>
                  <a:lnTo>
                    <a:pt x="399659" y="362283"/>
                  </a:lnTo>
                  <a:lnTo>
                    <a:pt x="396896" y="348006"/>
                  </a:lnTo>
                  <a:lnTo>
                    <a:pt x="388583" y="335451"/>
                  </a:lnTo>
                  <a:lnTo>
                    <a:pt x="351978" y="298561"/>
                  </a:lnTo>
                  <a:lnTo>
                    <a:pt x="357911" y="286958"/>
                  </a:lnTo>
                  <a:lnTo>
                    <a:pt x="340789" y="286958"/>
                  </a:lnTo>
                  <a:lnTo>
                    <a:pt x="324129" y="270233"/>
                  </a:lnTo>
                  <a:close/>
                </a:path>
                <a:path w="400050" h="400685">
                  <a:moveTo>
                    <a:pt x="46115" y="289358"/>
                  </a:moveTo>
                  <a:lnTo>
                    <a:pt x="61339" y="331999"/>
                  </a:lnTo>
                  <a:lnTo>
                    <a:pt x="95603" y="357609"/>
                  </a:lnTo>
                  <a:lnTo>
                    <a:pt x="134055" y="374749"/>
                  </a:lnTo>
                  <a:lnTo>
                    <a:pt x="175114" y="383098"/>
                  </a:lnTo>
                  <a:lnTo>
                    <a:pt x="217198" y="382334"/>
                  </a:lnTo>
                  <a:lnTo>
                    <a:pt x="258724" y="372133"/>
                  </a:lnTo>
                  <a:lnTo>
                    <a:pt x="267424" y="367725"/>
                  </a:lnTo>
                  <a:lnTo>
                    <a:pt x="200081" y="367725"/>
                  </a:lnTo>
                  <a:lnTo>
                    <a:pt x="155898" y="364009"/>
                  </a:lnTo>
                  <a:lnTo>
                    <a:pt x="114031" y="349394"/>
                  </a:lnTo>
                  <a:lnTo>
                    <a:pt x="76697" y="324353"/>
                  </a:lnTo>
                  <a:lnTo>
                    <a:pt x="46115" y="289358"/>
                  </a:lnTo>
                  <a:close/>
                </a:path>
                <a:path w="400050" h="400685">
                  <a:moveTo>
                    <a:pt x="279728" y="311204"/>
                  </a:moveTo>
                  <a:lnTo>
                    <a:pt x="257190" y="311204"/>
                  </a:lnTo>
                  <a:lnTo>
                    <a:pt x="286522" y="340572"/>
                  </a:lnTo>
                  <a:lnTo>
                    <a:pt x="244362" y="360070"/>
                  </a:lnTo>
                  <a:lnTo>
                    <a:pt x="200081" y="367725"/>
                  </a:lnTo>
                  <a:lnTo>
                    <a:pt x="267424" y="367725"/>
                  </a:lnTo>
                  <a:lnTo>
                    <a:pt x="298110" y="352175"/>
                  </a:lnTo>
                  <a:lnTo>
                    <a:pt x="320649" y="352175"/>
                  </a:lnTo>
                  <a:lnTo>
                    <a:pt x="279728" y="311204"/>
                  </a:lnTo>
                  <a:close/>
                </a:path>
                <a:path w="400050" h="400685">
                  <a:moveTo>
                    <a:pt x="210067" y="67521"/>
                  </a:moveTo>
                  <a:lnTo>
                    <a:pt x="169346" y="68342"/>
                  </a:lnTo>
                  <a:lnTo>
                    <a:pt x="131154" y="81367"/>
                  </a:lnTo>
                  <a:lnTo>
                    <a:pt x="98397" y="105602"/>
                  </a:lnTo>
                  <a:lnTo>
                    <a:pt x="73981" y="140058"/>
                  </a:lnTo>
                  <a:lnTo>
                    <a:pt x="68813" y="152041"/>
                  </a:lnTo>
                  <a:lnTo>
                    <a:pt x="15984" y="152041"/>
                  </a:lnTo>
                  <a:lnTo>
                    <a:pt x="15984" y="168045"/>
                  </a:lnTo>
                  <a:lnTo>
                    <a:pt x="64337" y="168045"/>
                  </a:lnTo>
                  <a:lnTo>
                    <a:pt x="62579" y="175927"/>
                  </a:lnTo>
                  <a:lnTo>
                    <a:pt x="61586" y="183970"/>
                  </a:lnTo>
                  <a:lnTo>
                    <a:pt x="61380" y="192052"/>
                  </a:lnTo>
                  <a:lnTo>
                    <a:pt x="0" y="192052"/>
                  </a:lnTo>
                  <a:lnTo>
                    <a:pt x="0" y="208056"/>
                  </a:lnTo>
                  <a:lnTo>
                    <a:pt x="61939" y="208056"/>
                  </a:lnTo>
                  <a:lnTo>
                    <a:pt x="62579" y="216185"/>
                  </a:lnTo>
                  <a:lnTo>
                    <a:pt x="64051" y="224227"/>
                  </a:lnTo>
                  <a:lnTo>
                    <a:pt x="66335" y="232063"/>
                  </a:lnTo>
                  <a:lnTo>
                    <a:pt x="16863" y="232063"/>
                  </a:lnTo>
                  <a:lnTo>
                    <a:pt x="16863" y="248067"/>
                  </a:lnTo>
                  <a:lnTo>
                    <a:pt x="72090" y="248067"/>
                  </a:lnTo>
                  <a:lnTo>
                    <a:pt x="94622" y="283695"/>
                  </a:lnTo>
                  <a:lnTo>
                    <a:pt x="126004" y="309572"/>
                  </a:lnTo>
                  <a:lnTo>
                    <a:pt x="163391" y="324559"/>
                  </a:lnTo>
                  <a:lnTo>
                    <a:pt x="203939" y="327514"/>
                  </a:lnTo>
                  <a:lnTo>
                    <a:pt x="244802" y="317299"/>
                  </a:lnTo>
                  <a:lnTo>
                    <a:pt x="249038" y="315485"/>
                  </a:lnTo>
                  <a:lnTo>
                    <a:pt x="253174" y="313452"/>
                  </a:lnTo>
                  <a:lnTo>
                    <a:pt x="255903" y="311924"/>
                  </a:lnTo>
                  <a:lnTo>
                    <a:pt x="193092" y="311924"/>
                  </a:lnTo>
                  <a:lnTo>
                    <a:pt x="148015" y="302812"/>
                  </a:lnTo>
                  <a:lnTo>
                    <a:pt x="111191" y="277943"/>
                  </a:lnTo>
                  <a:lnTo>
                    <a:pt x="86385" y="241106"/>
                  </a:lnTo>
                  <a:lnTo>
                    <a:pt x="77285" y="195973"/>
                  </a:lnTo>
                  <a:lnTo>
                    <a:pt x="86385" y="150837"/>
                  </a:lnTo>
                  <a:lnTo>
                    <a:pt x="111204" y="113980"/>
                  </a:lnTo>
                  <a:lnTo>
                    <a:pt x="148015" y="89132"/>
                  </a:lnTo>
                  <a:lnTo>
                    <a:pt x="193092" y="80021"/>
                  </a:lnTo>
                  <a:lnTo>
                    <a:pt x="250588" y="80021"/>
                  </a:lnTo>
                  <a:lnTo>
                    <a:pt x="250410" y="79895"/>
                  </a:lnTo>
                  <a:lnTo>
                    <a:pt x="210067" y="67521"/>
                  </a:lnTo>
                  <a:close/>
                </a:path>
                <a:path w="400050" h="400685">
                  <a:moveTo>
                    <a:pt x="250588" y="80021"/>
                  </a:moveTo>
                  <a:lnTo>
                    <a:pt x="193092" y="80021"/>
                  </a:lnTo>
                  <a:lnTo>
                    <a:pt x="238169" y="89133"/>
                  </a:lnTo>
                  <a:lnTo>
                    <a:pt x="274980" y="113981"/>
                  </a:lnTo>
                  <a:lnTo>
                    <a:pt x="299799" y="150837"/>
                  </a:lnTo>
                  <a:lnTo>
                    <a:pt x="308900" y="195973"/>
                  </a:lnTo>
                  <a:lnTo>
                    <a:pt x="299733" y="241132"/>
                  </a:lnTo>
                  <a:lnTo>
                    <a:pt x="274905" y="277943"/>
                  </a:lnTo>
                  <a:lnTo>
                    <a:pt x="238123" y="302776"/>
                  </a:lnTo>
                  <a:lnTo>
                    <a:pt x="193092" y="311924"/>
                  </a:lnTo>
                  <a:lnTo>
                    <a:pt x="255903" y="311924"/>
                  </a:lnTo>
                  <a:lnTo>
                    <a:pt x="257190" y="311204"/>
                  </a:lnTo>
                  <a:lnTo>
                    <a:pt x="279728" y="311204"/>
                  </a:lnTo>
                  <a:lnTo>
                    <a:pt x="270777" y="302242"/>
                  </a:lnTo>
                  <a:lnTo>
                    <a:pt x="279429" y="295238"/>
                  </a:lnTo>
                  <a:lnTo>
                    <a:pt x="287443" y="287540"/>
                  </a:lnTo>
                  <a:lnTo>
                    <a:pt x="294777" y="279191"/>
                  </a:lnTo>
                  <a:lnTo>
                    <a:pt x="301387" y="270233"/>
                  </a:lnTo>
                  <a:lnTo>
                    <a:pt x="324129" y="270233"/>
                  </a:lnTo>
                  <a:lnTo>
                    <a:pt x="310498" y="256549"/>
                  </a:lnTo>
                  <a:lnTo>
                    <a:pt x="322857" y="216153"/>
                  </a:lnTo>
                  <a:lnTo>
                    <a:pt x="322049" y="175927"/>
                  </a:lnTo>
                  <a:lnTo>
                    <a:pt x="321978" y="175205"/>
                  </a:lnTo>
                  <a:lnTo>
                    <a:pt x="309031" y="137139"/>
                  </a:lnTo>
                  <a:lnTo>
                    <a:pt x="284825" y="104341"/>
                  </a:lnTo>
                  <a:lnTo>
                    <a:pt x="250588" y="80021"/>
                  </a:lnTo>
                  <a:close/>
                </a:path>
                <a:path w="400050" h="400685">
                  <a:moveTo>
                    <a:pt x="269883" y="16688"/>
                  </a:moveTo>
                  <a:lnTo>
                    <a:pt x="178611" y="16688"/>
                  </a:lnTo>
                  <a:lnTo>
                    <a:pt x="224147" y="18903"/>
                  </a:lnTo>
                  <a:lnTo>
                    <a:pt x="268998" y="33502"/>
                  </a:lnTo>
                  <a:lnTo>
                    <a:pt x="310237" y="61109"/>
                  </a:lnTo>
                  <a:lnTo>
                    <a:pt x="341630" y="98366"/>
                  </a:lnTo>
                  <a:lnTo>
                    <a:pt x="361628" y="142808"/>
                  </a:lnTo>
                  <a:lnTo>
                    <a:pt x="368682" y="191972"/>
                  </a:lnTo>
                  <a:lnTo>
                    <a:pt x="366936" y="217051"/>
                  </a:lnTo>
                  <a:lnTo>
                    <a:pt x="361631" y="241493"/>
                  </a:lnTo>
                  <a:lnTo>
                    <a:pt x="352879" y="264921"/>
                  </a:lnTo>
                  <a:lnTo>
                    <a:pt x="340789" y="286958"/>
                  </a:lnTo>
                  <a:lnTo>
                    <a:pt x="357911" y="286958"/>
                  </a:lnTo>
                  <a:lnTo>
                    <a:pt x="372154" y="259103"/>
                  </a:lnTo>
                  <a:lnTo>
                    <a:pt x="382536" y="217452"/>
                  </a:lnTo>
                  <a:lnTo>
                    <a:pt x="383445" y="175205"/>
                  </a:lnTo>
                  <a:lnTo>
                    <a:pt x="375201" y="133961"/>
                  </a:lnTo>
                  <a:lnTo>
                    <a:pt x="358122" y="95319"/>
                  </a:lnTo>
                  <a:lnTo>
                    <a:pt x="332530" y="60877"/>
                  </a:lnTo>
                  <a:lnTo>
                    <a:pt x="298743" y="32235"/>
                  </a:lnTo>
                  <a:lnTo>
                    <a:pt x="274193" y="18350"/>
                  </a:lnTo>
                  <a:lnTo>
                    <a:pt x="269883" y="16688"/>
                  </a:lnTo>
                  <a:close/>
                </a:path>
                <a:path w="400050" h="400685">
                  <a:moveTo>
                    <a:pt x="192533" y="0"/>
                  </a:moveTo>
                  <a:lnTo>
                    <a:pt x="139024" y="7876"/>
                  </a:lnTo>
                  <a:lnTo>
                    <a:pt x="90661" y="29798"/>
                  </a:lnTo>
                  <a:lnTo>
                    <a:pt x="50096" y="64087"/>
                  </a:lnTo>
                  <a:lnTo>
                    <a:pt x="19980" y="109069"/>
                  </a:lnTo>
                  <a:lnTo>
                    <a:pt x="34366" y="115951"/>
                  </a:lnTo>
                  <a:lnTo>
                    <a:pt x="60269" y="76488"/>
                  </a:lnTo>
                  <a:lnTo>
                    <a:pt x="94436" y="46266"/>
                  </a:lnTo>
                  <a:lnTo>
                    <a:pt x="134629" y="26071"/>
                  </a:lnTo>
                  <a:lnTo>
                    <a:pt x="178611" y="16688"/>
                  </a:lnTo>
                  <a:lnTo>
                    <a:pt x="269883" y="16688"/>
                  </a:lnTo>
                  <a:lnTo>
                    <a:pt x="248018" y="8260"/>
                  </a:lnTo>
                  <a:lnTo>
                    <a:pt x="220653" y="2099"/>
                  </a:lnTo>
                  <a:lnTo>
                    <a:pt x="192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486" y="3301087"/>
              <a:ext cx="146351" cy="14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2571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Challenge: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ingestion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204" b="1">
                <a:latin typeface="Trebuchet MS"/>
                <a:cs typeface="Trebuchet MS"/>
              </a:rPr>
              <a:t>&amp;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management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0590" y="3037118"/>
            <a:ext cx="625475" cy="625475"/>
            <a:chOff x="4210590" y="3037118"/>
            <a:chExt cx="625475" cy="625475"/>
          </a:xfrm>
        </p:grpSpPr>
        <p:sp>
          <p:nvSpPr>
            <p:cNvPr id="24" name="object 24"/>
            <p:cNvSpPr/>
            <p:nvPr/>
          </p:nvSpPr>
          <p:spPr>
            <a:xfrm>
              <a:off x="4253446" y="3055988"/>
              <a:ext cx="508000" cy="507365"/>
            </a:xfrm>
            <a:custGeom>
              <a:avLst/>
              <a:gdLst/>
              <a:ahLst/>
              <a:cxnLst/>
              <a:rect l="l" t="t" r="r" b="b"/>
              <a:pathLst>
                <a:path w="508000" h="507364">
                  <a:moveTo>
                    <a:pt x="313296" y="250253"/>
                  </a:moveTo>
                  <a:lnTo>
                    <a:pt x="294944" y="241617"/>
                  </a:lnTo>
                  <a:lnTo>
                    <a:pt x="294754" y="240639"/>
                  </a:lnTo>
                  <a:lnTo>
                    <a:pt x="293090" y="232410"/>
                  </a:lnTo>
                  <a:lnTo>
                    <a:pt x="287223" y="223748"/>
                  </a:lnTo>
                  <a:lnTo>
                    <a:pt x="278536" y="217893"/>
                  </a:lnTo>
                  <a:lnTo>
                    <a:pt x="268897" y="215950"/>
                  </a:lnTo>
                  <a:lnTo>
                    <a:pt x="268897" y="240753"/>
                  </a:lnTo>
                  <a:lnTo>
                    <a:pt x="266598" y="245427"/>
                  </a:lnTo>
                  <a:lnTo>
                    <a:pt x="265633" y="245427"/>
                  </a:lnTo>
                  <a:lnTo>
                    <a:pt x="265709" y="241719"/>
                  </a:lnTo>
                  <a:lnTo>
                    <a:pt x="266725" y="240817"/>
                  </a:lnTo>
                  <a:lnTo>
                    <a:pt x="267893" y="240893"/>
                  </a:lnTo>
                  <a:lnTo>
                    <a:pt x="267893" y="240639"/>
                  </a:lnTo>
                  <a:lnTo>
                    <a:pt x="268071" y="240639"/>
                  </a:lnTo>
                  <a:lnTo>
                    <a:pt x="268897" y="240753"/>
                  </a:lnTo>
                  <a:lnTo>
                    <a:pt x="268897" y="215950"/>
                  </a:lnTo>
                  <a:lnTo>
                    <a:pt x="240563" y="243039"/>
                  </a:lnTo>
                  <a:lnTo>
                    <a:pt x="242709" y="253657"/>
                  </a:lnTo>
                  <a:lnTo>
                    <a:pt x="248564" y="262331"/>
                  </a:lnTo>
                  <a:lnTo>
                    <a:pt x="257263" y="268173"/>
                  </a:lnTo>
                  <a:lnTo>
                    <a:pt x="267893" y="270319"/>
                  </a:lnTo>
                  <a:lnTo>
                    <a:pt x="278511" y="268135"/>
                  </a:lnTo>
                  <a:lnTo>
                    <a:pt x="283972" y="264452"/>
                  </a:lnTo>
                  <a:lnTo>
                    <a:pt x="294208" y="269341"/>
                  </a:lnTo>
                  <a:lnTo>
                    <a:pt x="313296" y="250253"/>
                  </a:lnTo>
                  <a:close/>
                </a:path>
                <a:path w="508000" h="507364">
                  <a:moveTo>
                    <a:pt x="507974" y="55575"/>
                  </a:moveTo>
                  <a:lnTo>
                    <a:pt x="494296" y="45148"/>
                  </a:lnTo>
                  <a:lnTo>
                    <a:pt x="449541" y="26301"/>
                  </a:lnTo>
                  <a:lnTo>
                    <a:pt x="445020" y="25146"/>
                  </a:lnTo>
                  <a:lnTo>
                    <a:pt x="394246" y="12090"/>
                  </a:lnTo>
                  <a:lnTo>
                    <a:pt x="332663" y="3124"/>
                  </a:lnTo>
                  <a:lnTo>
                    <a:pt x="269036" y="0"/>
                  </a:lnTo>
                  <a:lnTo>
                    <a:pt x="205320" y="3124"/>
                  </a:lnTo>
                  <a:lnTo>
                    <a:pt x="143522" y="12090"/>
                  </a:lnTo>
                  <a:lnTo>
                    <a:pt x="87960" y="26301"/>
                  </a:lnTo>
                  <a:lnTo>
                    <a:pt x="42926" y="45148"/>
                  </a:lnTo>
                  <a:lnTo>
                    <a:pt x="4559" y="87541"/>
                  </a:lnTo>
                  <a:lnTo>
                    <a:pt x="0" y="94259"/>
                  </a:lnTo>
                  <a:lnTo>
                    <a:pt x="1346" y="101206"/>
                  </a:lnTo>
                  <a:lnTo>
                    <a:pt x="56197" y="507352"/>
                  </a:lnTo>
                  <a:lnTo>
                    <a:pt x="78232" y="485317"/>
                  </a:lnTo>
                  <a:lnTo>
                    <a:pt x="31457" y="135407"/>
                  </a:lnTo>
                  <a:lnTo>
                    <a:pt x="42532" y="140449"/>
                  </a:lnTo>
                  <a:lnTo>
                    <a:pt x="49999" y="144856"/>
                  </a:lnTo>
                  <a:lnTo>
                    <a:pt x="58432" y="147688"/>
                  </a:lnTo>
                  <a:lnTo>
                    <a:pt x="65989" y="151117"/>
                  </a:lnTo>
                  <a:lnTo>
                    <a:pt x="83718" y="156159"/>
                  </a:lnTo>
                  <a:lnTo>
                    <a:pt x="94945" y="159905"/>
                  </a:lnTo>
                  <a:lnTo>
                    <a:pt x="102031" y="161353"/>
                  </a:lnTo>
                  <a:lnTo>
                    <a:pt x="109550" y="163474"/>
                  </a:lnTo>
                  <a:lnTo>
                    <a:pt x="135394" y="168109"/>
                  </a:lnTo>
                  <a:lnTo>
                    <a:pt x="148755" y="170815"/>
                  </a:lnTo>
                  <a:lnTo>
                    <a:pt x="153441" y="171348"/>
                  </a:lnTo>
                  <a:lnTo>
                    <a:pt x="159435" y="172415"/>
                  </a:lnTo>
                  <a:lnTo>
                    <a:pt x="196062" y="176136"/>
                  </a:lnTo>
                  <a:lnTo>
                    <a:pt x="207657" y="177431"/>
                  </a:lnTo>
                  <a:lnTo>
                    <a:pt x="209626" y="177507"/>
                  </a:lnTo>
                  <a:lnTo>
                    <a:pt x="212915" y="177838"/>
                  </a:lnTo>
                  <a:lnTo>
                    <a:pt x="267271" y="179666"/>
                  </a:lnTo>
                  <a:lnTo>
                    <a:pt x="267589" y="179666"/>
                  </a:lnTo>
                  <a:lnTo>
                    <a:pt x="267893" y="179666"/>
                  </a:lnTo>
                  <a:lnTo>
                    <a:pt x="273824" y="179451"/>
                  </a:lnTo>
                  <a:lnTo>
                    <a:pt x="321678" y="177838"/>
                  </a:lnTo>
                  <a:lnTo>
                    <a:pt x="324307" y="177584"/>
                  </a:lnTo>
                  <a:lnTo>
                    <a:pt x="328079" y="177431"/>
                  </a:lnTo>
                  <a:lnTo>
                    <a:pt x="349605" y="175018"/>
                  </a:lnTo>
                  <a:lnTo>
                    <a:pt x="375285" y="172415"/>
                  </a:lnTo>
                  <a:lnTo>
                    <a:pt x="379628" y="171640"/>
                  </a:lnTo>
                  <a:lnTo>
                    <a:pt x="386969" y="170815"/>
                  </a:lnTo>
                  <a:lnTo>
                    <a:pt x="394208" y="169341"/>
                  </a:lnTo>
                  <a:lnTo>
                    <a:pt x="394576" y="168973"/>
                  </a:lnTo>
                  <a:lnTo>
                    <a:pt x="409028" y="154520"/>
                  </a:lnTo>
                  <a:lnTo>
                    <a:pt x="426351" y="137198"/>
                  </a:lnTo>
                  <a:lnTo>
                    <a:pt x="426542" y="137007"/>
                  </a:lnTo>
                  <a:lnTo>
                    <a:pt x="410819" y="141236"/>
                  </a:lnTo>
                  <a:lnTo>
                    <a:pt x="345795" y="150850"/>
                  </a:lnTo>
                  <a:lnTo>
                    <a:pt x="325069" y="151841"/>
                  </a:lnTo>
                  <a:lnTo>
                    <a:pt x="268147" y="154520"/>
                  </a:lnTo>
                  <a:lnTo>
                    <a:pt x="189915" y="150799"/>
                  </a:lnTo>
                  <a:lnTo>
                    <a:pt x="124409" y="141020"/>
                  </a:lnTo>
                  <a:lnTo>
                    <a:pt x="103809" y="135407"/>
                  </a:lnTo>
                  <a:lnTo>
                    <a:pt x="73952" y="127279"/>
                  </a:lnTo>
                  <a:lnTo>
                    <a:pt x="40640" y="111683"/>
                  </a:lnTo>
                  <a:lnTo>
                    <a:pt x="26543" y="96304"/>
                  </a:lnTo>
                  <a:lnTo>
                    <a:pt x="25946" y="93319"/>
                  </a:lnTo>
                  <a:lnTo>
                    <a:pt x="38112" y="77063"/>
                  </a:lnTo>
                  <a:lnTo>
                    <a:pt x="71183" y="58928"/>
                  </a:lnTo>
                  <a:lnTo>
                    <a:pt x="122288" y="42189"/>
                  </a:lnTo>
                  <a:lnTo>
                    <a:pt x="188760" y="29908"/>
                  </a:lnTo>
                  <a:lnTo>
                    <a:pt x="267893" y="25146"/>
                  </a:lnTo>
                  <a:lnTo>
                    <a:pt x="347014" y="29908"/>
                  </a:lnTo>
                  <a:lnTo>
                    <a:pt x="413435" y="42189"/>
                  </a:lnTo>
                  <a:lnTo>
                    <a:pt x="464451" y="58928"/>
                  </a:lnTo>
                  <a:lnTo>
                    <a:pt x="490359" y="73190"/>
                  </a:lnTo>
                  <a:lnTo>
                    <a:pt x="507974" y="55575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10590" y="303711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625475" h="625475">
                  <a:moveTo>
                    <a:pt x="625279" y="0"/>
                  </a:moveTo>
                  <a:lnTo>
                    <a:pt x="0" y="0"/>
                  </a:lnTo>
                  <a:lnTo>
                    <a:pt x="0" y="625275"/>
                  </a:lnTo>
                  <a:lnTo>
                    <a:pt x="62527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48759" y="3707384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6402" y="3646170"/>
            <a:ext cx="10718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Glue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alog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8168" y="3030705"/>
            <a:ext cx="603250" cy="603250"/>
            <a:chOff x="7188168" y="3030705"/>
            <a:chExt cx="603250" cy="603250"/>
          </a:xfrm>
        </p:grpSpPr>
        <p:sp>
          <p:nvSpPr>
            <p:cNvPr id="29" name="object 29"/>
            <p:cNvSpPr/>
            <p:nvPr/>
          </p:nvSpPr>
          <p:spPr>
            <a:xfrm>
              <a:off x="7212457" y="3030715"/>
              <a:ext cx="559435" cy="577215"/>
            </a:xfrm>
            <a:custGeom>
              <a:avLst/>
              <a:gdLst/>
              <a:ahLst/>
              <a:cxnLst/>
              <a:rect l="l" t="t" r="r" b="b"/>
              <a:pathLst>
                <a:path w="559434" h="577214">
                  <a:moveTo>
                    <a:pt x="72898" y="0"/>
                  </a:moveTo>
                  <a:lnTo>
                    <a:pt x="38150" y="0"/>
                  </a:lnTo>
                  <a:lnTo>
                    <a:pt x="23317" y="3022"/>
                  </a:lnTo>
                  <a:lnTo>
                    <a:pt x="11214" y="11188"/>
                  </a:lnTo>
                  <a:lnTo>
                    <a:pt x="3035" y="23279"/>
                  </a:lnTo>
                  <a:lnTo>
                    <a:pt x="25" y="37947"/>
                  </a:lnTo>
                  <a:lnTo>
                    <a:pt x="0" y="568477"/>
                  </a:lnTo>
                  <a:lnTo>
                    <a:pt x="1727" y="577024"/>
                  </a:lnTo>
                  <a:lnTo>
                    <a:pt x="24307" y="554443"/>
                  </a:lnTo>
                  <a:lnTo>
                    <a:pt x="24371" y="30416"/>
                  </a:lnTo>
                  <a:lnTo>
                    <a:pt x="30480" y="24320"/>
                  </a:lnTo>
                  <a:lnTo>
                    <a:pt x="72898" y="24244"/>
                  </a:lnTo>
                  <a:lnTo>
                    <a:pt x="72898" y="0"/>
                  </a:lnTo>
                  <a:close/>
                </a:path>
                <a:path w="559434" h="577214">
                  <a:moveTo>
                    <a:pt x="469620" y="109131"/>
                  </a:moveTo>
                  <a:lnTo>
                    <a:pt x="170091" y="109131"/>
                  </a:lnTo>
                  <a:lnTo>
                    <a:pt x="170091" y="133388"/>
                  </a:lnTo>
                  <a:lnTo>
                    <a:pt x="445376" y="133388"/>
                  </a:lnTo>
                  <a:lnTo>
                    <a:pt x="469620" y="109131"/>
                  </a:lnTo>
                  <a:close/>
                </a:path>
                <a:path w="559434" h="577214">
                  <a:moveTo>
                    <a:pt x="498106" y="60629"/>
                  </a:moveTo>
                  <a:lnTo>
                    <a:pt x="170091" y="60629"/>
                  </a:lnTo>
                  <a:lnTo>
                    <a:pt x="170091" y="84874"/>
                  </a:lnTo>
                  <a:lnTo>
                    <a:pt x="493877" y="84874"/>
                  </a:lnTo>
                  <a:lnTo>
                    <a:pt x="498106" y="80645"/>
                  </a:lnTo>
                  <a:lnTo>
                    <a:pt x="498106" y="60629"/>
                  </a:lnTo>
                  <a:close/>
                </a:path>
                <a:path w="559434" h="577214">
                  <a:moveTo>
                    <a:pt x="558850" y="5422"/>
                  </a:moveTo>
                  <a:lnTo>
                    <a:pt x="553415" y="0"/>
                  </a:lnTo>
                  <a:lnTo>
                    <a:pt x="102628" y="0"/>
                  </a:lnTo>
                  <a:lnTo>
                    <a:pt x="97193" y="5422"/>
                  </a:lnTo>
                  <a:lnTo>
                    <a:pt x="97193" y="481558"/>
                  </a:lnTo>
                  <a:lnTo>
                    <a:pt x="121488" y="457263"/>
                  </a:lnTo>
                  <a:lnTo>
                    <a:pt x="121488" y="24244"/>
                  </a:lnTo>
                  <a:lnTo>
                    <a:pt x="534555" y="24244"/>
                  </a:lnTo>
                  <a:lnTo>
                    <a:pt x="534555" y="44196"/>
                  </a:lnTo>
                  <a:lnTo>
                    <a:pt x="554507" y="24244"/>
                  </a:lnTo>
                  <a:lnTo>
                    <a:pt x="558850" y="19900"/>
                  </a:lnTo>
                  <a:lnTo>
                    <a:pt x="558850" y="5422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456" y="3190164"/>
              <a:ext cx="216364" cy="1634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88168" y="303070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603053" y="0"/>
                  </a:moveTo>
                  <a:lnTo>
                    <a:pt x="0" y="0"/>
                  </a:lnTo>
                  <a:lnTo>
                    <a:pt x="0" y="603049"/>
                  </a:lnTo>
                  <a:lnTo>
                    <a:pt x="603053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28756" y="3047492"/>
            <a:ext cx="1106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Spectrum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393500" y="1947251"/>
            <a:ext cx="2030730" cy="2749550"/>
            <a:chOff x="9393500" y="1947251"/>
            <a:chExt cx="2030730" cy="2749550"/>
          </a:xfrm>
        </p:grpSpPr>
        <p:sp>
          <p:nvSpPr>
            <p:cNvPr id="34" name="object 34"/>
            <p:cNvSpPr/>
            <p:nvPr/>
          </p:nvSpPr>
          <p:spPr>
            <a:xfrm>
              <a:off x="10824536" y="24196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8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88370" y="2519730"/>
              <a:ext cx="271780" cy="400685"/>
            </a:xfrm>
            <a:custGeom>
              <a:avLst/>
              <a:gdLst/>
              <a:ahLst/>
              <a:cxnLst/>
              <a:rect l="l" t="t" r="r" b="b"/>
              <a:pathLst>
                <a:path w="271779" h="400685">
                  <a:moveTo>
                    <a:pt x="271741" y="54571"/>
                  </a:moveTo>
                  <a:lnTo>
                    <a:pt x="259765" y="31089"/>
                  </a:lnTo>
                  <a:lnTo>
                    <a:pt x="255752" y="28905"/>
                  </a:lnTo>
                  <a:lnTo>
                    <a:pt x="255752" y="54571"/>
                  </a:lnTo>
                  <a:lnTo>
                    <a:pt x="255752" y="80238"/>
                  </a:lnTo>
                  <a:lnTo>
                    <a:pt x="255752" y="345528"/>
                  </a:lnTo>
                  <a:lnTo>
                    <a:pt x="247459" y="358381"/>
                  </a:lnTo>
                  <a:lnTo>
                    <a:pt x="223659" y="370878"/>
                  </a:lnTo>
                  <a:lnTo>
                    <a:pt x="185928" y="380352"/>
                  </a:lnTo>
                  <a:lnTo>
                    <a:pt x="135864" y="384098"/>
                  </a:lnTo>
                  <a:lnTo>
                    <a:pt x="85813" y="380326"/>
                  </a:lnTo>
                  <a:lnTo>
                    <a:pt x="48082" y="370814"/>
                  </a:lnTo>
                  <a:lnTo>
                    <a:pt x="24282" y="358305"/>
                  </a:lnTo>
                  <a:lnTo>
                    <a:pt x="15989" y="345528"/>
                  </a:lnTo>
                  <a:lnTo>
                    <a:pt x="15989" y="80200"/>
                  </a:lnTo>
                  <a:lnTo>
                    <a:pt x="43243" y="95084"/>
                  </a:lnTo>
                  <a:lnTo>
                    <a:pt x="86855" y="105524"/>
                  </a:lnTo>
                  <a:lnTo>
                    <a:pt x="135864" y="109067"/>
                  </a:lnTo>
                  <a:lnTo>
                    <a:pt x="184924" y="105524"/>
                  </a:lnTo>
                  <a:lnTo>
                    <a:pt x="228498" y="95110"/>
                  </a:lnTo>
                  <a:lnTo>
                    <a:pt x="232257" y="93065"/>
                  </a:lnTo>
                  <a:lnTo>
                    <a:pt x="255752" y="80238"/>
                  </a:lnTo>
                  <a:lnTo>
                    <a:pt x="255752" y="54571"/>
                  </a:lnTo>
                  <a:lnTo>
                    <a:pt x="247459" y="67373"/>
                  </a:lnTo>
                  <a:lnTo>
                    <a:pt x="223659" y="79844"/>
                  </a:lnTo>
                  <a:lnTo>
                    <a:pt x="185928" y="89306"/>
                  </a:lnTo>
                  <a:lnTo>
                    <a:pt x="135864" y="93065"/>
                  </a:lnTo>
                  <a:lnTo>
                    <a:pt x="85775" y="89306"/>
                  </a:lnTo>
                  <a:lnTo>
                    <a:pt x="48082" y="79883"/>
                  </a:lnTo>
                  <a:lnTo>
                    <a:pt x="24282" y="67411"/>
                  </a:lnTo>
                  <a:lnTo>
                    <a:pt x="15989" y="54571"/>
                  </a:lnTo>
                  <a:lnTo>
                    <a:pt x="24282" y="41732"/>
                  </a:lnTo>
                  <a:lnTo>
                    <a:pt x="48082" y="29222"/>
                  </a:lnTo>
                  <a:lnTo>
                    <a:pt x="85813" y="19761"/>
                  </a:lnTo>
                  <a:lnTo>
                    <a:pt x="135864" y="16002"/>
                  </a:lnTo>
                  <a:lnTo>
                    <a:pt x="185928" y="19761"/>
                  </a:lnTo>
                  <a:lnTo>
                    <a:pt x="223659" y="29260"/>
                  </a:lnTo>
                  <a:lnTo>
                    <a:pt x="247459" y="41757"/>
                  </a:lnTo>
                  <a:lnTo>
                    <a:pt x="255752" y="54571"/>
                  </a:lnTo>
                  <a:lnTo>
                    <a:pt x="255752" y="28905"/>
                  </a:lnTo>
                  <a:lnTo>
                    <a:pt x="232181" y="16002"/>
                  </a:lnTo>
                  <a:lnTo>
                    <a:pt x="228498" y="13995"/>
                  </a:lnTo>
                  <a:lnTo>
                    <a:pt x="184886" y="3543"/>
                  </a:lnTo>
                  <a:lnTo>
                    <a:pt x="135864" y="0"/>
                  </a:lnTo>
                  <a:lnTo>
                    <a:pt x="86855" y="3556"/>
                  </a:lnTo>
                  <a:lnTo>
                    <a:pt x="43243" y="14020"/>
                  </a:lnTo>
                  <a:lnTo>
                    <a:pt x="11976" y="31127"/>
                  </a:lnTo>
                  <a:lnTo>
                    <a:pt x="0" y="54571"/>
                  </a:lnTo>
                  <a:lnTo>
                    <a:pt x="0" y="345528"/>
                  </a:lnTo>
                  <a:lnTo>
                    <a:pt x="11976" y="369011"/>
                  </a:lnTo>
                  <a:lnTo>
                    <a:pt x="43243" y="386118"/>
                  </a:lnTo>
                  <a:lnTo>
                    <a:pt x="86855" y="396570"/>
                  </a:lnTo>
                  <a:lnTo>
                    <a:pt x="135864" y="400100"/>
                  </a:lnTo>
                  <a:lnTo>
                    <a:pt x="184886" y="396570"/>
                  </a:lnTo>
                  <a:lnTo>
                    <a:pt x="228498" y="386118"/>
                  </a:lnTo>
                  <a:lnTo>
                    <a:pt x="259765" y="369011"/>
                  </a:lnTo>
                  <a:lnTo>
                    <a:pt x="271741" y="345528"/>
                  </a:lnTo>
                  <a:lnTo>
                    <a:pt x="271741" y="54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347" y="2643755"/>
              <a:ext cx="207798" cy="1982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95024" y="40960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8750" y="4196447"/>
              <a:ext cx="393065" cy="400050"/>
            </a:xfrm>
            <a:custGeom>
              <a:avLst/>
              <a:gdLst/>
              <a:ahLst/>
              <a:cxnLst/>
              <a:rect l="l" t="t" r="r" b="b"/>
              <a:pathLst>
                <a:path w="393065" h="400050">
                  <a:moveTo>
                    <a:pt x="166207" y="282631"/>
                  </a:moveTo>
                  <a:lnTo>
                    <a:pt x="146031" y="282631"/>
                  </a:lnTo>
                  <a:lnTo>
                    <a:pt x="180039" y="329869"/>
                  </a:lnTo>
                  <a:lnTo>
                    <a:pt x="180003" y="330085"/>
                  </a:lnTo>
                  <a:lnTo>
                    <a:pt x="172683" y="345751"/>
                  </a:lnTo>
                  <a:lnTo>
                    <a:pt x="171948" y="362607"/>
                  </a:lnTo>
                  <a:lnTo>
                    <a:pt x="177580" y="378508"/>
                  </a:lnTo>
                  <a:lnTo>
                    <a:pt x="189283" y="391474"/>
                  </a:lnTo>
                  <a:lnTo>
                    <a:pt x="205095" y="398881"/>
                  </a:lnTo>
                  <a:lnTo>
                    <a:pt x="221931" y="399617"/>
                  </a:lnTo>
                  <a:lnTo>
                    <a:pt x="237813" y="393976"/>
                  </a:lnTo>
                  <a:lnTo>
                    <a:pt x="249194" y="383678"/>
                  </a:lnTo>
                  <a:lnTo>
                    <a:pt x="215484" y="383678"/>
                  </a:lnTo>
                  <a:lnTo>
                    <a:pt x="204874" y="381643"/>
                  </a:lnTo>
                  <a:lnTo>
                    <a:pt x="195503" y="375536"/>
                  </a:lnTo>
                  <a:lnTo>
                    <a:pt x="189455" y="366208"/>
                  </a:lnTo>
                  <a:lnTo>
                    <a:pt x="187514" y="355648"/>
                  </a:lnTo>
                  <a:lnTo>
                    <a:pt x="189670" y="345129"/>
                  </a:lnTo>
                  <a:lnTo>
                    <a:pt x="195910" y="335925"/>
                  </a:lnTo>
                  <a:lnTo>
                    <a:pt x="205223" y="329869"/>
                  </a:lnTo>
                  <a:lnTo>
                    <a:pt x="215770" y="327926"/>
                  </a:lnTo>
                  <a:lnTo>
                    <a:pt x="248544" y="327926"/>
                  </a:lnTo>
                  <a:lnTo>
                    <a:pt x="246494" y="324962"/>
                  </a:lnTo>
                  <a:lnTo>
                    <a:pt x="246014" y="324482"/>
                  </a:lnTo>
                  <a:lnTo>
                    <a:pt x="249103" y="318640"/>
                  </a:lnTo>
                  <a:lnTo>
                    <a:pt x="192067" y="318640"/>
                  </a:lnTo>
                  <a:lnTo>
                    <a:pt x="166207" y="282631"/>
                  </a:lnTo>
                  <a:close/>
                </a:path>
                <a:path w="393065" h="400050">
                  <a:moveTo>
                    <a:pt x="248544" y="327926"/>
                  </a:moveTo>
                  <a:lnTo>
                    <a:pt x="215770" y="327926"/>
                  </a:lnTo>
                  <a:lnTo>
                    <a:pt x="226275" y="330085"/>
                  </a:lnTo>
                  <a:lnTo>
                    <a:pt x="235465" y="336332"/>
                  </a:lnTo>
                  <a:lnTo>
                    <a:pt x="241459" y="345520"/>
                  </a:lnTo>
                  <a:lnTo>
                    <a:pt x="243457" y="355934"/>
                  </a:lnTo>
                  <a:lnTo>
                    <a:pt x="241459" y="366348"/>
                  </a:lnTo>
                  <a:lnTo>
                    <a:pt x="235465" y="375536"/>
                  </a:lnTo>
                  <a:lnTo>
                    <a:pt x="226094" y="381643"/>
                  </a:lnTo>
                  <a:lnTo>
                    <a:pt x="215484" y="383678"/>
                  </a:lnTo>
                  <a:lnTo>
                    <a:pt x="249194" y="383678"/>
                  </a:lnTo>
                  <a:lnTo>
                    <a:pt x="250763" y="382258"/>
                  </a:lnTo>
                  <a:lnTo>
                    <a:pt x="257721" y="368078"/>
                  </a:lnTo>
                  <a:lnTo>
                    <a:pt x="259256" y="352815"/>
                  </a:lnTo>
                  <a:lnTo>
                    <a:pt x="255477" y="337949"/>
                  </a:lnTo>
                  <a:lnTo>
                    <a:pt x="248544" y="327926"/>
                  </a:lnTo>
                  <a:close/>
                </a:path>
                <a:path w="393065" h="400050">
                  <a:moveTo>
                    <a:pt x="322493" y="265826"/>
                  </a:moveTo>
                  <a:lnTo>
                    <a:pt x="277024" y="265826"/>
                  </a:lnTo>
                  <a:lnTo>
                    <a:pt x="304530" y="274527"/>
                  </a:lnTo>
                  <a:lnTo>
                    <a:pt x="304597" y="275189"/>
                  </a:lnTo>
                  <a:lnTo>
                    <a:pt x="308052" y="292320"/>
                  </a:lnTo>
                  <a:lnTo>
                    <a:pt x="317472" y="306310"/>
                  </a:lnTo>
                  <a:lnTo>
                    <a:pt x="331445" y="315742"/>
                  </a:lnTo>
                  <a:lnTo>
                    <a:pt x="348555" y="319201"/>
                  </a:lnTo>
                  <a:lnTo>
                    <a:pt x="365665" y="315742"/>
                  </a:lnTo>
                  <a:lnTo>
                    <a:pt x="379637" y="306310"/>
                  </a:lnTo>
                  <a:lnTo>
                    <a:pt x="382040" y="302741"/>
                  </a:lnTo>
                  <a:lnTo>
                    <a:pt x="348635" y="302741"/>
                  </a:lnTo>
                  <a:lnTo>
                    <a:pt x="338028" y="300714"/>
                  </a:lnTo>
                  <a:lnTo>
                    <a:pt x="328654" y="294634"/>
                  </a:lnTo>
                  <a:lnTo>
                    <a:pt x="322605" y="285306"/>
                  </a:lnTo>
                  <a:lnTo>
                    <a:pt x="320747" y="275189"/>
                  </a:lnTo>
                  <a:lnTo>
                    <a:pt x="320710" y="274527"/>
                  </a:lnTo>
                  <a:lnTo>
                    <a:pt x="322493" y="265826"/>
                  </a:lnTo>
                  <a:close/>
                </a:path>
                <a:path w="393065" h="400050">
                  <a:moveTo>
                    <a:pt x="212072" y="311901"/>
                  </a:moveTo>
                  <a:lnTo>
                    <a:pt x="201732" y="314026"/>
                  </a:lnTo>
                  <a:lnTo>
                    <a:pt x="192067" y="318640"/>
                  </a:lnTo>
                  <a:lnTo>
                    <a:pt x="249103" y="318640"/>
                  </a:lnTo>
                  <a:lnTo>
                    <a:pt x="250879" y="315280"/>
                  </a:lnTo>
                  <a:lnTo>
                    <a:pt x="232907" y="315280"/>
                  </a:lnTo>
                  <a:lnTo>
                    <a:pt x="222620" y="312306"/>
                  </a:lnTo>
                  <a:lnTo>
                    <a:pt x="212072" y="311901"/>
                  </a:lnTo>
                  <a:close/>
                </a:path>
                <a:path w="393065" h="400050">
                  <a:moveTo>
                    <a:pt x="237253" y="236138"/>
                  </a:moveTo>
                  <a:lnTo>
                    <a:pt x="185193" y="236138"/>
                  </a:lnTo>
                  <a:lnTo>
                    <a:pt x="261759" y="260144"/>
                  </a:lnTo>
                  <a:lnTo>
                    <a:pt x="232907" y="315280"/>
                  </a:lnTo>
                  <a:lnTo>
                    <a:pt x="250879" y="315280"/>
                  </a:lnTo>
                  <a:lnTo>
                    <a:pt x="277024" y="265826"/>
                  </a:lnTo>
                  <a:lnTo>
                    <a:pt x="322493" y="265826"/>
                  </a:lnTo>
                  <a:lnTo>
                    <a:pt x="322821" y="264227"/>
                  </a:lnTo>
                  <a:lnTo>
                    <a:pt x="326728" y="258464"/>
                  </a:lnTo>
                  <a:lnTo>
                    <a:pt x="308034" y="258464"/>
                  </a:lnTo>
                  <a:lnTo>
                    <a:pt x="284857" y="251182"/>
                  </a:lnTo>
                  <a:lnTo>
                    <a:pt x="287427" y="246301"/>
                  </a:lnTo>
                  <a:lnTo>
                    <a:pt x="269352" y="246301"/>
                  </a:lnTo>
                  <a:lnTo>
                    <a:pt x="237253" y="236138"/>
                  </a:lnTo>
                  <a:close/>
                </a:path>
                <a:path w="393065" h="400050">
                  <a:moveTo>
                    <a:pt x="381630" y="247024"/>
                  </a:moveTo>
                  <a:lnTo>
                    <a:pt x="348920" y="247024"/>
                  </a:lnTo>
                  <a:lnTo>
                    <a:pt x="359426" y="249183"/>
                  </a:lnTo>
                  <a:lnTo>
                    <a:pt x="368615" y="255430"/>
                  </a:lnTo>
                  <a:lnTo>
                    <a:pt x="374610" y="264618"/>
                  </a:lnTo>
                  <a:lnTo>
                    <a:pt x="376511" y="274527"/>
                  </a:lnTo>
                  <a:lnTo>
                    <a:pt x="376578" y="275189"/>
                  </a:lnTo>
                  <a:lnTo>
                    <a:pt x="374610" y="285446"/>
                  </a:lnTo>
                  <a:lnTo>
                    <a:pt x="368615" y="294634"/>
                  </a:lnTo>
                  <a:lnTo>
                    <a:pt x="359241" y="300714"/>
                  </a:lnTo>
                  <a:lnTo>
                    <a:pt x="348635" y="302741"/>
                  </a:lnTo>
                  <a:lnTo>
                    <a:pt x="382040" y="302741"/>
                  </a:lnTo>
                  <a:lnTo>
                    <a:pt x="389058" y="292320"/>
                  </a:lnTo>
                  <a:lnTo>
                    <a:pt x="392512" y="275189"/>
                  </a:lnTo>
                  <a:lnTo>
                    <a:pt x="389058" y="258055"/>
                  </a:lnTo>
                  <a:lnTo>
                    <a:pt x="381630" y="247024"/>
                  </a:lnTo>
                  <a:close/>
                </a:path>
                <a:path w="393065" h="400050">
                  <a:moveTo>
                    <a:pt x="109938" y="104174"/>
                  </a:moveTo>
                  <a:lnTo>
                    <a:pt x="72904" y="105861"/>
                  </a:lnTo>
                  <a:lnTo>
                    <a:pt x="39203" y="121329"/>
                  </a:lnTo>
                  <a:lnTo>
                    <a:pt x="13113" y="149541"/>
                  </a:lnTo>
                  <a:lnTo>
                    <a:pt x="0" y="185683"/>
                  </a:lnTo>
                  <a:lnTo>
                    <a:pt x="1686" y="222765"/>
                  </a:lnTo>
                  <a:lnTo>
                    <a:pt x="17137" y="256508"/>
                  </a:lnTo>
                  <a:lnTo>
                    <a:pt x="45316" y="282631"/>
                  </a:lnTo>
                  <a:lnTo>
                    <a:pt x="69750" y="293254"/>
                  </a:lnTo>
                  <a:lnTo>
                    <a:pt x="95673" y="296794"/>
                  </a:lnTo>
                  <a:lnTo>
                    <a:pt x="121597" y="293254"/>
                  </a:lnTo>
                  <a:lnTo>
                    <a:pt x="146031" y="282631"/>
                  </a:lnTo>
                  <a:lnTo>
                    <a:pt x="166207" y="282631"/>
                  </a:lnTo>
                  <a:lnTo>
                    <a:pt x="164616" y="280415"/>
                  </a:lnTo>
                  <a:lnTo>
                    <a:pt x="95720" y="280415"/>
                  </a:lnTo>
                  <a:lnTo>
                    <a:pt x="65389" y="274527"/>
                  </a:lnTo>
                  <a:lnTo>
                    <a:pt x="38695" y="256864"/>
                  </a:lnTo>
                  <a:lnTo>
                    <a:pt x="20878" y="230131"/>
                  </a:lnTo>
                  <a:lnTo>
                    <a:pt x="15086" y="200368"/>
                  </a:lnTo>
                  <a:lnTo>
                    <a:pt x="14968" y="199676"/>
                  </a:lnTo>
                  <a:lnTo>
                    <a:pt x="20863" y="169303"/>
                  </a:lnTo>
                  <a:lnTo>
                    <a:pt x="38589" y="142559"/>
                  </a:lnTo>
                  <a:lnTo>
                    <a:pt x="65288" y="124800"/>
                  </a:lnTo>
                  <a:lnTo>
                    <a:pt x="95662" y="118874"/>
                  </a:lnTo>
                  <a:lnTo>
                    <a:pt x="164732" y="118874"/>
                  </a:lnTo>
                  <a:lnTo>
                    <a:pt x="165855" y="117306"/>
                  </a:lnTo>
                  <a:lnTo>
                    <a:pt x="146031" y="117306"/>
                  </a:lnTo>
                  <a:lnTo>
                    <a:pt x="109938" y="104174"/>
                  </a:lnTo>
                  <a:close/>
                </a:path>
                <a:path w="393065" h="400050">
                  <a:moveTo>
                    <a:pt x="164732" y="118874"/>
                  </a:moveTo>
                  <a:lnTo>
                    <a:pt x="95662" y="118874"/>
                  </a:lnTo>
                  <a:lnTo>
                    <a:pt x="126060" y="124800"/>
                  </a:lnTo>
                  <a:lnTo>
                    <a:pt x="152762" y="142559"/>
                  </a:lnTo>
                  <a:lnTo>
                    <a:pt x="170482" y="169265"/>
                  </a:lnTo>
                  <a:lnTo>
                    <a:pt x="176400" y="199676"/>
                  </a:lnTo>
                  <a:lnTo>
                    <a:pt x="170497" y="230091"/>
                  </a:lnTo>
                  <a:lnTo>
                    <a:pt x="152745" y="256864"/>
                  </a:lnTo>
                  <a:lnTo>
                    <a:pt x="126051" y="274527"/>
                  </a:lnTo>
                  <a:lnTo>
                    <a:pt x="95720" y="280415"/>
                  </a:lnTo>
                  <a:lnTo>
                    <a:pt x="164616" y="280415"/>
                  </a:lnTo>
                  <a:lnTo>
                    <a:pt x="159139" y="272788"/>
                  </a:lnTo>
                  <a:lnTo>
                    <a:pt x="160897" y="271268"/>
                  </a:lnTo>
                  <a:lnTo>
                    <a:pt x="162495" y="269747"/>
                  </a:lnTo>
                  <a:lnTo>
                    <a:pt x="185193" y="236138"/>
                  </a:lnTo>
                  <a:lnTo>
                    <a:pt x="237253" y="236138"/>
                  </a:lnTo>
                  <a:lnTo>
                    <a:pt x="189989" y="221174"/>
                  </a:lnTo>
                  <a:lnTo>
                    <a:pt x="191719" y="210677"/>
                  </a:lnTo>
                  <a:lnTo>
                    <a:pt x="192281" y="200368"/>
                  </a:lnTo>
                  <a:lnTo>
                    <a:pt x="192274" y="199676"/>
                  </a:lnTo>
                  <a:lnTo>
                    <a:pt x="191719" y="189496"/>
                  </a:lnTo>
                  <a:lnTo>
                    <a:pt x="189989" y="179002"/>
                  </a:lnTo>
                  <a:lnTo>
                    <a:pt x="237555" y="164278"/>
                  </a:lnTo>
                  <a:lnTo>
                    <a:pt x="185753" y="164278"/>
                  </a:lnTo>
                  <a:lnTo>
                    <a:pt x="181649" y="155311"/>
                  </a:lnTo>
                  <a:lnTo>
                    <a:pt x="176641" y="146849"/>
                  </a:lnTo>
                  <a:lnTo>
                    <a:pt x="158979" y="126908"/>
                  </a:lnTo>
                  <a:lnTo>
                    <a:pt x="164732" y="118874"/>
                  </a:lnTo>
                  <a:close/>
                </a:path>
                <a:path w="393065" h="400050">
                  <a:moveTo>
                    <a:pt x="320798" y="217493"/>
                  </a:moveTo>
                  <a:lnTo>
                    <a:pt x="302599" y="217493"/>
                  </a:lnTo>
                  <a:lnTo>
                    <a:pt x="316905" y="244700"/>
                  </a:lnTo>
                  <a:lnTo>
                    <a:pt x="313029" y="248621"/>
                  </a:lnTo>
                  <a:lnTo>
                    <a:pt x="310012" y="253309"/>
                  </a:lnTo>
                  <a:lnTo>
                    <a:pt x="308034" y="258464"/>
                  </a:lnTo>
                  <a:lnTo>
                    <a:pt x="326728" y="258464"/>
                  </a:lnTo>
                  <a:lnTo>
                    <a:pt x="329060" y="255023"/>
                  </a:lnTo>
                  <a:lnTo>
                    <a:pt x="338374" y="248967"/>
                  </a:lnTo>
                  <a:lnTo>
                    <a:pt x="348920" y="247024"/>
                  </a:lnTo>
                  <a:lnTo>
                    <a:pt x="381630" y="247024"/>
                  </a:lnTo>
                  <a:lnTo>
                    <a:pt x="379637" y="244065"/>
                  </a:lnTo>
                  <a:lnTo>
                    <a:pt x="366351" y="235098"/>
                  </a:lnTo>
                  <a:lnTo>
                    <a:pt x="329933" y="235098"/>
                  </a:lnTo>
                  <a:lnTo>
                    <a:pt x="320798" y="217493"/>
                  </a:lnTo>
                  <a:close/>
                </a:path>
                <a:path w="393065" h="400050">
                  <a:moveTo>
                    <a:pt x="287626" y="154436"/>
                  </a:moveTo>
                  <a:lnTo>
                    <a:pt x="269351" y="154436"/>
                  </a:lnTo>
                  <a:lnTo>
                    <a:pt x="293328" y="200368"/>
                  </a:lnTo>
                  <a:lnTo>
                    <a:pt x="269352" y="246301"/>
                  </a:lnTo>
                  <a:lnTo>
                    <a:pt x="287427" y="246301"/>
                  </a:lnTo>
                  <a:lnTo>
                    <a:pt x="302599" y="217493"/>
                  </a:lnTo>
                  <a:lnTo>
                    <a:pt x="320798" y="217493"/>
                  </a:lnTo>
                  <a:lnTo>
                    <a:pt x="311912" y="200368"/>
                  </a:lnTo>
                  <a:lnTo>
                    <a:pt x="311978" y="200086"/>
                  </a:lnTo>
                  <a:lnTo>
                    <a:pt x="320940" y="183164"/>
                  </a:lnTo>
                  <a:lnTo>
                    <a:pt x="302759" y="183164"/>
                  </a:lnTo>
                  <a:lnTo>
                    <a:pt x="287626" y="154436"/>
                  </a:lnTo>
                  <a:close/>
                </a:path>
                <a:path w="393065" h="400050">
                  <a:moveTo>
                    <a:pt x="104072" y="207730"/>
                  </a:moveTo>
                  <a:lnTo>
                    <a:pt x="88087" y="207730"/>
                  </a:lnTo>
                  <a:lnTo>
                    <a:pt x="88087" y="239739"/>
                  </a:lnTo>
                  <a:lnTo>
                    <a:pt x="104072" y="239739"/>
                  </a:lnTo>
                  <a:lnTo>
                    <a:pt x="104072" y="207730"/>
                  </a:lnTo>
                  <a:close/>
                </a:path>
                <a:path w="393065" h="400050">
                  <a:moveTo>
                    <a:pt x="342268" y="230830"/>
                  </a:moveTo>
                  <a:lnTo>
                    <a:pt x="335820" y="232277"/>
                  </a:lnTo>
                  <a:lnTo>
                    <a:pt x="329933" y="235098"/>
                  </a:lnTo>
                  <a:lnTo>
                    <a:pt x="366351" y="235098"/>
                  </a:lnTo>
                  <a:lnTo>
                    <a:pt x="365665" y="234634"/>
                  </a:lnTo>
                  <a:lnTo>
                    <a:pt x="348555" y="231177"/>
                  </a:lnTo>
                  <a:lnTo>
                    <a:pt x="348795" y="230857"/>
                  </a:lnTo>
                  <a:lnTo>
                    <a:pt x="342268" y="230830"/>
                  </a:lnTo>
                  <a:close/>
                </a:path>
                <a:path w="393065" h="400050">
                  <a:moveTo>
                    <a:pt x="136041" y="191726"/>
                  </a:moveTo>
                  <a:lnTo>
                    <a:pt x="56118" y="191726"/>
                  </a:lnTo>
                  <a:lnTo>
                    <a:pt x="56118" y="207730"/>
                  </a:lnTo>
                  <a:lnTo>
                    <a:pt x="136041" y="207730"/>
                  </a:lnTo>
                  <a:lnTo>
                    <a:pt x="136041" y="191726"/>
                  </a:lnTo>
                  <a:close/>
                </a:path>
                <a:path w="393065" h="400050">
                  <a:moveTo>
                    <a:pt x="104072" y="159717"/>
                  </a:moveTo>
                  <a:lnTo>
                    <a:pt x="88087" y="159717"/>
                  </a:lnTo>
                  <a:lnTo>
                    <a:pt x="88087" y="191726"/>
                  </a:lnTo>
                  <a:lnTo>
                    <a:pt x="104072" y="191726"/>
                  </a:lnTo>
                  <a:lnTo>
                    <a:pt x="104072" y="159717"/>
                  </a:lnTo>
                  <a:close/>
                </a:path>
                <a:path w="393065" h="400050">
                  <a:moveTo>
                    <a:pt x="336607" y="141152"/>
                  </a:moveTo>
                  <a:lnTo>
                    <a:pt x="312350" y="141152"/>
                  </a:lnTo>
                  <a:lnTo>
                    <a:pt x="313902" y="143513"/>
                  </a:lnTo>
                  <a:lnTo>
                    <a:pt x="315700" y="145713"/>
                  </a:lnTo>
                  <a:lnTo>
                    <a:pt x="317705" y="147714"/>
                  </a:lnTo>
                  <a:lnTo>
                    <a:pt x="320262" y="150035"/>
                  </a:lnTo>
                  <a:lnTo>
                    <a:pt x="302759" y="183164"/>
                  </a:lnTo>
                  <a:lnTo>
                    <a:pt x="320940" y="183164"/>
                  </a:lnTo>
                  <a:lnTo>
                    <a:pt x="334249" y="158037"/>
                  </a:lnTo>
                  <a:lnTo>
                    <a:pt x="361069" y="158037"/>
                  </a:lnTo>
                  <a:lnTo>
                    <a:pt x="367848" y="156285"/>
                  </a:lnTo>
                  <a:lnTo>
                    <a:pt x="381395" y="146252"/>
                  </a:lnTo>
                  <a:lnTo>
                    <a:pt x="382489" y="144423"/>
                  </a:lnTo>
                  <a:lnTo>
                    <a:pt x="348749" y="144423"/>
                  </a:lnTo>
                  <a:lnTo>
                    <a:pt x="338243" y="142264"/>
                  </a:lnTo>
                  <a:lnTo>
                    <a:pt x="336607" y="141152"/>
                  </a:lnTo>
                  <a:close/>
                </a:path>
                <a:path w="393065" h="400050">
                  <a:moveTo>
                    <a:pt x="250720" y="84257"/>
                  </a:moveTo>
                  <a:lnTo>
                    <a:pt x="232987" y="84257"/>
                  </a:lnTo>
                  <a:lnTo>
                    <a:pt x="262238" y="140272"/>
                  </a:lnTo>
                  <a:lnTo>
                    <a:pt x="185753" y="164278"/>
                  </a:lnTo>
                  <a:lnTo>
                    <a:pt x="237555" y="164278"/>
                  </a:lnTo>
                  <a:lnTo>
                    <a:pt x="269351" y="154436"/>
                  </a:lnTo>
                  <a:lnTo>
                    <a:pt x="287626" y="154436"/>
                  </a:lnTo>
                  <a:lnTo>
                    <a:pt x="285096" y="149634"/>
                  </a:lnTo>
                  <a:lnTo>
                    <a:pt x="312350" y="141152"/>
                  </a:lnTo>
                  <a:lnTo>
                    <a:pt x="336607" y="141152"/>
                  </a:lnTo>
                  <a:lnTo>
                    <a:pt x="329054" y="136017"/>
                  </a:lnTo>
                  <a:lnTo>
                    <a:pt x="328488" y="135150"/>
                  </a:lnTo>
                  <a:lnTo>
                    <a:pt x="277743" y="135150"/>
                  </a:lnTo>
                  <a:lnTo>
                    <a:pt x="250720" y="84257"/>
                  </a:lnTo>
                  <a:close/>
                </a:path>
                <a:path w="393065" h="400050">
                  <a:moveTo>
                    <a:pt x="361069" y="158037"/>
                  </a:moveTo>
                  <a:lnTo>
                    <a:pt x="334249" y="158037"/>
                  </a:lnTo>
                  <a:lnTo>
                    <a:pt x="351531" y="160501"/>
                  </a:lnTo>
                  <a:lnTo>
                    <a:pt x="361069" y="158037"/>
                  </a:lnTo>
                  <a:close/>
                </a:path>
                <a:path w="393065" h="400050">
                  <a:moveTo>
                    <a:pt x="382476" y="88708"/>
                  </a:moveTo>
                  <a:lnTo>
                    <a:pt x="349034" y="88708"/>
                  </a:lnTo>
                  <a:lnTo>
                    <a:pt x="359641" y="90736"/>
                  </a:lnTo>
                  <a:lnTo>
                    <a:pt x="369015" y="96820"/>
                  </a:lnTo>
                  <a:lnTo>
                    <a:pt x="375063" y="106145"/>
                  </a:lnTo>
                  <a:lnTo>
                    <a:pt x="376951" y="116419"/>
                  </a:lnTo>
                  <a:lnTo>
                    <a:pt x="376881" y="117306"/>
                  </a:lnTo>
                  <a:lnTo>
                    <a:pt x="374848" y="127223"/>
                  </a:lnTo>
                  <a:lnTo>
                    <a:pt x="368609" y="136424"/>
                  </a:lnTo>
                  <a:lnTo>
                    <a:pt x="359295" y="142480"/>
                  </a:lnTo>
                  <a:lnTo>
                    <a:pt x="348749" y="144423"/>
                  </a:lnTo>
                  <a:lnTo>
                    <a:pt x="382489" y="144423"/>
                  </a:lnTo>
                  <a:lnTo>
                    <a:pt x="390367" y="131263"/>
                  </a:lnTo>
                  <a:lnTo>
                    <a:pt x="392826" y="119049"/>
                  </a:lnTo>
                  <a:lnTo>
                    <a:pt x="391817" y="106864"/>
                  </a:lnTo>
                  <a:lnTo>
                    <a:pt x="387502" y="95427"/>
                  </a:lnTo>
                  <a:lnTo>
                    <a:pt x="382476" y="88708"/>
                  </a:lnTo>
                  <a:close/>
                </a:path>
                <a:path w="393065" h="400050">
                  <a:moveTo>
                    <a:pt x="348963" y="72556"/>
                  </a:moveTo>
                  <a:lnTo>
                    <a:pt x="311068" y="94293"/>
                  </a:lnTo>
                  <a:lnTo>
                    <a:pt x="305049" y="115243"/>
                  </a:lnTo>
                  <a:lnTo>
                    <a:pt x="306116" y="126348"/>
                  </a:lnTo>
                  <a:lnTo>
                    <a:pt x="277743" y="135150"/>
                  </a:lnTo>
                  <a:lnTo>
                    <a:pt x="328488" y="135150"/>
                  </a:lnTo>
                  <a:lnTo>
                    <a:pt x="323059" y="126830"/>
                  </a:lnTo>
                  <a:lnTo>
                    <a:pt x="321061" y="116419"/>
                  </a:lnTo>
                  <a:lnTo>
                    <a:pt x="349034" y="88708"/>
                  </a:lnTo>
                  <a:lnTo>
                    <a:pt x="382476" y="88708"/>
                  </a:lnTo>
                  <a:lnTo>
                    <a:pt x="380044" y="85457"/>
                  </a:lnTo>
                  <a:lnTo>
                    <a:pt x="365504" y="75783"/>
                  </a:lnTo>
                  <a:lnTo>
                    <a:pt x="348963" y="72556"/>
                  </a:lnTo>
                  <a:close/>
                </a:path>
                <a:path w="393065" h="400050">
                  <a:moveTo>
                    <a:pt x="215646" y="0"/>
                  </a:moveTo>
                  <a:lnTo>
                    <a:pt x="199104" y="3223"/>
                  </a:lnTo>
                  <a:lnTo>
                    <a:pt x="184560" y="12891"/>
                  </a:lnTo>
                  <a:lnTo>
                    <a:pt x="175599" y="25852"/>
                  </a:lnTo>
                  <a:lnTo>
                    <a:pt x="171817" y="40689"/>
                  </a:lnTo>
                  <a:lnTo>
                    <a:pt x="173326" y="55927"/>
                  </a:lnTo>
                  <a:lnTo>
                    <a:pt x="180238" y="70093"/>
                  </a:lnTo>
                  <a:lnTo>
                    <a:pt x="146031" y="117306"/>
                  </a:lnTo>
                  <a:lnTo>
                    <a:pt x="165855" y="117306"/>
                  </a:lnTo>
                  <a:lnTo>
                    <a:pt x="191986" y="80816"/>
                  </a:lnTo>
                  <a:lnTo>
                    <a:pt x="248893" y="80816"/>
                  </a:lnTo>
                  <a:lnTo>
                    <a:pt x="246174" y="75694"/>
                  </a:lnTo>
                  <a:lnTo>
                    <a:pt x="246733" y="75134"/>
                  </a:lnTo>
                  <a:lnTo>
                    <a:pt x="249081" y="71593"/>
                  </a:lnTo>
                  <a:lnTo>
                    <a:pt x="215803" y="71593"/>
                  </a:lnTo>
                  <a:lnTo>
                    <a:pt x="205193" y="69558"/>
                  </a:lnTo>
                  <a:lnTo>
                    <a:pt x="195823" y="63451"/>
                  </a:lnTo>
                  <a:lnTo>
                    <a:pt x="189709" y="54199"/>
                  </a:lnTo>
                  <a:lnTo>
                    <a:pt x="187734" y="44010"/>
                  </a:lnTo>
                  <a:lnTo>
                    <a:pt x="187703" y="43516"/>
                  </a:lnTo>
                  <a:lnTo>
                    <a:pt x="189709" y="33168"/>
                  </a:lnTo>
                  <a:lnTo>
                    <a:pt x="195823" y="23920"/>
                  </a:lnTo>
                  <a:lnTo>
                    <a:pt x="205077" y="17686"/>
                  </a:lnTo>
                  <a:lnTo>
                    <a:pt x="215633" y="15563"/>
                  </a:lnTo>
                  <a:lnTo>
                    <a:pt x="248500" y="15563"/>
                  </a:lnTo>
                  <a:lnTo>
                    <a:pt x="246727" y="12891"/>
                  </a:lnTo>
                  <a:lnTo>
                    <a:pt x="232187" y="3221"/>
                  </a:lnTo>
                  <a:lnTo>
                    <a:pt x="215646" y="0"/>
                  </a:lnTo>
                  <a:close/>
                </a:path>
                <a:path w="393065" h="400050">
                  <a:moveTo>
                    <a:pt x="248893" y="80816"/>
                  </a:moveTo>
                  <a:lnTo>
                    <a:pt x="191986" y="80816"/>
                  </a:lnTo>
                  <a:lnTo>
                    <a:pt x="199133" y="85404"/>
                  </a:lnTo>
                  <a:lnTo>
                    <a:pt x="207471" y="87798"/>
                  </a:lnTo>
                  <a:lnTo>
                    <a:pt x="215963" y="87698"/>
                  </a:lnTo>
                  <a:lnTo>
                    <a:pt x="221811" y="87691"/>
                  </a:lnTo>
                  <a:lnTo>
                    <a:pt x="227599" y="86524"/>
                  </a:lnTo>
                  <a:lnTo>
                    <a:pt x="232987" y="84257"/>
                  </a:lnTo>
                  <a:lnTo>
                    <a:pt x="250720" y="84257"/>
                  </a:lnTo>
                  <a:lnTo>
                    <a:pt x="248893" y="80816"/>
                  </a:lnTo>
                  <a:close/>
                </a:path>
                <a:path w="393065" h="400050">
                  <a:moveTo>
                    <a:pt x="248500" y="15563"/>
                  </a:moveTo>
                  <a:lnTo>
                    <a:pt x="215633" y="15563"/>
                  </a:lnTo>
                  <a:lnTo>
                    <a:pt x="226215" y="17558"/>
                  </a:lnTo>
                  <a:lnTo>
                    <a:pt x="235544" y="23680"/>
                  </a:lnTo>
                  <a:lnTo>
                    <a:pt x="241771" y="32946"/>
                  </a:lnTo>
                  <a:lnTo>
                    <a:pt x="243891" y="43516"/>
                  </a:lnTo>
                  <a:lnTo>
                    <a:pt x="241898" y="54110"/>
                  </a:lnTo>
                  <a:lnTo>
                    <a:pt x="235784" y="63451"/>
                  </a:lnTo>
                  <a:lnTo>
                    <a:pt x="226414" y="69558"/>
                  </a:lnTo>
                  <a:lnTo>
                    <a:pt x="215803" y="71593"/>
                  </a:lnTo>
                  <a:lnTo>
                    <a:pt x="249081" y="71593"/>
                  </a:lnTo>
                  <a:lnTo>
                    <a:pt x="256388" y="60573"/>
                  </a:lnTo>
                  <a:lnTo>
                    <a:pt x="259605" y="44010"/>
                  </a:lnTo>
                  <a:lnTo>
                    <a:pt x="256385" y="27448"/>
                  </a:lnTo>
                  <a:lnTo>
                    <a:pt x="248500" y="15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93500" y="194725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591" y="2367369"/>
              <a:ext cx="112530" cy="800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65322" y="2119312"/>
              <a:ext cx="255904" cy="236854"/>
            </a:xfrm>
            <a:custGeom>
              <a:avLst/>
              <a:gdLst/>
              <a:ahLst/>
              <a:cxnLst/>
              <a:rect l="l" t="t" r="r" b="b"/>
              <a:pathLst>
                <a:path w="255904" h="236855">
                  <a:moveTo>
                    <a:pt x="183832" y="3581"/>
                  </a:moveTo>
                  <a:lnTo>
                    <a:pt x="180251" y="0"/>
                  </a:lnTo>
                  <a:lnTo>
                    <a:pt x="167843" y="0"/>
                  </a:lnTo>
                  <a:lnTo>
                    <a:pt x="167843" y="16002"/>
                  </a:lnTo>
                  <a:lnTo>
                    <a:pt x="167843" y="32004"/>
                  </a:lnTo>
                  <a:lnTo>
                    <a:pt x="151853" y="32004"/>
                  </a:lnTo>
                  <a:lnTo>
                    <a:pt x="151853" y="16002"/>
                  </a:lnTo>
                  <a:lnTo>
                    <a:pt x="167843" y="16002"/>
                  </a:lnTo>
                  <a:lnTo>
                    <a:pt x="167843" y="0"/>
                  </a:lnTo>
                  <a:lnTo>
                    <a:pt x="139446" y="0"/>
                  </a:lnTo>
                  <a:lnTo>
                    <a:pt x="135877" y="3581"/>
                  </a:lnTo>
                  <a:lnTo>
                    <a:pt x="135877" y="44424"/>
                  </a:lnTo>
                  <a:lnTo>
                    <a:pt x="139446" y="48006"/>
                  </a:lnTo>
                  <a:lnTo>
                    <a:pt x="180251" y="48006"/>
                  </a:lnTo>
                  <a:lnTo>
                    <a:pt x="183832" y="44424"/>
                  </a:lnTo>
                  <a:lnTo>
                    <a:pt x="183832" y="32004"/>
                  </a:lnTo>
                  <a:lnTo>
                    <a:pt x="183832" y="16002"/>
                  </a:lnTo>
                  <a:lnTo>
                    <a:pt x="183832" y="3581"/>
                  </a:lnTo>
                  <a:close/>
                </a:path>
                <a:path w="255904" h="236855">
                  <a:moveTo>
                    <a:pt x="255752" y="52006"/>
                  </a:moveTo>
                  <a:lnTo>
                    <a:pt x="253949" y="45478"/>
                  </a:lnTo>
                  <a:lnTo>
                    <a:pt x="246240" y="39014"/>
                  </a:lnTo>
                  <a:lnTo>
                    <a:pt x="229260" y="33045"/>
                  </a:lnTo>
                  <a:lnTo>
                    <a:pt x="199567" y="28003"/>
                  </a:lnTo>
                  <a:lnTo>
                    <a:pt x="197650" y="44005"/>
                  </a:lnTo>
                  <a:lnTo>
                    <a:pt x="207479" y="45059"/>
                  </a:lnTo>
                  <a:lnTo>
                    <a:pt x="217220" y="46736"/>
                  </a:lnTo>
                  <a:lnTo>
                    <a:pt x="226822" y="49060"/>
                  </a:lnTo>
                  <a:lnTo>
                    <a:pt x="236258" y="52006"/>
                  </a:lnTo>
                  <a:lnTo>
                    <a:pt x="224345" y="55511"/>
                  </a:lnTo>
                  <a:lnTo>
                    <a:pt x="224345" y="71932"/>
                  </a:lnTo>
                  <a:lnTo>
                    <a:pt x="144310" y="197332"/>
                  </a:lnTo>
                  <a:lnTo>
                    <a:pt x="143878" y="198831"/>
                  </a:lnTo>
                  <a:lnTo>
                    <a:pt x="143865" y="218452"/>
                  </a:lnTo>
                  <a:lnTo>
                    <a:pt x="135940" y="220268"/>
                  </a:lnTo>
                  <a:lnTo>
                    <a:pt x="127876" y="220878"/>
                  </a:lnTo>
                  <a:lnTo>
                    <a:pt x="119824" y="220268"/>
                  </a:lnTo>
                  <a:lnTo>
                    <a:pt x="111899" y="218452"/>
                  </a:lnTo>
                  <a:lnTo>
                    <a:pt x="111887" y="198831"/>
                  </a:lnTo>
                  <a:lnTo>
                    <a:pt x="111455" y="197332"/>
                  </a:lnTo>
                  <a:lnTo>
                    <a:pt x="31254" y="71932"/>
                  </a:lnTo>
                  <a:lnTo>
                    <a:pt x="55245" y="75704"/>
                  </a:lnTo>
                  <a:lnTo>
                    <a:pt x="79375" y="78295"/>
                  </a:lnTo>
                  <a:lnTo>
                    <a:pt x="103606" y="79705"/>
                  </a:lnTo>
                  <a:lnTo>
                    <a:pt x="127876" y="79933"/>
                  </a:lnTo>
                  <a:lnTo>
                    <a:pt x="152120" y="79654"/>
                  </a:lnTo>
                  <a:lnTo>
                    <a:pt x="176301" y="78232"/>
                  </a:lnTo>
                  <a:lnTo>
                    <a:pt x="200393" y="75653"/>
                  </a:lnTo>
                  <a:lnTo>
                    <a:pt x="224345" y="71932"/>
                  </a:lnTo>
                  <a:lnTo>
                    <a:pt x="224345" y="55511"/>
                  </a:lnTo>
                  <a:lnTo>
                    <a:pt x="220992" y="56489"/>
                  </a:lnTo>
                  <a:lnTo>
                    <a:pt x="197142" y="60325"/>
                  </a:lnTo>
                  <a:lnTo>
                    <a:pt x="165747" y="63004"/>
                  </a:lnTo>
                  <a:lnTo>
                    <a:pt x="127876" y="64008"/>
                  </a:lnTo>
                  <a:lnTo>
                    <a:pt x="89090" y="62928"/>
                  </a:lnTo>
                  <a:lnTo>
                    <a:pt x="57365" y="60109"/>
                  </a:lnTo>
                  <a:lnTo>
                    <a:pt x="33731" y="56248"/>
                  </a:lnTo>
                  <a:lnTo>
                    <a:pt x="19265" y="52006"/>
                  </a:lnTo>
                  <a:lnTo>
                    <a:pt x="31965" y="48158"/>
                  </a:lnTo>
                  <a:lnTo>
                    <a:pt x="52946" y="44386"/>
                  </a:lnTo>
                  <a:lnTo>
                    <a:pt x="82143" y="41427"/>
                  </a:lnTo>
                  <a:lnTo>
                    <a:pt x="119888" y="40005"/>
                  </a:lnTo>
                  <a:lnTo>
                    <a:pt x="119888" y="24003"/>
                  </a:lnTo>
                  <a:lnTo>
                    <a:pt x="55270" y="27711"/>
                  </a:lnTo>
                  <a:lnTo>
                    <a:pt x="19151" y="35394"/>
                  </a:lnTo>
                  <a:lnTo>
                    <a:pt x="3441" y="44386"/>
                  </a:lnTo>
                  <a:lnTo>
                    <a:pt x="0" y="52006"/>
                  </a:lnTo>
                  <a:lnTo>
                    <a:pt x="0" y="53606"/>
                  </a:lnTo>
                  <a:lnTo>
                    <a:pt x="6477" y="63131"/>
                  </a:lnTo>
                  <a:lnTo>
                    <a:pt x="95859" y="202692"/>
                  </a:lnTo>
                  <a:lnTo>
                    <a:pt x="121462" y="236410"/>
                  </a:lnTo>
                  <a:lnTo>
                    <a:pt x="128435" y="236778"/>
                  </a:lnTo>
                  <a:lnTo>
                    <a:pt x="135280" y="236410"/>
                  </a:lnTo>
                  <a:lnTo>
                    <a:pt x="159854" y="220878"/>
                  </a:lnTo>
                  <a:lnTo>
                    <a:pt x="159854" y="202692"/>
                  </a:lnTo>
                  <a:lnTo>
                    <a:pt x="243319" y="71932"/>
                  </a:lnTo>
                  <a:lnTo>
                    <a:pt x="248373" y="64008"/>
                  </a:lnTo>
                  <a:lnTo>
                    <a:pt x="248881" y="63207"/>
                  </a:lnTo>
                  <a:lnTo>
                    <a:pt x="252971" y="60921"/>
                  </a:lnTo>
                  <a:lnTo>
                    <a:pt x="255574" y="56680"/>
                  </a:lnTo>
                  <a:lnTo>
                    <a:pt x="25575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1279" y="2047282"/>
              <a:ext cx="111891" cy="8802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232138" y="2587244"/>
            <a:ext cx="9213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TL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0133" y="3706748"/>
            <a:ext cx="10363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hena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7002" y="4718050"/>
            <a:ext cx="862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60456" y="4170934"/>
            <a:ext cx="7239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824494" y="3550456"/>
            <a:ext cx="594995" cy="596265"/>
            <a:chOff x="10824494" y="3550456"/>
            <a:chExt cx="594995" cy="596265"/>
          </a:xfrm>
        </p:grpSpPr>
        <p:sp>
          <p:nvSpPr>
            <p:cNvPr id="48" name="object 48"/>
            <p:cNvSpPr/>
            <p:nvPr/>
          </p:nvSpPr>
          <p:spPr>
            <a:xfrm>
              <a:off x="10824494" y="3550456"/>
              <a:ext cx="594995" cy="596265"/>
            </a:xfrm>
            <a:custGeom>
              <a:avLst/>
              <a:gdLst/>
              <a:ahLst/>
              <a:cxnLst/>
              <a:rect l="l" t="t" r="r" b="b"/>
              <a:pathLst>
                <a:path w="594995" h="596264">
                  <a:moveTo>
                    <a:pt x="594911" y="0"/>
                  </a:moveTo>
                  <a:lnTo>
                    <a:pt x="0" y="0"/>
                  </a:lnTo>
                  <a:lnTo>
                    <a:pt x="0" y="595650"/>
                  </a:lnTo>
                  <a:lnTo>
                    <a:pt x="594911" y="595651"/>
                  </a:lnTo>
                  <a:lnTo>
                    <a:pt x="594911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3573" y="3647359"/>
              <a:ext cx="396875" cy="401955"/>
            </a:xfrm>
            <a:custGeom>
              <a:avLst/>
              <a:gdLst/>
              <a:ahLst/>
              <a:cxnLst/>
              <a:rect l="l" t="t" r="r" b="b"/>
              <a:pathLst>
                <a:path w="396875" h="401954">
                  <a:moveTo>
                    <a:pt x="150155" y="0"/>
                  </a:moveTo>
                  <a:lnTo>
                    <a:pt x="51393" y="58367"/>
                  </a:lnTo>
                  <a:lnTo>
                    <a:pt x="47632" y="62424"/>
                  </a:lnTo>
                  <a:lnTo>
                    <a:pt x="47665" y="122379"/>
                  </a:lnTo>
                  <a:lnTo>
                    <a:pt x="1546" y="148482"/>
                  </a:lnTo>
                  <a:lnTo>
                    <a:pt x="76" y="150993"/>
                  </a:lnTo>
                  <a:lnTo>
                    <a:pt x="0" y="250722"/>
                  </a:lnTo>
                  <a:lnTo>
                    <a:pt x="1546" y="253363"/>
                  </a:lnTo>
                  <a:lnTo>
                    <a:pt x="47903" y="279472"/>
                  </a:lnTo>
                  <a:lnTo>
                    <a:pt x="47922" y="339441"/>
                  </a:lnTo>
                  <a:lnTo>
                    <a:pt x="144993" y="400429"/>
                  </a:lnTo>
                  <a:lnTo>
                    <a:pt x="150472" y="401845"/>
                  </a:lnTo>
                  <a:lnTo>
                    <a:pt x="152925" y="400429"/>
                  </a:lnTo>
                  <a:lnTo>
                    <a:pt x="180355" y="383989"/>
                  </a:lnTo>
                  <a:lnTo>
                    <a:pt x="148879" y="383989"/>
                  </a:lnTo>
                  <a:lnTo>
                    <a:pt x="115723" y="363737"/>
                  </a:lnTo>
                  <a:lnTo>
                    <a:pt x="132051" y="354127"/>
                  </a:lnTo>
                  <a:lnTo>
                    <a:pt x="99224" y="354127"/>
                  </a:lnTo>
                  <a:lnTo>
                    <a:pt x="63529" y="331969"/>
                  </a:lnTo>
                  <a:lnTo>
                    <a:pt x="63529" y="279313"/>
                  </a:lnTo>
                  <a:lnTo>
                    <a:pt x="86541" y="265653"/>
                  </a:lnTo>
                  <a:lnTo>
                    <a:pt x="55597" y="265653"/>
                  </a:lnTo>
                  <a:lnTo>
                    <a:pt x="15937" y="243177"/>
                  </a:lnTo>
                  <a:lnTo>
                    <a:pt x="15937" y="205929"/>
                  </a:lnTo>
                  <a:lnTo>
                    <a:pt x="47298" y="187504"/>
                  </a:lnTo>
                  <a:lnTo>
                    <a:pt x="16095" y="187504"/>
                  </a:lnTo>
                  <a:lnTo>
                    <a:pt x="16095" y="158595"/>
                  </a:lnTo>
                  <a:lnTo>
                    <a:pt x="55756" y="136119"/>
                  </a:lnTo>
                  <a:lnTo>
                    <a:pt x="87354" y="136119"/>
                  </a:lnTo>
                  <a:lnTo>
                    <a:pt x="63529" y="122618"/>
                  </a:lnTo>
                  <a:lnTo>
                    <a:pt x="63529" y="69883"/>
                  </a:lnTo>
                  <a:lnTo>
                    <a:pt x="95179" y="50266"/>
                  </a:lnTo>
                  <a:lnTo>
                    <a:pt x="111043" y="50266"/>
                  </a:lnTo>
                  <a:lnTo>
                    <a:pt x="111043" y="40577"/>
                  </a:lnTo>
                  <a:lnTo>
                    <a:pt x="148879" y="17545"/>
                  </a:lnTo>
                  <a:lnTo>
                    <a:pt x="179507" y="17545"/>
                  </a:lnTo>
                  <a:lnTo>
                    <a:pt x="152608" y="1422"/>
                  </a:lnTo>
                  <a:lnTo>
                    <a:pt x="150155" y="0"/>
                  </a:lnTo>
                  <a:close/>
                </a:path>
                <a:path w="396875" h="401954">
                  <a:moveTo>
                    <a:pt x="229246" y="373188"/>
                  </a:moveTo>
                  <a:lnTo>
                    <a:pt x="198376" y="373188"/>
                  </a:lnTo>
                  <a:lnTo>
                    <a:pt x="245050" y="401151"/>
                  </a:lnTo>
                  <a:lnTo>
                    <a:pt x="246452" y="401534"/>
                  </a:lnTo>
                  <a:lnTo>
                    <a:pt x="249320" y="401528"/>
                  </a:lnTo>
                  <a:lnTo>
                    <a:pt x="250742" y="401144"/>
                  </a:lnTo>
                  <a:lnTo>
                    <a:pt x="251997" y="400429"/>
                  </a:lnTo>
                  <a:lnTo>
                    <a:pt x="278409" y="384307"/>
                  </a:lnTo>
                  <a:lnTo>
                    <a:pt x="247873" y="384307"/>
                  </a:lnTo>
                  <a:lnTo>
                    <a:pt x="229246" y="373188"/>
                  </a:lnTo>
                  <a:close/>
                </a:path>
                <a:path w="396875" h="401954">
                  <a:moveTo>
                    <a:pt x="376083" y="231661"/>
                  </a:moveTo>
                  <a:lnTo>
                    <a:pt x="342900" y="231661"/>
                  </a:lnTo>
                  <a:lnTo>
                    <a:pt x="372408" y="247943"/>
                  </a:lnTo>
                  <a:lnTo>
                    <a:pt x="334776" y="269359"/>
                  </a:lnTo>
                  <a:lnTo>
                    <a:pt x="333229" y="272000"/>
                  </a:lnTo>
                  <a:lnTo>
                    <a:pt x="333223" y="331969"/>
                  </a:lnTo>
                  <a:lnTo>
                    <a:pt x="247873" y="384307"/>
                  </a:lnTo>
                  <a:lnTo>
                    <a:pt x="278409" y="384307"/>
                  </a:lnTo>
                  <a:lnTo>
                    <a:pt x="347659" y="342036"/>
                  </a:lnTo>
                  <a:lnTo>
                    <a:pt x="349100" y="339441"/>
                  </a:lnTo>
                  <a:lnTo>
                    <a:pt x="349087" y="279472"/>
                  </a:lnTo>
                  <a:lnTo>
                    <a:pt x="395206" y="253363"/>
                  </a:lnTo>
                  <a:lnTo>
                    <a:pt x="396753" y="250722"/>
                  </a:lnTo>
                  <a:lnTo>
                    <a:pt x="396753" y="234441"/>
                  </a:lnTo>
                  <a:lnTo>
                    <a:pt x="381133" y="234441"/>
                  </a:lnTo>
                  <a:lnTo>
                    <a:pt x="376083" y="231661"/>
                  </a:lnTo>
                  <a:close/>
                </a:path>
                <a:path w="396875" h="401954">
                  <a:moveTo>
                    <a:pt x="206150" y="258029"/>
                  </a:moveTo>
                  <a:lnTo>
                    <a:pt x="190523" y="258029"/>
                  </a:lnTo>
                  <a:lnTo>
                    <a:pt x="190523" y="359131"/>
                  </a:lnTo>
                  <a:lnTo>
                    <a:pt x="148879" y="383989"/>
                  </a:lnTo>
                  <a:lnTo>
                    <a:pt x="180355" y="383989"/>
                  </a:lnTo>
                  <a:lnTo>
                    <a:pt x="198376" y="373188"/>
                  </a:lnTo>
                  <a:lnTo>
                    <a:pt x="229246" y="373188"/>
                  </a:lnTo>
                  <a:lnTo>
                    <a:pt x="206229" y="359448"/>
                  </a:lnTo>
                  <a:lnTo>
                    <a:pt x="206070" y="320453"/>
                  </a:lnTo>
                  <a:lnTo>
                    <a:pt x="284360" y="320453"/>
                  </a:lnTo>
                  <a:lnTo>
                    <a:pt x="284821" y="318746"/>
                  </a:lnTo>
                  <a:lnTo>
                    <a:pt x="267630" y="318746"/>
                  </a:lnTo>
                  <a:lnTo>
                    <a:pt x="260002" y="318660"/>
                  </a:lnTo>
                  <a:lnTo>
                    <a:pt x="256948" y="315529"/>
                  </a:lnTo>
                  <a:lnTo>
                    <a:pt x="257041" y="307898"/>
                  </a:lnTo>
                  <a:lnTo>
                    <a:pt x="260161" y="304840"/>
                  </a:lnTo>
                  <a:lnTo>
                    <a:pt x="285052" y="304840"/>
                  </a:lnTo>
                  <a:lnTo>
                    <a:pt x="284919" y="304569"/>
                  </a:lnTo>
                  <a:lnTo>
                    <a:pt x="206150" y="304569"/>
                  </a:lnTo>
                  <a:lnTo>
                    <a:pt x="206150" y="258029"/>
                  </a:lnTo>
                  <a:close/>
                </a:path>
                <a:path w="396875" h="401954">
                  <a:moveTo>
                    <a:pt x="140630" y="329745"/>
                  </a:moveTo>
                  <a:lnTo>
                    <a:pt x="99224" y="354127"/>
                  </a:lnTo>
                  <a:lnTo>
                    <a:pt x="132051" y="354127"/>
                  </a:lnTo>
                  <a:lnTo>
                    <a:pt x="150942" y="343008"/>
                  </a:lnTo>
                  <a:lnTo>
                    <a:pt x="143655" y="330460"/>
                  </a:lnTo>
                  <a:lnTo>
                    <a:pt x="141106" y="330460"/>
                  </a:lnTo>
                  <a:lnTo>
                    <a:pt x="140630" y="329745"/>
                  </a:lnTo>
                  <a:close/>
                </a:path>
                <a:path w="396875" h="401954">
                  <a:moveTo>
                    <a:pt x="284360" y="320453"/>
                  </a:moveTo>
                  <a:lnTo>
                    <a:pt x="242558" y="320453"/>
                  </a:lnTo>
                  <a:lnTo>
                    <a:pt x="246048" y="328243"/>
                  </a:lnTo>
                  <a:lnTo>
                    <a:pt x="253557" y="333458"/>
                  </a:lnTo>
                  <a:lnTo>
                    <a:pt x="262065" y="334007"/>
                  </a:lnTo>
                  <a:lnTo>
                    <a:pt x="271116" y="332780"/>
                  </a:lnTo>
                  <a:lnTo>
                    <a:pt x="278730" y="328327"/>
                  </a:lnTo>
                  <a:lnTo>
                    <a:pt x="284121" y="321341"/>
                  </a:lnTo>
                  <a:lnTo>
                    <a:pt x="284360" y="320453"/>
                  </a:lnTo>
                  <a:close/>
                </a:path>
                <a:path w="396875" h="401954">
                  <a:moveTo>
                    <a:pt x="143010" y="329348"/>
                  </a:moveTo>
                  <a:lnTo>
                    <a:pt x="141106" y="330460"/>
                  </a:lnTo>
                  <a:lnTo>
                    <a:pt x="143655" y="330460"/>
                  </a:lnTo>
                  <a:lnTo>
                    <a:pt x="143010" y="329348"/>
                  </a:lnTo>
                  <a:close/>
                </a:path>
                <a:path w="396875" h="401954">
                  <a:moveTo>
                    <a:pt x="285227" y="305198"/>
                  </a:moveTo>
                  <a:lnTo>
                    <a:pt x="267650" y="305198"/>
                  </a:lnTo>
                  <a:lnTo>
                    <a:pt x="270671" y="308116"/>
                  </a:lnTo>
                  <a:lnTo>
                    <a:pt x="270750" y="315688"/>
                  </a:lnTo>
                  <a:lnTo>
                    <a:pt x="267630" y="318746"/>
                  </a:lnTo>
                  <a:lnTo>
                    <a:pt x="284821" y="318746"/>
                  </a:lnTo>
                  <a:lnTo>
                    <a:pt x="286502" y="312511"/>
                  </a:lnTo>
                  <a:lnTo>
                    <a:pt x="285447" y="305646"/>
                  </a:lnTo>
                  <a:lnTo>
                    <a:pt x="285227" y="305198"/>
                  </a:lnTo>
                  <a:close/>
                </a:path>
                <a:path w="396875" h="401954">
                  <a:moveTo>
                    <a:pt x="131682" y="209900"/>
                  </a:moveTo>
                  <a:lnTo>
                    <a:pt x="103190" y="209900"/>
                  </a:lnTo>
                  <a:lnTo>
                    <a:pt x="142851" y="235871"/>
                  </a:lnTo>
                  <a:lnTo>
                    <a:pt x="142851" y="267639"/>
                  </a:lnTo>
                  <a:lnTo>
                    <a:pt x="93910" y="296548"/>
                  </a:lnTo>
                  <a:lnTo>
                    <a:pt x="101842" y="310287"/>
                  </a:lnTo>
                  <a:lnTo>
                    <a:pt x="189984" y="258347"/>
                  </a:lnTo>
                  <a:lnTo>
                    <a:pt x="158398" y="258347"/>
                  </a:lnTo>
                  <a:lnTo>
                    <a:pt x="158391" y="228961"/>
                  </a:lnTo>
                  <a:lnTo>
                    <a:pt x="157017" y="226446"/>
                  </a:lnTo>
                  <a:lnTo>
                    <a:pt x="154749" y="224990"/>
                  </a:lnTo>
                  <a:lnTo>
                    <a:pt x="131682" y="209900"/>
                  </a:lnTo>
                  <a:close/>
                </a:path>
                <a:path w="396875" h="401954">
                  <a:moveTo>
                    <a:pt x="285052" y="304840"/>
                  </a:moveTo>
                  <a:lnTo>
                    <a:pt x="260161" y="304840"/>
                  </a:lnTo>
                  <a:lnTo>
                    <a:pt x="263975" y="304887"/>
                  </a:lnTo>
                  <a:lnTo>
                    <a:pt x="263975" y="305204"/>
                  </a:lnTo>
                  <a:lnTo>
                    <a:pt x="285227" y="305198"/>
                  </a:lnTo>
                  <a:lnTo>
                    <a:pt x="285052" y="304840"/>
                  </a:lnTo>
                  <a:close/>
                </a:path>
                <a:path w="396875" h="401954">
                  <a:moveTo>
                    <a:pt x="262839" y="289798"/>
                  </a:moveTo>
                  <a:lnTo>
                    <a:pt x="254385" y="291838"/>
                  </a:lnTo>
                  <a:lnTo>
                    <a:pt x="247312" y="296904"/>
                  </a:lnTo>
                  <a:lnTo>
                    <a:pt x="242558" y="304569"/>
                  </a:lnTo>
                  <a:lnTo>
                    <a:pt x="284919" y="304569"/>
                  </a:lnTo>
                  <a:lnTo>
                    <a:pt x="282453" y="299547"/>
                  </a:lnTo>
                  <a:lnTo>
                    <a:pt x="277792" y="294605"/>
                  </a:lnTo>
                  <a:lnTo>
                    <a:pt x="271735" y="291213"/>
                  </a:lnTo>
                  <a:lnTo>
                    <a:pt x="262839" y="289798"/>
                  </a:lnTo>
                  <a:close/>
                </a:path>
                <a:path w="396875" h="401954">
                  <a:moveTo>
                    <a:pt x="95734" y="241827"/>
                  </a:moveTo>
                  <a:lnTo>
                    <a:pt x="55597" y="265653"/>
                  </a:lnTo>
                  <a:lnTo>
                    <a:pt x="86541" y="265653"/>
                  </a:lnTo>
                  <a:lnTo>
                    <a:pt x="103666" y="255487"/>
                  </a:lnTo>
                  <a:lnTo>
                    <a:pt x="95734" y="241827"/>
                  </a:lnTo>
                  <a:close/>
                </a:path>
                <a:path w="396875" h="401954">
                  <a:moveTo>
                    <a:pt x="156415" y="167410"/>
                  </a:moveTo>
                  <a:lnTo>
                    <a:pt x="148483" y="181071"/>
                  </a:lnTo>
                  <a:lnTo>
                    <a:pt x="190127" y="205929"/>
                  </a:lnTo>
                  <a:lnTo>
                    <a:pt x="190127" y="239603"/>
                  </a:lnTo>
                  <a:lnTo>
                    <a:pt x="158398" y="258347"/>
                  </a:lnTo>
                  <a:lnTo>
                    <a:pt x="189984" y="258347"/>
                  </a:lnTo>
                  <a:lnTo>
                    <a:pt x="190523" y="258029"/>
                  </a:lnTo>
                  <a:lnTo>
                    <a:pt x="206150" y="258029"/>
                  </a:lnTo>
                  <a:lnTo>
                    <a:pt x="206163" y="198530"/>
                  </a:lnTo>
                  <a:lnTo>
                    <a:pt x="204740" y="195974"/>
                  </a:lnTo>
                  <a:lnTo>
                    <a:pt x="202342" y="194493"/>
                  </a:lnTo>
                  <a:lnTo>
                    <a:pt x="156415" y="167410"/>
                  </a:lnTo>
                  <a:close/>
                </a:path>
                <a:path w="396875" h="401954">
                  <a:moveTo>
                    <a:pt x="329790" y="191639"/>
                  </a:moveTo>
                  <a:lnTo>
                    <a:pt x="321122" y="192653"/>
                  </a:lnTo>
                  <a:lnTo>
                    <a:pt x="313234" y="197074"/>
                  </a:lnTo>
                  <a:lnTo>
                    <a:pt x="307677" y="204216"/>
                  </a:lnTo>
                  <a:lnTo>
                    <a:pt x="305366" y="212643"/>
                  </a:lnTo>
                  <a:lnTo>
                    <a:pt x="306379" y="221322"/>
                  </a:lnTo>
                  <a:lnTo>
                    <a:pt x="310795" y="229219"/>
                  </a:lnTo>
                  <a:lnTo>
                    <a:pt x="317928" y="234783"/>
                  </a:lnTo>
                  <a:lnTo>
                    <a:pt x="326344" y="237097"/>
                  </a:lnTo>
                  <a:lnTo>
                    <a:pt x="335012" y="236082"/>
                  </a:lnTo>
                  <a:lnTo>
                    <a:pt x="342900" y="231661"/>
                  </a:lnTo>
                  <a:lnTo>
                    <a:pt x="376083" y="231661"/>
                  </a:lnTo>
                  <a:lnTo>
                    <a:pt x="356748" y="221019"/>
                  </a:lnTo>
                  <a:lnTo>
                    <a:pt x="324253" y="221019"/>
                  </a:lnTo>
                  <a:lnTo>
                    <a:pt x="321166" y="217922"/>
                  </a:lnTo>
                  <a:lnTo>
                    <a:pt x="321166" y="210291"/>
                  </a:lnTo>
                  <a:lnTo>
                    <a:pt x="324253" y="207200"/>
                  </a:lnTo>
                  <a:lnTo>
                    <a:pt x="350199" y="207200"/>
                  </a:lnTo>
                  <a:lnTo>
                    <a:pt x="348895" y="203666"/>
                  </a:lnTo>
                  <a:lnTo>
                    <a:pt x="345339" y="199516"/>
                  </a:lnTo>
                  <a:lnTo>
                    <a:pt x="338206" y="193952"/>
                  </a:lnTo>
                  <a:lnTo>
                    <a:pt x="329790" y="191639"/>
                  </a:lnTo>
                  <a:close/>
                </a:path>
                <a:path w="396875" h="401954">
                  <a:moveTo>
                    <a:pt x="87354" y="136119"/>
                  </a:moveTo>
                  <a:lnTo>
                    <a:pt x="55756" y="136119"/>
                  </a:lnTo>
                  <a:lnTo>
                    <a:pt x="95417" y="158595"/>
                  </a:lnTo>
                  <a:lnTo>
                    <a:pt x="95324" y="195974"/>
                  </a:lnTo>
                  <a:lnTo>
                    <a:pt x="50838" y="220940"/>
                  </a:lnTo>
                  <a:lnTo>
                    <a:pt x="58770" y="234838"/>
                  </a:lnTo>
                  <a:lnTo>
                    <a:pt x="103190" y="209900"/>
                  </a:lnTo>
                  <a:lnTo>
                    <a:pt x="131682" y="209900"/>
                  </a:lnTo>
                  <a:lnTo>
                    <a:pt x="111043" y="196399"/>
                  </a:lnTo>
                  <a:lnTo>
                    <a:pt x="111043" y="158595"/>
                  </a:lnTo>
                  <a:lnTo>
                    <a:pt x="134892" y="145093"/>
                  </a:lnTo>
                  <a:lnTo>
                    <a:pt x="103190" y="145093"/>
                  </a:lnTo>
                  <a:lnTo>
                    <a:pt x="87354" y="136119"/>
                  </a:lnTo>
                  <a:close/>
                </a:path>
                <a:path w="396875" h="401954">
                  <a:moveTo>
                    <a:pt x="348928" y="105622"/>
                  </a:moveTo>
                  <a:lnTo>
                    <a:pt x="333143" y="105622"/>
                  </a:lnTo>
                  <a:lnTo>
                    <a:pt x="333150" y="129845"/>
                  </a:lnTo>
                  <a:lnTo>
                    <a:pt x="334697" y="132486"/>
                  </a:lnTo>
                  <a:lnTo>
                    <a:pt x="381133" y="158595"/>
                  </a:lnTo>
                  <a:lnTo>
                    <a:pt x="381133" y="234441"/>
                  </a:lnTo>
                  <a:lnTo>
                    <a:pt x="396753" y="234441"/>
                  </a:lnTo>
                  <a:lnTo>
                    <a:pt x="396677" y="150993"/>
                  </a:lnTo>
                  <a:lnTo>
                    <a:pt x="395206" y="148482"/>
                  </a:lnTo>
                  <a:lnTo>
                    <a:pt x="348928" y="122379"/>
                  </a:lnTo>
                  <a:lnTo>
                    <a:pt x="348928" y="105622"/>
                  </a:lnTo>
                  <a:close/>
                </a:path>
                <a:path w="396875" h="401954">
                  <a:moveTo>
                    <a:pt x="350313" y="207511"/>
                  </a:moveTo>
                  <a:lnTo>
                    <a:pt x="331755" y="207511"/>
                  </a:lnTo>
                  <a:lnTo>
                    <a:pt x="334796" y="210417"/>
                  </a:lnTo>
                  <a:lnTo>
                    <a:pt x="334900" y="212643"/>
                  </a:lnTo>
                  <a:lnTo>
                    <a:pt x="334968" y="217922"/>
                  </a:lnTo>
                  <a:lnTo>
                    <a:pt x="331881" y="221019"/>
                  </a:lnTo>
                  <a:lnTo>
                    <a:pt x="356748" y="221019"/>
                  </a:lnTo>
                  <a:lnTo>
                    <a:pt x="350832" y="217763"/>
                  </a:lnTo>
                  <a:lnTo>
                    <a:pt x="350845" y="208954"/>
                  </a:lnTo>
                  <a:lnTo>
                    <a:pt x="350313" y="207511"/>
                  </a:lnTo>
                  <a:close/>
                </a:path>
                <a:path w="396875" h="401954">
                  <a:moveTo>
                    <a:pt x="350199" y="207200"/>
                  </a:moveTo>
                  <a:lnTo>
                    <a:pt x="328067" y="207200"/>
                  </a:lnTo>
                  <a:lnTo>
                    <a:pt x="328067" y="207518"/>
                  </a:lnTo>
                  <a:lnTo>
                    <a:pt x="350313" y="207511"/>
                  </a:lnTo>
                  <a:lnTo>
                    <a:pt x="350199" y="207200"/>
                  </a:lnTo>
                  <a:close/>
                </a:path>
                <a:path w="396875" h="401954">
                  <a:moveTo>
                    <a:pt x="179507" y="17545"/>
                  </a:moveTo>
                  <a:lnTo>
                    <a:pt x="148879" y="17545"/>
                  </a:lnTo>
                  <a:lnTo>
                    <a:pt x="190444" y="42403"/>
                  </a:lnTo>
                  <a:lnTo>
                    <a:pt x="190464" y="137350"/>
                  </a:lnTo>
                  <a:lnTo>
                    <a:pt x="191971" y="139944"/>
                  </a:lnTo>
                  <a:lnTo>
                    <a:pt x="241844" y="168761"/>
                  </a:lnTo>
                  <a:lnTo>
                    <a:pt x="241520" y="170323"/>
                  </a:lnTo>
                  <a:lnTo>
                    <a:pt x="241362" y="171924"/>
                  </a:lnTo>
                  <a:lnTo>
                    <a:pt x="241375" y="178437"/>
                  </a:lnTo>
                  <a:lnTo>
                    <a:pt x="242975" y="183215"/>
                  </a:lnTo>
                  <a:lnTo>
                    <a:pt x="245929" y="187146"/>
                  </a:lnTo>
                  <a:lnTo>
                    <a:pt x="252665" y="193135"/>
                  </a:lnTo>
                  <a:lnTo>
                    <a:pt x="260886" y="195974"/>
                  </a:lnTo>
                  <a:lnTo>
                    <a:pt x="269572" y="195522"/>
                  </a:lnTo>
                  <a:lnTo>
                    <a:pt x="277698" y="191634"/>
                  </a:lnTo>
                  <a:lnTo>
                    <a:pt x="283680" y="184890"/>
                  </a:lnTo>
                  <a:lnTo>
                    <a:pt x="285311" y="180157"/>
                  </a:lnTo>
                  <a:lnTo>
                    <a:pt x="267630" y="180157"/>
                  </a:lnTo>
                  <a:lnTo>
                    <a:pt x="260002" y="180071"/>
                  </a:lnTo>
                  <a:lnTo>
                    <a:pt x="256948" y="176941"/>
                  </a:lnTo>
                  <a:lnTo>
                    <a:pt x="257041" y="169310"/>
                  </a:lnTo>
                  <a:lnTo>
                    <a:pt x="260161" y="166252"/>
                  </a:lnTo>
                  <a:lnTo>
                    <a:pt x="285249" y="166252"/>
                  </a:lnTo>
                  <a:lnTo>
                    <a:pt x="282179" y="159826"/>
                  </a:lnTo>
                  <a:lnTo>
                    <a:pt x="277135" y="155339"/>
                  </a:lnTo>
                  <a:lnTo>
                    <a:pt x="250411" y="155339"/>
                  </a:lnTo>
                  <a:lnTo>
                    <a:pt x="206308" y="129765"/>
                  </a:lnTo>
                  <a:lnTo>
                    <a:pt x="206308" y="42403"/>
                  </a:lnTo>
                  <a:lnTo>
                    <a:pt x="229238" y="28664"/>
                  </a:lnTo>
                  <a:lnTo>
                    <a:pt x="198059" y="28664"/>
                  </a:lnTo>
                  <a:lnTo>
                    <a:pt x="179507" y="17545"/>
                  </a:lnTo>
                  <a:close/>
                </a:path>
                <a:path w="396875" h="401954">
                  <a:moveTo>
                    <a:pt x="50045" y="167569"/>
                  </a:moveTo>
                  <a:lnTo>
                    <a:pt x="16095" y="187504"/>
                  </a:lnTo>
                  <a:lnTo>
                    <a:pt x="47298" y="187504"/>
                  </a:lnTo>
                  <a:lnTo>
                    <a:pt x="57977" y="181230"/>
                  </a:lnTo>
                  <a:lnTo>
                    <a:pt x="50045" y="167569"/>
                  </a:lnTo>
                  <a:close/>
                </a:path>
                <a:path w="396875" h="401954">
                  <a:moveTo>
                    <a:pt x="285419" y="166610"/>
                  </a:moveTo>
                  <a:lnTo>
                    <a:pt x="267650" y="166610"/>
                  </a:lnTo>
                  <a:lnTo>
                    <a:pt x="270671" y="169528"/>
                  </a:lnTo>
                  <a:lnTo>
                    <a:pt x="270750" y="177100"/>
                  </a:lnTo>
                  <a:lnTo>
                    <a:pt x="267630" y="180157"/>
                  </a:lnTo>
                  <a:lnTo>
                    <a:pt x="285311" y="180157"/>
                  </a:lnTo>
                  <a:lnTo>
                    <a:pt x="286517" y="176658"/>
                  </a:lnTo>
                  <a:lnTo>
                    <a:pt x="286065" y="167962"/>
                  </a:lnTo>
                  <a:lnTo>
                    <a:pt x="285419" y="166610"/>
                  </a:lnTo>
                  <a:close/>
                </a:path>
                <a:path w="396875" h="401954">
                  <a:moveTo>
                    <a:pt x="285249" y="166252"/>
                  </a:moveTo>
                  <a:lnTo>
                    <a:pt x="260161" y="166252"/>
                  </a:lnTo>
                  <a:lnTo>
                    <a:pt x="263975" y="166299"/>
                  </a:lnTo>
                  <a:lnTo>
                    <a:pt x="263975" y="166616"/>
                  </a:lnTo>
                  <a:lnTo>
                    <a:pt x="285419" y="166610"/>
                  </a:lnTo>
                  <a:lnTo>
                    <a:pt x="285249" y="166252"/>
                  </a:lnTo>
                  <a:close/>
                </a:path>
                <a:path w="396875" h="401954">
                  <a:moveTo>
                    <a:pt x="267222" y="150993"/>
                  </a:moveTo>
                  <a:lnTo>
                    <a:pt x="258537" y="151447"/>
                  </a:lnTo>
                  <a:lnTo>
                    <a:pt x="250411" y="155339"/>
                  </a:lnTo>
                  <a:lnTo>
                    <a:pt x="277135" y="155339"/>
                  </a:lnTo>
                  <a:lnTo>
                    <a:pt x="275444" y="153834"/>
                  </a:lnTo>
                  <a:lnTo>
                    <a:pt x="267222" y="150993"/>
                  </a:lnTo>
                  <a:close/>
                </a:path>
                <a:path w="396875" h="401954">
                  <a:moveTo>
                    <a:pt x="158715" y="81796"/>
                  </a:moveTo>
                  <a:lnTo>
                    <a:pt x="142851" y="81796"/>
                  </a:lnTo>
                  <a:lnTo>
                    <a:pt x="142851" y="122618"/>
                  </a:lnTo>
                  <a:lnTo>
                    <a:pt x="103190" y="145093"/>
                  </a:lnTo>
                  <a:lnTo>
                    <a:pt x="134892" y="145093"/>
                  </a:lnTo>
                  <a:lnTo>
                    <a:pt x="157162" y="132485"/>
                  </a:lnTo>
                  <a:lnTo>
                    <a:pt x="158709" y="129845"/>
                  </a:lnTo>
                  <a:lnTo>
                    <a:pt x="158715" y="81796"/>
                  </a:lnTo>
                  <a:close/>
                </a:path>
                <a:path w="396875" h="401954">
                  <a:moveTo>
                    <a:pt x="288797" y="74823"/>
                  </a:moveTo>
                  <a:lnTo>
                    <a:pt x="280288" y="76896"/>
                  </a:lnTo>
                  <a:lnTo>
                    <a:pt x="273176" y="82012"/>
                  </a:lnTo>
                  <a:lnTo>
                    <a:pt x="268404" y="89738"/>
                  </a:lnTo>
                  <a:lnTo>
                    <a:pt x="266999" y="98708"/>
                  </a:lnTo>
                  <a:lnTo>
                    <a:pt x="269069" y="107228"/>
                  </a:lnTo>
                  <a:lnTo>
                    <a:pt x="274179" y="114351"/>
                  </a:lnTo>
                  <a:lnTo>
                    <a:pt x="281895" y="119130"/>
                  </a:lnTo>
                  <a:lnTo>
                    <a:pt x="290857" y="120532"/>
                  </a:lnTo>
                  <a:lnTo>
                    <a:pt x="299366" y="118459"/>
                  </a:lnTo>
                  <a:lnTo>
                    <a:pt x="306479" y="113344"/>
                  </a:lnTo>
                  <a:lnTo>
                    <a:pt x="311251" y="105622"/>
                  </a:lnTo>
                  <a:lnTo>
                    <a:pt x="348928" y="105622"/>
                  </a:lnTo>
                  <a:lnTo>
                    <a:pt x="348928" y="104589"/>
                  </a:lnTo>
                  <a:lnTo>
                    <a:pt x="285782" y="104589"/>
                  </a:lnTo>
                  <a:lnTo>
                    <a:pt x="282695" y="101492"/>
                  </a:lnTo>
                  <a:lnTo>
                    <a:pt x="282695" y="93861"/>
                  </a:lnTo>
                  <a:lnTo>
                    <a:pt x="285782" y="90770"/>
                  </a:lnTo>
                  <a:lnTo>
                    <a:pt x="348928" y="90770"/>
                  </a:lnTo>
                  <a:lnTo>
                    <a:pt x="348928" y="89738"/>
                  </a:lnTo>
                  <a:lnTo>
                    <a:pt x="311251" y="89738"/>
                  </a:lnTo>
                  <a:lnTo>
                    <a:pt x="308937" y="83477"/>
                  </a:lnTo>
                  <a:lnTo>
                    <a:pt x="304006" y="78546"/>
                  </a:lnTo>
                  <a:lnTo>
                    <a:pt x="297759" y="76230"/>
                  </a:lnTo>
                  <a:lnTo>
                    <a:pt x="288797" y="74823"/>
                  </a:lnTo>
                  <a:close/>
                </a:path>
                <a:path w="396875" h="401954">
                  <a:moveTo>
                    <a:pt x="348928" y="90770"/>
                  </a:moveTo>
                  <a:lnTo>
                    <a:pt x="289596" y="90770"/>
                  </a:lnTo>
                  <a:lnTo>
                    <a:pt x="293522" y="90810"/>
                  </a:lnTo>
                  <a:lnTo>
                    <a:pt x="296498" y="93861"/>
                  </a:lnTo>
                  <a:lnTo>
                    <a:pt x="296497" y="101492"/>
                  </a:lnTo>
                  <a:lnTo>
                    <a:pt x="293410" y="104589"/>
                  </a:lnTo>
                  <a:lnTo>
                    <a:pt x="348928" y="104589"/>
                  </a:lnTo>
                  <a:lnTo>
                    <a:pt x="348928" y="90770"/>
                  </a:lnTo>
                  <a:close/>
                </a:path>
                <a:path w="396875" h="401954">
                  <a:moveTo>
                    <a:pt x="111043" y="50266"/>
                  </a:moveTo>
                  <a:lnTo>
                    <a:pt x="95179" y="50266"/>
                  </a:lnTo>
                  <a:lnTo>
                    <a:pt x="95179" y="96647"/>
                  </a:lnTo>
                  <a:lnTo>
                    <a:pt x="111043" y="96647"/>
                  </a:lnTo>
                  <a:lnTo>
                    <a:pt x="111043" y="50266"/>
                  </a:lnTo>
                  <a:close/>
                </a:path>
                <a:path w="396875" h="401954">
                  <a:moveTo>
                    <a:pt x="277929" y="17545"/>
                  </a:moveTo>
                  <a:lnTo>
                    <a:pt x="247793" y="17545"/>
                  </a:lnTo>
                  <a:lnTo>
                    <a:pt x="333223" y="69883"/>
                  </a:lnTo>
                  <a:lnTo>
                    <a:pt x="333223" y="89738"/>
                  </a:lnTo>
                  <a:lnTo>
                    <a:pt x="348928" y="89738"/>
                  </a:lnTo>
                  <a:lnTo>
                    <a:pt x="348908" y="62424"/>
                  </a:lnTo>
                  <a:lnTo>
                    <a:pt x="347474" y="59876"/>
                  </a:lnTo>
                  <a:lnTo>
                    <a:pt x="277929" y="17545"/>
                  </a:lnTo>
                  <a:close/>
                </a:path>
                <a:path w="396875" h="401954">
                  <a:moveTo>
                    <a:pt x="248990" y="0"/>
                  </a:moveTo>
                  <a:lnTo>
                    <a:pt x="245962" y="0"/>
                  </a:lnTo>
                  <a:lnTo>
                    <a:pt x="243510" y="1422"/>
                  </a:lnTo>
                  <a:lnTo>
                    <a:pt x="198059" y="28664"/>
                  </a:lnTo>
                  <a:lnTo>
                    <a:pt x="229238" y="28664"/>
                  </a:lnTo>
                  <a:lnTo>
                    <a:pt x="247793" y="17545"/>
                  </a:lnTo>
                  <a:lnTo>
                    <a:pt x="277929" y="17545"/>
                  </a:lnTo>
                  <a:lnTo>
                    <a:pt x="251442" y="1422"/>
                  </a:lnTo>
                  <a:lnTo>
                    <a:pt x="248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265420" y="3409188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99527" y="2435351"/>
            <a:ext cx="1133475" cy="874394"/>
          </a:xfrm>
          <a:custGeom>
            <a:avLst/>
            <a:gdLst/>
            <a:ahLst/>
            <a:cxnLst/>
            <a:rect l="l" t="t" r="r" b="b"/>
            <a:pathLst>
              <a:path w="1133475" h="874395">
                <a:moveTo>
                  <a:pt x="40258" y="832865"/>
                </a:moveTo>
                <a:lnTo>
                  <a:pt x="0" y="863853"/>
                </a:lnTo>
                <a:lnTo>
                  <a:pt x="7747" y="873887"/>
                </a:lnTo>
                <a:lnTo>
                  <a:pt x="48005" y="842899"/>
                </a:lnTo>
                <a:lnTo>
                  <a:pt x="40258" y="832865"/>
                </a:lnTo>
                <a:close/>
              </a:path>
              <a:path w="1133475" h="874395">
                <a:moveTo>
                  <a:pt x="110744" y="778637"/>
                </a:moveTo>
                <a:lnTo>
                  <a:pt x="70484" y="809625"/>
                </a:lnTo>
                <a:lnTo>
                  <a:pt x="78231" y="819658"/>
                </a:lnTo>
                <a:lnTo>
                  <a:pt x="118491" y="788670"/>
                </a:lnTo>
                <a:lnTo>
                  <a:pt x="110744" y="778637"/>
                </a:lnTo>
                <a:close/>
              </a:path>
              <a:path w="1133475" h="874395">
                <a:moveTo>
                  <a:pt x="181228" y="724408"/>
                </a:moveTo>
                <a:lnTo>
                  <a:pt x="140970" y="755396"/>
                </a:lnTo>
                <a:lnTo>
                  <a:pt x="148717" y="765428"/>
                </a:lnTo>
                <a:lnTo>
                  <a:pt x="188975" y="734440"/>
                </a:lnTo>
                <a:lnTo>
                  <a:pt x="181228" y="724408"/>
                </a:lnTo>
                <a:close/>
              </a:path>
              <a:path w="1133475" h="874395">
                <a:moveTo>
                  <a:pt x="251714" y="670178"/>
                </a:moveTo>
                <a:lnTo>
                  <a:pt x="211454" y="701167"/>
                </a:lnTo>
                <a:lnTo>
                  <a:pt x="219201" y="711200"/>
                </a:lnTo>
                <a:lnTo>
                  <a:pt x="259461" y="680212"/>
                </a:lnTo>
                <a:lnTo>
                  <a:pt x="251714" y="670178"/>
                </a:lnTo>
                <a:close/>
              </a:path>
              <a:path w="1133475" h="874395">
                <a:moveTo>
                  <a:pt x="322199" y="615950"/>
                </a:moveTo>
                <a:lnTo>
                  <a:pt x="281940" y="646938"/>
                </a:lnTo>
                <a:lnTo>
                  <a:pt x="289687" y="656971"/>
                </a:lnTo>
                <a:lnTo>
                  <a:pt x="329946" y="625983"/>
                </a:lnTo>
                <a:lnTo>
                  <a:pt x="322199" y="615950"/>
                </a:lnTo>
                <a:close/>
              </a:path>
              <a:path w="1133475" h="874395">
                <a:moveTo>
                  <a:pt x="392556" y="561721"/>
                </a:moveTo>
                <a:lnTo>
                  <a:pt x="352298" y="592709"/>
                </a:lnTo>
                <a:lnTo>
                  <a:pt x="360045" y="602742"/>
                </a:lnTo>
                <a:lnTo>
                  <a:pt x="400303" y="571753"/>
                </a:lnTo>
                <a:lnTo>
                  <a:pt x="392556" y="561721"/>
                </a:lnTo>
                <a:close/>
              </a:path>
              <a:path w="1133475" h="874395">
                <a:moveTo>
                  <a:pt x="463042" y="507492"/>
                </a:moveTo>
                <a:lnTo>
                  <a:pt x="422782" y="538480"/>
                </a:lnTo>
                <a:lnTo>
                  <a:pt x="430529" y="548513"/>
                </a:lnTo>
                <a:lnTo>
                  <a:pt x="470789" y="517651"/>
                </a:lnTo>
                <a:lnTo>
                  <a:pt x="463042" y="507492"/>
                </a:lnTo>
                <a:close/>
              </a:path>
              <a:path w="1133475" h="874395">
                <a:moveTo>
                  <a:pt x="533526" y="453263"/>
                </a:moveTo>
                <a:lnTo>
                  <a:pt x="493268" y="484250"/>
                </a:lnTo>
                <a:lnTo>
                  <a:pt x="501015" y="494411"/>
                </a:lnTo>
                <a:lnTo>
                  <a:pt x="541274" y="463423"/>
                </a:lnTo>
                <a:lnTo>
                  <a:pt x="533526" y="453263"/>
                </a:lnTo>
                <a:close/>
              </a:path>
              <a:path w="1133475" h="874395">
                <a:moveTo>
                  <a:pt x="604012" y="399161"/>
                </a:moveTo>
                <a:lnTo>
                  <a:pt x="563752" y="430022"/>
                </a:lnTo>
                <a:lnTo>
                  <a:pt x="571500" y="440182"/>
                </a:lnTo>
                <a:lnTo>
                  <a:pt x="611758" y="409194"/>
                </a:lnTo>
                <a:lnTo>
                  <a:pt x="604012" y="399161"/>
                </a:lnTo>
                <a:close/>
              </a:path>
              <a:path w="1133475" h="874395">
                <a:moveTo>
                  <a:pt x="674370" y="344932"/>
                </a:moveTo>
                <a:lnTo>
                  <a:pt x="634111" y="375920"/>
                </a:lnTo>
                <a:lnTo>
                  <a:pt x="641857" y="385952"/>
                </a:lnTo>
                <a:lnTo>
                  <a:pt x="682117" y="354964"/>
                </a:lnTo>
                <a:lnTo>
                  <a:pt x="674370" y="344932"/>
                </a:lnTo>
                <a:close/>
              </a:path>
              <a:path w="1133475" h="874395">
                <a:moveTo>
                  <a:pt x="744854" y="290702"/>
                </a:moveTo>
                <a:lnTo>
                  <a:pt x="704596" y="321690"/>
                </a:lnTo>
                <a:lnTo>
                  <a:pt x="712343" y="331724"/>
                </a:lnTo>
                <a:lnTo>
                  <a:pt x="752601" y="300736"/>
                </a:lnTo>
                <a:lnTo>
                  <a:pt x="744854" y="290702"/>
                </a:lnTo>
                <a:close/>
              </a:path>
              <a:path w="1133475" h="874395">
                <a:moveTo>
                  <a:pt x="815340" y="236474"/>
                </a:moveTo>
                <a:lnTo>
                  <a:pt x="775080" y="267462"/>
                </a:lnTo>
                <a:lnTo>
                  <a:pt x="782827" y="277495"/>
                </a:lnTo>
                <a:lnTo>
                  <a:pt x="823087" y="246507"/>
                </a:lnTo>
                <a:lnTo>
                  <a:pt x="815340" y="236474"/>
                </a:lnTo>
                <a:close/>
              </a:path>
              <a:path w="1133475" h="874395">
                <a:moveTo>
                  <a:pt x="885825" y="182245"/>
                </a:moveTo>
                <a:lnTo>
                  <a:pt x="845566" y="213233"/>
                </a:lnTo>
                <a:lnTo>
                  <a:pt x="853313" y="223265"/>
                </a:lnTo>
                <a:lnTo>
                  <a:pt x="893572" y="192277"/>
                </a:lnTo>
                <a:lnTo>
                  <a:pt x="885825" y="182245"/>
                </a:lnTo>
                <a:close/>
              </a:path>
              <a:path w="1133475" h="874395">
                <a:moveTo>
                  <a:pt x="956309" y="128015"/>
                </a:moveTo>
                <a:lnTo>
                  <a:pt x="916051" y="159003"/>
                </a:lnTo>
                <a:lnTo>
                  <a:pt x="923798" y="169037"/>
                </a:lnTo>
                <a:lnTo>
                  <a:pt x="964056" y="138049"/>
                </a:lnTo>
                <a:lnTo>
                  <a:pt x="956309" y="128015"/>
                </a:lnTo>
                <a:close/>
              </a:path>
              <a:path w="1133475" h="874395">
                <a:moveTo>
                  <a:pt x="1026668" y="73787"/>
                </a:moveTo>
                <a:lnTo>
                  <a:pt x="986408" y="104775"/>
                </a:lnTo>
                <a:lnTo>
                  <a:pt x="994155" y="114808"/>
                </a:lnTo>
                <a:lnTo>
                  <a:pt x="1034415" y="83947"/>
                </a:lnTo>
                <a:lnTo>
                  <a:pt x="1026668" y="73787"/>
                </a:lnTo>
                <a:close/>
              </a:path>
              <a:path w="1133475" h="874395">
                <a:moveTo>
                  <a:pt x="1116767" y="33655"/>
                </a:moveTo>
                <a:lnTo>
                  <a:pt x="1078865" y="33655"/>
                </a:lnTo>
                <a:lnTo>
                  <a:pt x="1086612" y="43814"/>
                </a:lnTo>
                <a:lnTo>
                  <a:pt x="1076543" y="51555"/>
                </a:lnTo>
                <a:lnTo>
                  <a:pt x="1095882" y="76708"/>
                </a:lnTo>
                <a:lnTo>
                  <a:pt x="1116767" y="33655"/>
                </a:lnTo>
                <a:close/>
              </a:path>
              <a:path w="1133475" h="874395">
                <a:moveTo>
                  <a:pt x="1068755" y="41427"/>
                </a:moveTo>
                <a:lnTo>
                  <a:pt x="1056894" y="50546"/>
                </a:lnTo>
                <a:lnTo>
                  <a:pt x="1064641" y="60706"/>
                </a:lnTo>
                <a:lnTo>
                  <a:pt x="1076543" y="51555"/>
                </a:lnTo>
                <a:lnTo>
                  <a:pt x="1068755" y="41427"/>
                </a:lnTo>
                <a:close/>
              </a:path>
              <a:path w="1133475" h="874395">
                <a:moveTo>
                  <a:pt x="1078865" y="33655"/>
                </a:moveTo>
                <a:lnTo>
                  <a:pt x="1068755" y="41427"/>
                </a:lnTo>
                <a:lnTo>
                  <a:pt x="1076543" y="51555"/>
                </a:lnTo>
                <a:lnTo>
                  <a:pt x="1086612" y="43814"/>
                </a:lnTo>
                <a:lnTo>
                  <a:pt x="1078865" y="33655"/>
                </a:lnTo>
                <a:close/>
              </a:path>
              <a:path w="1133475" h="874395">
                <a:moveTo>
                  <a:pt x="1133094" y="0"/>
                </a:moveTo>
                <a:lnTo>
                  <a:pt x="1049401" y="16256"/>
                </a:lnTo>
                <a:lnTo>
                  <a:pt x="1068755" y="41427"/>
                </a:lnTo>
                <a:lnTo>
                  <a:pt x="1078865" y="33655"/>
                </a:lnTo>
                <a:lnTo>
                  <a:pt x="1116767" y="33655"/>
                </a:lnTo>
                <a:lnTo>
                  <a:pt x="11330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5468" y="3372611"/>
            <a:ext cx="887730" cy="76200"/>
          </a:xfrm>
          <a:custGeom>
            <a:avLst/>
            <a:gdLst/>
            <a:ahLst/>
            <a:cxnLst/>
            <a:rect l="l" t="t" r="r" b="b"/>
            <a:pathLst>
              <a:path w="887729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887729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887729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887729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887729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887729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887729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887729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887729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87729" h="76200">
                <a:moveTo>
                  <a:pt x="811276" y="0"/>
                </a:moveTo>
                <a:lnTo>
                  <a:pt x="811276" y="76200"/>
                </a:lnTo>
                <a:lnTo>
                  <a:pt x="874776" y="44450"/>
                </a:lnTo>
                <a:lnTo>
                  <a:pt x="823976" y="44450"/>
                </a:lnTo>
                <a:lnTo>
                  <a:pt x="823976" y="31750"/>
                </a:lnTo>
                <a:lnTo>
                  <a:pt x="874776" y="31750"/>
                </a:lnTo>
                <a:lnTo>
                  <a:pt x="811276" y="0"/>
                </a:lnTo>
                <a:close/>
              </a:path>
              <a:path w="887729" h="76200">
                <a:moveTo>
                  <a:pt x="811276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11276" y="44450"/>
                </a:lnTo>
                <a:lnTo>
                  <a:pt x="811276" y="31750"/>
                </a:lnTo>
                <a:close/>
              </a:path>
              <a:path w="887729" h="76200">
                <a:moveTo>
                  <a:pt x="874776" y="31750"/>
                </a:moveTo>
                <a:lnTo>
                  <a:pt x="823976" y="31750"/>
                </a:lnTo>
                <a:lnTo>
                  <a:pt x="823976" y="44450"/>
                </a:lnTo>
                <a:lnTo>
                  <a:pt x="874776" y="44450"/>
                </a:lnTo>
                <a:lnTo>
                  <a:pt x="887476" y="38100"/>
                </a:lnTo>
                <a:lnTo>
                  <a:pt x="874776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5810" y="3521455"/>
            <a:ext cx="1129030" cy="873760"/>
          </a:xfrm>
          <a:custGeom>
            <a:avLst/>
            <a:gdLst/>
            <a:ahLst/>
            <a:cxnLst/>
            <a:rect l="l" t="t" r="r" b="b"/>
            <a:pathLst>
              <a:path w="1129029" h="873760">
                <a:moveTo>
                  <a:pt x="7874" y="0"/>
                </a:moveTo>
                <a:lnTo>
                  <a:pt x="0" y="10160"/>
                </a:lnTo>
                <a:lnTo>
                  <a:pt x="40259" y="41148"/>
                </a:lnTo>
                <a:lnTo>
                  <a:pt x="48006" y="31115"/>
                </a:lnTo>
                <a:lnTo>
                  <a:pt x="7874" y="0"/>
                </a:lnTo>
                <a:close/>
              </a:path>
              <a:path w="1129029" h="873760">
                <a:moveTo>
                  <a:pt x="78232" y="54356"/>
                </a:moveTo>
                <a:lnTo>
                  <a:pt x="70358" y="64389"/>
                </a:lnTo>
                <a:lnTo>
                  <a:pt x="110617" y="95504"/>
                </a:lnTo>
                <a:lnTo>
                  <a:pt x="118364" y="85471"/>
                </a:lnTo>
                <a:lnTo>
                  <a:pt x="78232" y="54356"/>
                </a:lnTo>
                <a:close/>
              </a:path>
              <a:path w="1129029" h="873760">
                <a:moveTo>
                  <a:pt x="148590" y="108712"/>
                </a:moveTo>
                <a:lnTo>
                  <a:pt x="140716" y="118745"/>
                </a:lnTo>
                <a:lnTo>
                  <a:pt x="180975" y="149860"/>
                </a:lnTo>
                <a:lnTo>
                  <a:pt x="188722" y="139827"/>
                </a:lnTo>
                <a:lnTo>
                  <a:pt x="148590" y="108712"/>
                </a:lnTo>
                <a:close/>
              </a:path>
              <a:path w="1129029" h="873760">
                <a:moveTo>
                  <a:pt x="218948" y="163068"/>
                </a:moveTo>
                <a:lnTo>
                  <a:pt x="211074" y="173101"/>
                </a:lnTo>
                <a:lnTo>
                  <a:pt x="251333" y="204216"/>
                </a:lnTo>
                <a:lnTo>
                  <a:pt x="259080" y="194183"/>
                </a:lnTo>
                <a:lnTo>
                  <a:pt x="218948" y="163068"/>
                </a:lnTo>
                <a:close/>
              </a:path>
              <a:path w="1129029" h="873760">
                <a:moveTo>
                  <a:pt x="289306" y="217424"/>
                </a:moveTo>
                <a:lnTo>
                  <a:pt x="281432" y="227457"/>
                </a:lnTo>
                <a:lnTo>
                  <a:pt x="321691" y="258572"/>
                </a:lnTo>
                <a:lnTo>
                  <a:pt x="329438" y="248412"/>
                </a:lnTo>
                <a:lnTo>
                  <a:pt x="289306" y="217424"/>
                </a:lnTo>
                <a:close/>
              </a:path>
              <a:path w="1129029" h="873760">
                <a:moveTo>
                  <a:pt x="359664" y="271780"/>
                </a:moveTo>
                <a:lnTo>
                  <a:pt x="351790" y="281813"/>
                </a:lnTo>
                <a:lnTo>
                  <a:pt x="392049" y="312801"/>
                </a:lnTo>
                <a:lnTo>
                  <a:pt x="399796" y="302768"/>
                </a:lnTo>
                <a:lnTo>
                  <a:pt x="359664" y="271780"/>
                </a:lnTo>
                <a:close/>
              </a:path>
              <a:path w="1129029" h="873760">
                <a:moveTo>
                  <a:pt x="430022" y="326136"/>
                </a:moveTo>
                <a:lnTo>
                  <a:pt x="422148" y="336169"/>
                </a:lnTo>
                <a:lnTo>
                  <a:pt x="462407" y="367157"/>
                </a:lnTo>
                <a:lnTo>
                  <a:pt x="470154" y="357124"/>
                </a:lnTo>
                <a:lnTo>
                  <a:pt x="430022" y="326136"/>
                </a:lnTo>
                <a:close/>
              </a:path>
              <a:path w="1129029" h="873760">
                <a:moveTo>
                  <a:pt x="500380" y="380492"/>
                </a:moveTo>
                <a:lnTo>
                  <a:pt x="492506" y="390525"/>
                </a:lnTo>
                <a:lnTo>
                  <a:pt x="532765" y="421513"/>
                </a:lnTo>
                <a:lnTo>
                  <a:pt x="540512" y="411480"/>
                </a:lnTo>
                <a:lnTo>
                  <a:pt x="500380" y="380492"/>
                </a:lnTo>
                <a:close/>
              </a:path>
              <a:path w="1129029" h="873760">
                <a:moveTo>
                  <a:pt x="570738" y="434848"/>
                </a:moveTo>
                <a:lnTo>
                  <a:pt x="562864" y="444881"/>
                </a:lnTo>
                <a:lnTo>
                  <a:pt x="603123" y="475869"/>
                </a:lnTo>
                <a:lnTo>
                  <a:pt x="610870" y="465836"/>
                </a:lnTo>
                <a:lnTo>
                  <a:pt x="570738" y="434848"/>
                </a:lnTo>
                <a:close/>
              </a:path>
              <a:path w="1129029" h="873760">
                <a:moveTo>
                  <a:pt x="641096" y="489077"/>
                </a:moveTo>
                <a:lnTo>
                  <a:pt x="633222" y="499237"/>
                </a:lnTo>
                <a:lnTo>
                  <a:pt x="673481" y="530225"/>
                </a:lnTo>
                <a:lnTo>
                  <a:pt x="681228" y="520192"/>
                </a:lnTo>
                <a:lnTo>
                  <a:pt x="641096" y="489077"/>
                </a:lnTo>
                <a:close/>
              </a:path>
              <a:path w="1129029" h="873760">
                <a:moveTo>
                  <a:pt x="711454" y="543433"/>
                </a:moveTo>
                <a:lnTo>
                  <a:pt x="703580" y="553466"/>
                </a:lnTo>
                <a:lnTo>
                  <a:pt x="743839" y="584581"/>
                </a:lnTo>
                <a:lnTo>
                  <a:pt x="751586" y="574548"/>
                </a:lnTo>
                <a:lnTo>
                  <a:pt x="711454" y="543433"/>
                </a:lnTo>
                <a:close/>
              </a:path>
              <a:path w="1129029" h="873760">
                <a:moveTo>
                  <a:pt x="781812" y="597789"/>
                </a:moveTo>
                <a:lnTo>
                  <a:pt x="773938" y="607822"/>
                </a:lnTo>
                <a:lnTo>
                  <a:pt x="814197" y="638937"/>
                </a:lnTo>
                <a:lnTo>
                  <a:pt x="821944" y="628904"/>
                </a:lnTo>
                <a:lnTo>
                  <a:pt x="781812" y="597789"/>
                </a:lnTo>
                <a:close/>
              </a:path>
              <a:path w="1129029" h="873760">
                <a:moveTo>
                  <a:pt x="852170" y="652145"/>
                </a:moveTo>
                <a:lnTo>
                  <a:pt x="844296" y="662178"/>
                </a:lnTo>
                <a:lnTo>
                  <a:pt x="884555" y="693293"/>
                </a:lnTo>
                <a:lnTo>
                  <a:pt x="892302" y="683260"/>
                </a:lnTo>
                <a:lnTo>
                  <a:pt x="852170" y="652145"/>
                </a:lnTo>
                <a:close/>
              </a:path>
              <a:path w="1129029" h="873760">
                <a:moveTo>
                  <a:pt x="922528" y="706501"/>
                </a:moveTo>
                <a:lnTo>
                  <a:pt x="914654" y="716534"/>
                </a:lnTo>
                <a:lnTo>
                  <a:pt x="954913" y="747649"/>
                </a:lnTo>
                <a:lnTo>
                  <a:pt x="962660" y="737489"/>
                </a:lnTo>
                <a:lnTo>
                  <a:pt x="922528" y="706501"/>
                </a:lnTo>
                <a:close/>
              </a:path>
              <a:path w="1129029" h="873760">
                <a:moveTo>
                  <a:pt x="992886" y="760857"/>
                </a:moveTo>
                <a:lnTo>
                  <a:pt x="985012" y="770890"/>
                </a:lnTo>
                <a:lnTo>
                  <a:pt x="1025271" y="801878"/>
                </a:lnTo>
                <a:lnTo>
                  <a:pt x="1033018" y="791845"/>
                </a:lnTo>
                <a:lnTo>
                  <a:pt x="992886" y="760857"/>
                </a:lnTo>
                <a:close/>
              </a:path>
              <a:path w="1129029" h="873760">
                <a:moveTo>
                  <a:pt x="1064493" y="832254"/>
                </a:moveTo>
                <a:lnTo>
                  <a:pt x="1045083" y="857377"/>
                </a:lnTo>
                <a:lnTo>
                  <a:pt x="1128649" y="873760"/>
                </a:lnTo>
                <a:lnTo>
                  <a:pt x="1112373" y="839978"/>
                </a:lnTo>
                <a:lnTo>
                  <a:pt x="1074547" y="839978"/>
                </a:lnTo>
                <a:lnTo>
                  <a:pt x="1064493" y="832254"/>
                </a:lnTo>
                <a:close/>
              </a:path>
              <a:path w="1129029" h="873760">
                <a:moveTo>
                  <a:pt x="1072268" y="822191"/>
                </a:moveTo>
                <a:lnTo>
                  <a:pt x="1064493" y="832254"/>
                </a:lnTo>
                <a:lnTo>
                  <a:pt x="1074547" y="839978"/>
                </a:lnTo>
                <a:lnTo>
                  <a:pt x="1082294" y="829945"/>
                </a:lnTo>
                <a:lnTo>
                  <a:pt x="1072268" y="822191"/>
                </a:lnTo>
                <a:close/>
              </a:path>
              <a:path w="1129029" h="873760">
                <a:moveTo>
                  <a:pt x="1091692" y="797052"/>
                </a:moveTo>
                <a:lnTo>
                  <a:pt x="1072268" y="822191"/>
                </a:lnTo>
                <a:lnTo>
                  <a:pt x="1082294" y="829945"/>
                </a:lnTo>
                <a:lnTo>
                  <a:pt x="1074547" y="839978"/>
                </a:lnTo>
                <a:lnTo>
                  <a:pt x="1112373" y="839978"/>
                </a:lnTo>
                <a:lnTo>
                  <a:pt x="1091692" y="797052"/>
                </a:lnTo>
                <a:close/>
              </a:path>
              <a:path w="1129029" h="873760">
                <a:moveTo>
                  <a:pt x="1063244" y="815213"/>
                </a:moveTo>
                <a:lnTo>
                  <a:pt x="1055370" y="825246"/>
                </a:lnTo>
                <a:lnTo>
                  <a:pt x="1064493" y="832254"/>
                </a:lnTo>
                <a:lnTo>
                  <a:pt x="1072268" y="822191"/>
                </a:lnTo>
                <a:lnTo>
                  <a:pt x="1063244" y="815213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162301" y="3617976"/>
            <a:ext cx="1172845" cy="1370330"/>
          </a:xfrm>
          <a:custGeom>
            <a:avLst/>
            <a:gdLst/>
            <a:ahLst/>
            <a:cxnLst/>
            <a:rect l="l" t="t" r="r" b="b"/>
            <a:pathLst>
              <a:path w="1172845" h="1370329">
                <a:moveTo>
                  <a:pt x="1118648" y="53811"/>
                </a:moveTo>
                <a:lnTo>
                  <a:pt x="0" y="1361948"/>
                </a:lnTo>
                <a:lnTo>
                  <a:pt x="9652" y="1370203"/>
                </a:lnTo>
                <a:lnTo>
                  <a:pt x="1128237" y="62013"/>
                </a:lnTo>
                <a:lnTo>
                  <a:pt x="1118648" y="53811"/>
                </a:lnTo>
                <a:close/>
              </a:path>
              <a:path w="1172845" h="1370329">
                <a:moveTo>
                  <a:pt x="1161914" y="44196"/>
                </a:moveTo>
                <a:lnTo>
                  <a:pt x="1126871" y="44196"/>
                </a:lnTo>
                <a:lnTo>
                  <a:pt x="1136523" y="52324"/>
                </a:lnTo>
                <a:lnTo>
                  <a:pt x="1128237" y="62013"/>
                </a:lnTo>
                <a:lnTo>
                  <a:pt x="1152398" y="82676"/>
                </a:lnTo>
                <a:lnTo>
                  <a:pt x="1161914" y="44196"/>
                </a:lnTo>
                <a:close/>
              </a:path>
              <a:path w="1172845" h="1370329">
                <a:moveTo>
                  <a:pt x="1126871" y="44196"/>
                </a:moveTo>
                <a:lnTo>
                  <a:pt x="1118648" y="53811"/>
                </a:lnTo>
                <a:lnTo>
                  <a:pt x="1128237" y="62013"/>
                </a:lnTo>
                <a:lnTo>
                  <a:pt x="1136523" y="52324"/>
                </a:lnTo>
                <a:lnTo>
                  <a:pt x="1126871" y="44196"/>
                </a:lnTo>
                <a:close/>
              </a:path>
              <a:path w="1172845" h="1370329">
                <a:moveTo>
                  <a:pt x="1172845" y="0"/>
                </a:moveTo>
                <a:lnTo>
                  <a:pt x="1094486" y="33147"/>
                </a:lnTo>
                <a:lnTo>
                  <a:pt x="1118648" y="53811"/>
                </a:lnTo>
                <a:lnTo>
                  <a:pt x="1126871" y="44196"/>
                </a:lnTo>
                <a:lnTo>
                  <a:pt x="1161914" y="44196"/>
                </a:lnTo>
                <a:lnTo>
                  <a:pt x="1172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026058" y="4956149"/>
            <a:ext cx="243967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#1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FF7846"/>
                </a:solidFill>
                <a:latin typeface="Trebuchet MS"/>
                <a:cs typeface="Trebuchet MS"/>
              </a:rPr>
              <a:t>Ing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400" spc="-5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400" spc="-1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4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  <a:p>
            <a:pPr marL="12700" marR="310515">
              <a:lnSpc>
                <a:spcPct val="100000"/>
              </a:lnSpc>
              <a:spcBef>
                <a:spcPts val="720"/>
              </a:spcBef>
            </a:pP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Building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reliable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ingestion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pipelines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complex.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68367" y="249783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0873"/>
                </a:moveTo>
                <a:lnTo>
                  <a:pt x="0" y="380873"/>
                </a:lnTo>
                <a:lnTo>
                  <a:pt x="38100" y="457073"/>
                </a:lnTo>
                <a:lnTo>
                  <a:pt x="69850" y="393573"/>
                </a:lnTo>
                <a:lnTo>
                  <a:pt x="31750" y="393573"/>
                </a:lnTo>
                <a:lnTo>
                  <a:pt x="31750" y="380873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573"/>
                </a:lnTo>
                <a:lnTo>
                  <a:pt x="44450" y="393573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0873"/>
                </a:moveTo>
                <a:lnTo>
                  <a:pt x="44450" y="380873"/>
                </a:lnTo>
                <a:lnTo>
                  <a:pt x="44450" y="393573"/>
                </a:lnTo>
                <a:lnTo>
                  <a:pt x="69850" y="393573"/>
                </a:lnTo>
                <a:lnTo>
                  <a:pt x="76200" y="38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632072" y="1605127"/>
            <a:ext cx="279527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#2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60" b="1">
                <a:solidFill>
                  <a:srgbClr val="FF7846"/>
                </a:solidFill>
                <a:latin typeface="Trebuchet MS"/>
                <a:cs typeface="Trebuchet MS"/>
              </a:rPr>
              <a:t>mana</a:t>
            </a:r>
            <a:r>
              <a:rPr dirty="0" sz="1400" spc="50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1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400" spc="-5" b="1">
                <a:solidFill>
                  <a:srgbClr val="FF7846"/>
                </a:solidFill>
                <a:latin typeface="Trebuchet MS"/>
                <a:cs typeface="Trebuchet MS"/>
              </a:rPr>
              <a:t>ent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dirty="0" sz="140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consuming.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240" y="0"/>
            <a:ext cx="186055" cy="6858000"/>
            <a:chOff x="-15240" y="0"/>
            <a:chExt cx="1860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2286" y="864869"/>
              <a:ext cx="0" cy="5148580"/>
            </a:xfrm>
            <a:custGeom>
              <a:avLst/>
              <a:gdLst/>
              <a:ahLst/>
              <a:cxnLst/>
              <a:rect l="l" t="t" r="r" b="b"/>
              <a:pathLst>
                <a:path w="0" h="5148580">
                  <a:moveTo>
                    <a:pt x="0" y="0"/>
                  </a:moveTo>
                  <a:lnTo>
                    <a:pt x="1" y="5148440"/>
                  </a:lnTo>
                </a:path>
              </a:pathLst>
            </a:custGeom>
            <a:ln w="25908">
              <a:solidFill>
                <a:srgbClr val="CD66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2553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29" b="1">
                <a:latin typeface="Trebuchet MS"/>
                <a:cs typeface="Trebuchet MS"/>
              </a:rPr>
              <a:t>Why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is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30" b="1">
                <a:latin typeface="Trebuchet MS"/>
                <a:cs typeface="Trebuchet MS"/>
              </a:rPr>
              <a:t>ingestion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management</a:t>
            </a:r>
            <a:r>
              <a:rPr dirty="0" sz="4000" spc="-180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hard?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0677" y="1245870"/>
            <a:ext cx="133985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105"/>
              </a:spcBef>
            </a:pPr>
            <a:r>
              <a:rPr dirty="0" sz="2000" spc="40">
                <a:solidFill>
                  <a:srgbClr val="FC9412"/>
                </a:solidFill>
                <a:latin typeface="Trebuchet MS"/>
                <a:cs typeface="Trebuchet MS"/>
              </a:rPr>
              <a:t>Continuous  </a:t>
            </a:r>
            <a:r>
              <a:rPr dirty="0" sz="2000" spc="25">
                <a:solidFill>
                  <a:srgbClr val="FC9412"/>
                </a:solidFill>
                <a:latin typeface="Trebuchet MS"/>
                <a:cs typeface="Trebuchet MS"/>
              </a:rPr>
              <a:t>updates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39757" y="1247343"/>
            <a:ext cx="184213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70">
                <a:solidFill>
                  <a:srgbClr val="FC9412"/>
                </a:solidFill>
                <a:latin typeface="Trebuchet MS"/>
                <a:cs typeface="Trebuchet MS"/>
              </a:rPr>
              <a:t>Co</a:t>
            </a:r>
            <a:r>
              <a:rPr dirty="0" sz="2000" spc="90">
                <a:solidFill>
                  <a:srgbClr val="FC9412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C9412"/>
                </a:solidFill>
                <a:latin typeface="Trebuchet MS"/>
                <a:cs typeface="Trebuchet MS"/>
              </a:rPr>
              <a:t>ply</a:t>
            </a:r>
            <a:r>
              <a:rPr dirty="0" sz="2000" spc="10">
                <a:solidFill>
                  <a:srgbClr val="FC9412"/>
                </a:solidFill>
                <a:latin typeface="Trebuchet MS"/>
                <a:cs typeface="Trebuchet MS"/>
              </a:rPr>
              <a:t>i</a:t>
            </a:r>
            <a:r>
              <a:rPr dirty="0" sz="2000" spc="120">
                <a:solidFill>
                  <a:srgbClr val="FC9412"/>
                </a:solidFill>
                <a:latin typeface="Trebuchet MS"/>
                <a:cs typeface="Trebuchet MS"/>
              </a:rPr>
              <a:t>ng</a:t>
            </a:r>
            <a:r>
              <a:rPr dirty="0" sz="2000" spc="-105">
                <a:solidFill>
                  <a:srgbClr val="FC9412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C9412"/>
                </a:solidFill>
                <a:latin typeface="Trebuchet MS"/>
                <a:cs typeface="Trebuchet MS"/>
              </a:rPr>
              <a:t>w</a:t>
            </a:r>
            <a:r>
              <a:rPr dirty="0" sz="2000">
                <a:solidFill>
                  <a:srgbClr val="FC9412"/>
                </a:solidFill>
                <a:latin typeface="Trebuchet MS"/>
                <a:cs typeface="Trebuchet MS"/>
              </a:rPr>
              <a:t>ith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000" spc="25">
                <a:solidFill>
                  <a:srgbClr val="FC9412"/>
                </a:solidFill>
                <a:latin typeface="Trebuchet MS"/>
                <a:cs typeface="Trebuchet MS"/>
              </a:rPr>
              <a:t>regulations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2890" y="1232153"/>
            <a:ext cx="150495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0640">
              <a:lnSpc>
                <a:spcPct val="100000"/>
              </a:lnSpc>
              <a:spcBef>
                <a:spcPts val="105"/>
              </a:spcBef>
            </a:pPr>
            <a:r>
              <a:rPr dirty="0" sz="2000" spc="20">
                <a:solidFill>
                  <a:srgbClr val="FC9412"/>
                </a:solidFill>
                <a:latin typeface="Trebuchet MS"/>
                <a:cs typeface="Trebuchet MS"/>
              </a:rPr>
              <a:t>Inconsistent </a:t>
            </a:r>
            <a:r>
              <a:rPr dirty="0" sz="2000" spc="-590">
                <a:solidFill>
                  <a:srgbClr val="FC9412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C9412"/>
                </a:solidFill>
                <a:latin typeface="Trebuchet MS"/>
                <a:cs typeface="Trebuchet MS"/>
              </a:rPr>
              <a:t>per</a:t>
            </a:r>
            <a:r>
              <a:rPr dirty="0" sz="2000" spc="-10">
                <a:solidFill>
                  <a:srgbClr val="FC9412"/>
                </a:solidFill>
                <a:latin typeface="Trebuchet MS"/>
                <a:cs typeface="Trebuchet MS"/>
              </a:rPr>
              <a:t>f</a:t>
            </a:r>
            <a:r>
              <a:rPr dirty="0" sz="2000" spc="25">
                <a:solidFill>
                  <a:srgbClr val="FC9412"/>
                </a:solidFill>
                <a:latin typeface="Trebuchet MS"/>
                <a:cs typeface="Trebuchet MS"/>
              </a:rPr>
              <a:t>ormance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62221" y="1169669"/>
            <a:ext cx="0" cy="5148580"/>
          </a:xfrm>
          <a:custGeom>
            <a:avLst/>
            <a:gdLst/>
            <a:ahLst/>
            <a:cxnLst/>
            <a:rect l="l" t="t" r="r" b="b"/>
            <a:pathLst>
              <a:path w="0" h="5148580">
                <a:moveTo>
                  <a:pt x="0" y="0"/>
                </a:moveTo>
                <a:lnTo>
                  <a:pt x="0" y="5148453"/>
                </a:lnTo>
              </a:path>
            </a:pathLst>
          </a:custGeom>
          <a:ln w="25908">
            <a:solidFill>
              <a:srgbClr val="CD66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128254" y="1169669"/>
            <a:ext cx="0" cy="5148580"/>
          </a:xfrm>
          <a:custGeom>
            <a:avLst/>
            <a:gdLst/>
            <a:ahLst/>
            <a:cxnLst/>
            <a:rect l="l" t="t" r="r" b="b"/>
            <a:pathLst>
              <a:path w="0" h="5148580">
                <a:moveTo>
                  <a:pt x="0" y="0"/>
                </a:moveTo>
                <a:lnTo>
                  <a:pt x="0" y="5148453"/>
                </a:lnTo>
              </a:path>
            </a:pathLst>
          </a:custGeom>
          <a:ln w="25908">
            <a:solidFill>
              <a:srgbClr val="CD66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18336" y="4715002"/>
            <a:ext cx="12223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2367" y="5202377"/>
            <a:ext cx="22358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Delays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freshness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7548" y="5690717"/>
            <a:ext cx="3162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Expensive,</a:t>
            </a:r>
            <a:r>
              <a:rPr dirty="0" sz="16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brittle,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prone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4801" y="4715002"/>
            <a:ext cx="24218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arrived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76469" y="5202377"/>
            <a:ext cx="1638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Lots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88660" y="5690717"/>
            <a:ext cx="16141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Partition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updates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8238" y="4715002"/>
            <a:ext cx="330263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51585" marR="5080" indent="-123952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find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needle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very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large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haystack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09827" y="3279647"/>
            <a:ext cx="2045335" cy="652780"/>
            <a:chOff x="909827" y="3279647"/>
            <a:chExt cx="2045335" cy="652780"/>
          </a:xfrm>
        </p:grpSpPr>
        <p:sp>
          <p:nvSpPr>
            <p:cNvPr id="19" name="object 19"/>
            <p:cNvSpPr/>
            <p:nvPr/>
          </p:nvSpPr>
          <p:spPr>
            <a:xfrm>
              <a:off x="909828" y="3279647"/>
              <a:ext cx="733425" cy="250190"/>
            </a:xfrm>
            <a:custGeom>
              <a:avLst/>
              <a:gdLst/>
              <a:ahLst/>
              <a:cxnLst/>
              <a:rect l="l" t="t" r="r" b="b"/>
              <a:pathLst>
                <a:path w="733425" h="250189">
                  <a:moveTo>
                    <a:pt x="259067" y="3048"/>
                  </a:moveTo>
                  <a:lnTo>
                    <a:pt x="0" y="3048"/>
                  </a:lnTo>
                  <a:lnTo>
                    <a:pt x="0" y="249948"/>
                  </a:lnTo>
                  <a:lnTo>
                    <a:pt x="259067" y="249948"/>
                  </a:lnTo>
                  <a:lnTo>
                    <a:pt x="259067" y="3048"/>
                  </a:lnTo>
                  <a:close/>
                </a:path>
                <a:path w="733425" h="250189">
                  <a:moveTo>
                    <a:pt x="733031" y="0"/>
                  </a:moveTo>
                  <a:lnTo>
                    <a:pt x="473964" y="0"/>
                  </a:lnTo>
                  <a:lnTo>
                    <a:pt x="473964" y="246888"/>
                  </a:lnTo>
                  <a:lnTo>
                    <a:pt x="733031" y="246888"/>
                  </a:lnTo>
                  <a:lnTo>
                    <a:pt x="733031" y="0"/>
                  </a:lnTo>
                  <a:close/>
                </a:path>
              </a:pathLst>
            </a:custGeom>
            <a:solidFill>
              <a:srgbClr val="3DC2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763" y="3365753"/>
              <a:ext cx="225171" cy="762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83791" y="3685031"/>
              <a:ext cx="259079" cy="247015"/>
            </a:xfrm>
            <a:custGeom>
              <a:avLst/>
              <a:gdLst/>
              <a:ahLst/>
              <a:cxnLst/>
              <a:rect l="l" t="t" r="r" b="b"/>
              <a:pathLst>
                <a:path w="259080" h="247014">
                  <a:moveTo>
                    <a:pt x="259079" y="0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259079" y="246888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3DC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59763" y="3396995"/>
              <a:ext cx="225425" cy="450850"/>
            </a:xfrm>
            <a:custGeom>
              <a:avLst/>
              <a:gdLst/>
              <a:ahLst/>
              <a:cxnLst/>
              <a:rect l="l" t="t" r="r" b="b"/>
              <a:pathLst>
                <a:path w="225425" h="450850">
                  <a:moveTo>
                    <a:pt x="148971" y="374141"/>
                  </a:moveTo>
                  <a:lnTo>
                    <a:pt x="148971" y="450341"/>
                  </a:lnTo>
                  <a:lnTo>
                    <a:pt x="205359" y="422147"/>
                  </a:lnTo>
                  <a:lnTo>
                    <a:pt x="167132" y="422147"/>
                  </a:lnTo>
                  <a:lnTo>
                    <a:pt x="171577" y="417702"/>
                  </a:lnTo>
                  <a:lnTo>
                    <a:pt x="171577" y="406780"/>
                  </a:lnTo>
                  <a:lnTo>
                    <a:pt x="167132" y="402335"/>
                  </a:lnTo>
                  <a:lnTo>
                    <a:pt x="205359" y="402335"/>
                  </a:lnTo>
                  <a:lnTo>
                    <a:pt x="148971" y="374141"/>
                  </a:lnTo>
                  <a:close/>
                </a:path>
                <a:path w="225425" h="450850">
                  <a:moveTo>
                    <a:pt x="107607" y="9905"/>
                  </a:moveTo>
                  <a:lnTo>
                    <a:pt x="107607" y="422147"/>
                  </a:lnTo>
                  <a:lnTo>
                    <a:pt x="148971" y="422147"/>
                  </a:lnTo>
                  <a:lnTo>
                    <a:pt x="148971" y="412241"/>
                  </a:lnTo>
                  <a:lnTo>
                    <a:pt x="127381" y="412241"/>
                  </a:lnTo>
                  <a:lnTo>
                    <a:pt x="117475" y="402335"/>
                  </a:lnTo>
                  <a:lnTo>
                    <a:pt x="127381" y="402335"/>
                  </a:lnTo>
                  <a:lnTo>
                    <a:pt x="127381" y="19812"/>
                  </a:lnTo>
                  <a:lnTo>
                    <a:pt x="117475" y="19812"/>
                  </a:lnTo>
                  <a:lnTo>
                    <a:pt x="107607" y="9905"/>
                  </a:lnTo>
                  <a:close/>
                </a:path>
                <a:path w="225425" h="450850">
                  <a:moveTo>
                    <a:pt x="205359" y="402335"/>
                  </a:moveTo>
                  <a:lnTo>
                    <a:pt x="167132" y="402335"/>
                  </a:lnTo>
                  <a:lnTo>
                    <a:pt x="171577" y="406780"/>
                  </a:lnTo>
                  <a:lnTo>
                    <a:pt x="171577" y="417702"/>
                  </a:lnTo>
                  <a:lnTo>
                    <a:pt x="167132" y="422147"/>
                  </a:lnTo>
                  <a:lnTo>
                    <a:pt x="205359" y="422147"/>
                  </a:lnTo>
                  <a:lnTo>
                    <a:pt x="225171" y="412241"/>
                  </a:lnTo>
                  <a:lnTo>
                    <a:pt x="205359" y="402335"/>
                  </a:lnTo>
                  <a:close/>
                </a:path>
                <a:path w="225425" h="450850">
                  <a:moveTo>
                    <a:pt x="127381" y="402335"/>
                  </a:moveTo>
                  <a:lnTo>
                    <a:pt x="117475" y="402335"/>
                  </a:lnTo>
                  <a:lnTo>
                    <a:pt x="127381" y="412241"/>
                  </a:lnTo>
                  <a:lnTo>
                    <a:pt x="127381" y="402335"/>
                  </a:lnTo>
                  <a:close/>
                </a:path>
                <a:path w="225425" h="450850">
                  <a:moveTo>
                    <a:pt x="148971" y="402335"/>
                  </a:moveTo>
                  <a:lnTo>
                    <a:pt x="127381" y="402335"/>
                  </a:lnTo>
                  <a:lnTo>
                    <a:pt x="127381" y="412241"/>
                  </a:lnTo>
                  <a:lnTo>
                    <a:pt x="148971" y="412241"/>
                  </a:lnTo>
                  <a:lnTo>
                    <a:pt x="148971" y="402335"/>
                  </a:lnTo>
                  <a:close/>
                </a:path>
                <a:path w="225425" h="450850">
                  <a:moveTo>
                    <a:pt x="127381" y="0"/>
                  </a:moveTo>
                  <a:lnTo>
                    <a:pt x="4432" y="0"/>
                  </a:lnTo>
                  <a:lnTo>
                    <a:pt x="0" y="4444"/>
                  </a:lnTo>
                  <a:lnTo>
                    <a:pt x="0" y="15366"/>
                  </a:lnTo>
                  <a:lnTo>
                    <a:pt x="4432" y="19812"/>
                  </a:lnTo>
                  <a:lnTo>
                    <a:pt x="107607" y="19812"/>
                  </a:lnTo>
                  <a:lnTo>
                    <a:pt x="107607" y="9905"/>
                  </a:lnTo>
                  <a:lnTo>
                    <a:pt x="127381" y="9905"/>
                  </a:lnTo>
                  <a:lnTo>
                    <a:pt x="127381" y="0"/>
                  </a:lnTo>
                  <a:close/>
                </a:path>
                <a:path w="225425" h="450850">
                  <a:moveTo>
                    <a:pt x="127381" y="9905"/>
                  </a:moveTo>
                  <a:lnTo>
                    <a:pt x="107607" y="9905"/>
                  </a:lnTo>
                  <a:lnTo>
                    <a:pt x="117475" y="19812"/>
                  </a:lnTo>
                  <a:lnTo>
                    <a:pt x="127381" y="19812"/>
                  </a:lnTo>
                  <a:lnTo>
                    <a:pt x="127381" y="9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856231" y="3450335"/>
              <a:ext cx="259079" cy="247015"/>
            </a:xfrm>
            <a:custGeom>
              <a:avLst/>
              <a:gdLst/>
              <a:ahLst/>
              <a:cxnLst/>
              <a:rect l="l" t="t" r="r" b="b"/>
              <a:pathLst>
                <a:path w="259080" h="247014">
                  <a:moveTo>
                    <a:pt x="25908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59080" y="246887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3DC2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3727" y="3393947"/>
              <a:ext cx="222758" cy="2189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6480" y="3494531"/>
              <a:ext cx="164592" cy="1645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167" y="3538981"/>
              <a:ext cx="210312" cy="761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95955" y="3450335"/>
              <a:ext cx="259079" cy="247015"/>
            </a:xfrm>
            <a:custGeom>
              <a:avLst/>
              <a:gdLst/>
              <a:ahLst/>
              <a:cxnLst/>
              <a:rect l="l" t="t" r="r" b="b"/>
              <a:pathLst>
                <a:path w="259080" h="247014">
                  <a:moveTo>
                    <a:pt x="25908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259080" y="246887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3DC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81833" y="3574541"/>
              <a:ext cx="215900" cy="2540"/>
            </a:xfrm>
            <a:custGeom>
              <a:avLst/>
              <a:gdLst/>
              <a:ahLst/>
              <a:cxnLst/>
              <a:rect l="l" t="t" r="r" b="b"/>
              <a:pathLst>
                <a:path w="215900" h="2539">
                  <a:moveTo>
                    <a:pt x="0" y="2540"/>
                  </a:moveTo>
                  <a:lnTo>
                    <a:pt x="107823" y="2540"/>
                  </a:lnTo>
                  <a:lnTo>
                    <a:pt x="107823" y="0"/>
                  </a:lnTo>
                  <a:lnTo>
                    <a:pt x="215646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33727" y="3536441"/>
              <a:ext cx="1062990" cy="282575"/>
            </a:xfrm>
            <a:custGeom>
              <a:avLst/>
              <a:gdLst/>
              <a:ahLst/>
              <a:cxnLst/>
              <a:rect l="l" t="t" r="r" b="b"/>
              <a:pathLst>
                <a:path w="1062989" h="282575">
                  <a:moveTo>
                    <a:pt x="922401" y="262382"/>
                  </a:moveTo>
                  <a:lnTo>
                    <a:pt x="4445" y="262382"/>
                  </a:lnTo>
                  <a:lnTo>
                    <a:pt x="0" y="266827"/>
                  </a:lnTo>
                  <a:lnTo>
                    <a:pt x="0" y="277749"/>
                  </a:lnTo>
                  <a:lnTo>
                    <a:pt x="4445" y="282194"/>
                  </a:lnTo>
                  <a:lnTo>
                    <a:pt x="942213" y="282194"/>
                  </a:lnTo>
                  <a:lnTo>
                    <a:pt x="942213" y="272288"/>
                  </a:lnTo>
                  <a:lnTo>
                    <a:pt x="922401" y="272288"/>
                  </a:lnTo>
                  <a:lnTo>
                    <a:pt x="922401" y="262382"/>
                  </a:lnTo>
                  <a:close/>
                </a:path>
                <a:path w="1062989" h="282575">
                  <a:moveTo>
                    <a:pt x="986409" y="28194"/>
                  </a:moveTo>
                  <a:lnTo>
                    <a:pt x="922401" y="28194"/>
                  </a:lnTo>
                  <a:lnTo>
                    <a:pt x="922401" y="272288"/>
                  </a:lnTo>
                  <a:lnTo>
                    <a:pt x="932307" y="262382"/>
                  </a:lnTo>
                  <a:lnTo>
                    <a:pt x="942213" y="262382"/>
                  </a:lnTo>
                  <a:lnTo>
                    <a:pt x="942213" y="48006"/>
                  </a:lnTo>
                  <a:lnTo>
                    <a:pt x="932307" y="48006"/>
                  </a:lnTo>
                  <a:lnTo>
                    <a:pt x="942213" y="38100"/>
                  </a:lnTo>
                  <a:lnTo>
                    <a:pt x="986409" y="38100"/>
                  </a:lnTo>
                  <a:lnTo>
                    <a:pt x="986409" y="28194"/>
                  </a:lnTo>
                  <a:close/>
                </a:path>
                <a:path w="1062989" h="282575">
                  <a:moveTo>
                    <a:pt x="942213" y="262382"/>
                  </a:moveTo>
                  <a:lnTo>
                    <a:pt x="932307" y="262382"/>
                  </a:lnTo>
                  <a:lnTo>
                    <a:pt x="922401" y="272288"/>
                  </a:lnTo>
                  <a:lnTo>
                    <a:pt x="942213" y="272288"/>
                  </a:lnTo>
                  <a:lnTo>
                    <a:pt x="942213" y="262382"/>
                  </a:lnTo>
                  <a:close/>
                </a:path>
                <a:path w="1062989" h="282575">
                  <a:moveTo>
                    <a:pt x="986409" y="0"/>
                  </a:moveTo>
                  <a:lnTo>
                    <a:pt x="986409" y="76200"/>
                  </a:lnTo>
                  <a:lnTo>
                    <a:pt x="1042796" y="48006"/>
                  </a:lnTo>
                  <a:lnTo>
                    <a:pt x="1004570" y="48006"/>
                  </a:lnTo>
                  <a:lnTo>
                    <a:pt x="1009015" y="43561"/>
                  </a:lnTo>
                  <a:lnTo>
                    <a:pt x="1009015" y="32638"/>
                  </a:lnTo>
                  <a:lnTo>
                    <a:pt x="1004570" y="28194"/>
                  </a:lnTo>
                  <a:lnTo>
                    <a:pt x="1042797" y="28194"/>
                  </a:lnTo>
                  <a:lnTo>
                    <a:pt x="986409" y="0"/>
                  </a:lnTo>
                  <a:close/>
                </a:path>
                <a:path w="1062989" h="282575">
                  <a:moveTo>
                    <a:pt x="942213" y="38100"/>
                  </a:moveTo>
                  <a:lnTo>
                    <a:pt x="932307" y="48006"/>
                  </a:lnTo>
                  <a:lnTo>
                    <a:pt x="942213" y="48006"/>
                  </a:lnTo>
                  <a:lnTo>
                    <a:pt x="942213" y="38100"/>
                  </a:lnTo>
                  <a:close/>
                </a:path>
                <a:path w="1062989" h="282575">
                  <a:moveTo>
                    <a:pt x="986409" y="38100"/>
                  </a:moveTo>
                  <a:lnTo>
                    <a:pt x="942213" y="38100"/>
                  </a:lnTo>
                  <a:lnTo>
                    <a:pt x="942213" y="48006"/>
                  </a:lnTo>
                  <a:lnTo>
                    <a:pt x="986409" y="48006"/>
                  </a:lnTo>
                  <a:lnTo>
                    <a:pt x="986409" y="38100"/>
                  </a:lnTo>
                  <a:close/>
                </a:path>
                <a:path w="1062989" h="282575">
                  <a:moveTo>
                    <a:pt x="1042797" y="28194"/>
                  </a:moveTo>
                  <a:lnTo>
                    <a:pt x="1004570" y="28194"/>
                  </a:lnTo>
                  <a:lnTo>
                    <a:pt x="1009015" y="32638"/>
                  </a:lnTo>
                  <a:lnTo>
                    <a:pt x="1009015" y="43561"/>
                  </a:lnTo>
                  <a:lnTo>
                    <a:pt x="1004570" y="48006"/>
                  </a:lnTo>
                  <a:lnTo>
                    <a:pt x="1042796" y="48006"/>
                  </a:lnTo>
                  <a:lnTo>
                    <a:pt x="1062609" y="38100"/>
                  </a:lnTo>
                  <a:lnTo>
                    <a:pt x="1042797" y="2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/>
          <p:cNvGrpSpPr/>
          <p:nvPr/>
        </p:nvGrpSpPr>
        <p:grpSpPr>
          <a:xfrm>
            <a:off x="9336023" y="3034283"/>
            <a:ext cx="1254760" cy="989330"/>
            <a:chOff x="9336023" y="3034283"/>
            <a:chExt cx="1254760" cy="98933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5415" y="3034283"/>
              <a:ext cx="784859" cy="7193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8339" y="3166871"/>
              <a:ext cx="784859" cy="7208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585959" y="3297935"/>
              <a:ext cx="757555" cy="64135"/>
            </a:xfrm>
            <a:custGeom>
              <a:avLst/>
              <a:gdLst/>
              <a:ahLst/>
              <a:cxnLst/>
              <a:rect l="l" t="t" r="r" b="b"/>
              <a:pathLst>
                <a:path w="757554" h="64135">
                  <a:moveTo>
                    <a:pt x="75742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757427" y="64008"/>
                  </a:lnTo>
                  <a:lnTo>
                    <a:pt x="7574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6023" y="3302507"/>
              <a:ext cx="784859" cy="7208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43644" y="3442715"/>
              <a:ext cx="762000" cy="326390"/>
            </a:xfrm>
            <a:custGeom>
              <a:avLst/>
              <a:gdLst/>
              <a:ahLst/>
              <a:cxnLst/>
              <a:rect l="l" t="t" r="r" b="b"/>
              <a:pathLst>
                <a:path w="762000" h="326389">
                  <a:moveTo>
                    <a:pt x="757428" y="260604"/>
                  </a:moveTo>
                  <a:lnTo>
                    <a:pt x="0" y="260604"/>
                  </a:lnTo>
                  <a:lnTo>
                    <a:pt x="0" y="326136"/>
                  </a:lnTo>
                  <a:lnTo>
                    <a:pt x="757428" y="326136"/>
                  </a:lnTo>
                  <a:lnTo>
                    <a:pt x="757428" y="260604"/>
                  </a:lnTo>
                  <a:close/>
                </a:path>
                <a:path w="762000" h="326389">
                  <a:moveTo>
                    <a:pt x="762000" y="0"/>
                  </a:moveTo>
                  <a:lnTo>
                    <a:pt x="4572" y="0"/>
                  </a:lnTo>
                  <a:lnTo>
                    <a:pt x="4572" y="64008"/>
                  </a:lnTo>
                  <a:lnTo>
                    <a:pt x="762000" y="64008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66944" y="2991611"/>
            <a:ext cx="1973579" cy="1139951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944626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85" b="1">
                <a:latin typeface="Trebuchet MS"/>
                <a:cs typeface="Trebuchet MS"/>
              </a:rPr>
              <a:t>Governed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Tables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  </a:t>
            </a:r>
            <a:r>
              <a:rPr dirty="0" sz="1200" spc="-1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8152" y="1735835"/>
            <a:ext cx="1905000" cy="19050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86383" y="1697735"/>
            <a:ext cx="2040889" cy="2024380"/>
            <a:chOff x="786383" y="1697735"/>
            <a:chExt cx="2040889" cy="20243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383" y="1697735"/>
              <a:ext cx="1905000" cy="1905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980" y="2891027"/>
              <a:ext cx="701040" cy="83058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50185" y="3173984"/>
            <a:ext cx="44830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latin typeface="Trebuchet MS"/>
                <a:cs typeface="Trebuchet MS"/>
              </a:rPr>
              <a:t>ACID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047" y="4281627"/>
            <a:ext cx="2677160" cy="1249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5"/>
              </a:spcBef>
            </a:pPr>
            <a:r>
              <a:rPr dirty="0" sz="2000" spc="75" b="1">
                <a:solidFill>
                  <a:srgbClr val="FF7846"/>
                </a:solidFill>
                <a:latin typeface="Trebuchet MS"/>
                <a:cs typeface="Trebuchet MS"/>
              </a:rPr>
              <a:t>ACID</a:t>
            </a:r>
            <a:r>
              <a:rPr dirty="0" sz="2000" spc="-1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 b="1">
                <a:solidFill>
                  <a:srgbClr val="FF7846"/>
                </a:solidFill>
                <a:latin typeface="Trebuchet MS"/>
                <a:cs typeface="Trebuchet MS"/>
              </a:rPr>
              <a:t>transactions</a:t>
            </a:r>
            <a:endParaRPr sz="2000">
              <a:latin typeface="Trebuchet MS"/>
              <a:cs typeface="Trebuchet MS"/>
            </a:endParaRPr>
          </a:p>
          <a:p>
            <a:pPr algn="ctr" marL="12065" marR="5080" indent="635">
              <a:lnSpc>
                <a:spcPct val="101200"/>
              </a:lnSpc>
              <a:spcBef>
                <a:spcPts val="1215"/>
              </a:spcBef>
            </a:pPr>
            <a:r>
              <a:rPr dirty="0" sz="1650" spc="25">
                <a:solidFill>
                  <a:srgbClr val="FFFFFF"/>
                </a:solidFill>
                <a:latin typeface="Trebuchet MS"/>
                <a:cs typeface="Trebuchet MS"/>
              </a:rPr>
              <a:t>Consistent 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dirty="0" sz="1650" spc="25">
                <a:solidFill>
                  <a:srgbClr val="FFFFFF"/>
                </a:solidFill>
                <a:latin typeface="Trebuchet MS"/>
                <a:cs typeface="Trebuchet MS"/>
              </a:rPr>
              <a:t>tasks </a:t>
            </a:r>
            <a:r>
              <a:rPr dirty="0" sz="16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15">
                <a:solidFill>
                  <a:srgbClr val="FFFFFF"/>
                </a:solidFill>
                <a:latin typeface="Trebuchet MS"/>
                <a:cs typeface="Trebuchet MS"/>
              </a:rPr>
              <a:t>Insert, </a:t>
            </a:r>
            <a:r>
              <a:rPr dirty="0" sz="1650" spc="-5">
                <a:solidFill>
                  <a:srgbClr val="FFFFFF"/>
                </a:solidFill>
                <a:latin typeface="Trebuchet MS"/>
                <a:cs typeface="Trebuchet MS"/>
              </a:rPr>
              <a:t>update, delete </a:t>
            </a:r>
            <a:r>
              <a:rPr dirty="0" sz="16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Trebuchet MS"/>
                <a:cs typeface="Trebuchet MS"/>
              </a:rPr>
              <a:t>Converge</a:t>
            </a:r>
            <a:r>
              <a:rPr dirty="0" sz="165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FFFFFF"/>
                </a:solidFill>
                <a:latin typeface="Trebuchet MS"/>
                <a:cs typeface="Trebuchet MS"/>
              </a:rPr>
              <a:t>batch</a:t>
            </a:r>
            <a:r>
              <a:rPr dirty="0" sz="16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6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">
                <a:solidFill>
                  <a:srgbClr val="FFFFFF"/>
                </a:solidFill>
                <a:latin typeface="Trebuchet MS"/>
                <a:cs typeface="Trebuchet MS"/>
              </a:rPr>
              <a:t>real-time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13096" y="4281627"/>
            <a:ext cx="2559050" cy="1249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45" b="1">
                <a:solidFill>
                  <a:srgbClr val="FF7846"/>
                </a:solidFill>
                <a:latin typeface="Trebuchet MS"/>
                <a:cs typeface="Trebuchet MS"/>
              </a:rPr>
              <a:t>Storage</a:t>
            </a:r>
            <a:r>
              <a:rPr dirty="0" sz="2000" spc="-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20" b="1">
                <a:solidFill>
                  <a:srgbClr val="FF7846"/>
                </a:solidFill>
                <a:latin typeface="Trebuchet MS"/>
                <a:cs typeface="Trebuchet MS"/>
              </a:rPr>
              <a:t>optimization</a:t>
            </a:r>
            <a:endParaRPr sz="2000">
              <a:latin typeface="Trebuchet MS"/>
              <a:cs typeface="Trebuchet MS"/>
            </a:endParaRPr>
          </a:p>
          <a:p>
            <a:pPr algn="ctr" marL="83820" marR="78740">
              <a:lnSpc>
                <a:spcPct val="101200"/>
              </a:lnSpc>
              <a:spcBef>
                <a:spcPts val="1215"/>
              </a:spcBef>
            </a:pPr>
            <a:r>
              <a:rPr dirty="0" sz="1650" spc="35">
                <a:solidFill>
                  <a:srgbClr val="FFFFFF"/>
                </a:solidFill>
                <a:latin typeface="Trebuchet MS"/>
                <a:cs typeface="Trebuchet MS"/>
              </a:rPr>
              <a:t>Auto-compact</a:t>
            </a:r>
            <a:r>
              <a:rPr dirty="0" sz="165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6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Trebuchet MS"/>
                <a:cs typeface="Trebuchet MS"/>
              </a:rPr>
              <a:t>files </a:t>
            </a:r>
            <a:r>
              <a:rPr dirty="0" sz="1650" spc="-4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Trebuchet MS"/>
                <a:cs typeface="Trebuchet MS"/>
              </a:rPr>
              <a:t>Push-down </a:t>
            </a:r>
            <a:r>
              <a:rPr dirty="0" sz="1650" spc="-10">
                <a:solidFill>
                  <a:srgbClr val="FFFFFF"/>
                </a:solidFill>
                <a:latin typeface="Trebuchet MS"/>
                <a:cs typeface="Trebuchet MS"/>
              </a:rPr>
              <a:t>filters </a:t>
            </a:r>
            <a:r>
              <a:rPr dirty="0" sz="165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FFFFFF"/>
                </a:solidFill>
                <a:latin typeface="Trebuchet MS"/>
                <a:cs typeface="Trebuchet MS"/>
              </a:rPr>
              <a:t>Reduce</a:t>
            </a:r>
            <a:r>
              <a:rPr dirty="0" sz="165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scan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05366" y="4281627"/>
            <a:ext cx="2291080" cy="1249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5455">
              <a:lnSpc>
                <a:spcPct val="100000"/>
              </a:lnSpc>
              <a:spcBef>
                <a:spcPts val="105"/>
              </a:spcBef>
            </a:pPr>
            <a:r>
              <a:rPr dirty="0" sz="2000" spc="5" b="1">
                <a:solidFill>
                  <a:srgbClr val="FF7846"/>
                </a:solidFill>
                <a:latin typeface="Trebuchet MS"/>
                <a:cs typeface="Trebuchet MS"/>
              </a:rPr>
              <a:t>Time</a:t>
            </a:r>
            <a:r>
              <a:rPr dirty="0" sz="2000" spc="-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" b="1">
                <a:solidFill>
                  <a:srgbClr val="FF7846"/>
                </a:solidFill>
                <a:latin typeface="Trebuchet MS"/>
                <a:cs typeface="Trebuchet MS"/>
              </a:rPr>
              <a:t>travel</a:t>
            </a:r>
            <a:endParaRPr sz="2000">
              <a:latin typeface="Trebuchet MS"/>
              <a:cs typeface="Trebuchet MS"/>
            </a:endParaRPr>
          </a:p>
          <a:p>
            <a:pPr marL="12700" marR="5080" indent="549910">
              <a:lnSpc>
                <a:spcPct val="101200"/>
              </a:lnSpc>
              <a:spcBef>
                <a:spcPts val="1215"/>
              </a:spcBef>
            </a:pPr>
            <a:r>
              <a:rPr dirty="0" sz="1650" spc="3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history </a:t>
            </a:r>
            <a:r>
              <a:rPr dirty="0" sz="1650" spc="25">
                <a:solidFill>
                  <a:srgbClr val="FFFFFF"/>
                </a:solidFill>
                <a:latin typeface="Trebuchet MS"/>
                <a:cs typeface="Trebuchet MS"/>
              </a:rPr>
              <a:t> Reproduce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Trebuchet MS"/>
                <a:cs typeface="Trebuchet MS"/>
              </a:rPr>
              <a:t>experiments</a:t>
            </a:r>
            <a:endParaRPr sz="1650">
              <a:latin typeface="Trebuchet MS"/>
              <a:cs typeface="Trebuchet MS"/>
            </a:endParaRPr>
          </a:p>
          <a:p>
            <a:pPr marL="208915">
              <a:lnSpc>
                <a:spcPct val="100000"/>
              </a:lnSpc>
              <a:spcBef>
                <a:spcPts val="25"/>
              </a:spcBef>
            </a:pPr>
            <a:r>
              <a:rPr dirty="0" sz="1650" spc="25">
                <a:solidFill>
                  <a:srgbClr val="FFFFFF"/>
                </a:solidFill>
                <a:latin typeface="Trebuchet MS"/>
                <a:cs typeface="Trebuchet MS"/>
              </a:rPr>
              <a:t>Audit</a:t>
            </a:r>
            <a:r>
              <a:rPr dirty="0" sz="16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Trebuchet MS"/>
                <a:cs typeface="Trebuchet MS"/>
              </a:rPr>
              <a:t>changed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0559" y="1805939"/>
            <a:ext cx="1773935" cy="186385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420611" y="2833116"/>
            <a:ext cx="455930" cy="203200"/>
          </a:xfrm>
          <a:custGeom>
            <a:avLst/>
            <a:gdLst/>
            <a:ahLst/>
            <a:cxnLst/>
            <a:rect l="l" t="t" r="r" b="b"/>
            <a:pathLst>
              <a:path w="455929" h="203200">
                <a:moveTo>
                  <a:pt x="354330" y="0"/>
                </a:moveTo>
                <a:lnTo>
                  <a:pt x="354330" y="50673"/>
                </a:lnTo>
                <a:lnTo>
                  <a:pt x="0" y="50673"/>
                </a:lnTo>
                <a:lnTo>
                  <a:pt x="0" y="152019"/>
                </a:lnTo>
                <a:lnTo>
                  <a:pt x="354330" y="152019"/>
                </a:lnTo>
                <a:lnTo>
                  <a:pt x="354330" y="202692"/>
                </a:lnTo>
                <a:lnTo>
                  <a:pt x="455676" y="101346"/>
                </a:lnTo>
                <a:lnTo>
                  <a:pt x="354330" y="0"/>
                </a:lnTo>
                <a:close/>
              </a:path>
            </a:pathLst>
          </a:custGeom>
          <a:solidFill>
            <a:srgbClr val="3DC24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6976871" y="1805939"/>
            <a:ext cx="981710" cy="1850389"/>
            <a:chOff x="6976871" y="1805939"/>
            <a:chExt cx="981710" cy="1850389"/>
          </a:xfrm>
        </p:grpSpPr>
        <p:sp>
          <p:nvSpPr>
            <p:cNvPr id="15" name="object 15"/>
            <p:cNvSpPr/>
            <p:nvPr/>
          </p:nvSpPr>
          <p:spPr>
            <a:xfrm>
              <a:off x="7584185" y="1820417"/>
              <a:ext cx="360045" cy="533400"/>
            </a:xfrm>
            <a:custGeom>
              <a:avLst/>
              <a:gdLst/>
              <a:ahLst/>
              <a:cxnLst/>
              <a:rect l="l" t="t" r="r" b="b"/>
              <a:pathLst>
                <a:path w="360045" h="533400">
                  <a:moveTo>
                    <a:pt x="0" y="533400"/>
                  </a:moveTo>
                  <a:lnTo>
                    <a:pt x="359664" y="533400"/>
                  </a:lnTo>
                  <a:lnTo>
                    <a:pt x="359664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96377" y="2500121"/>
              <a:ext cx="347980" cy="497205"/>
            </a:xfrm>
            <a:custGeom>
              <a:avLst/>
              <a:gdLst/>
              <a:ahLst/>
              <a:cxnLst/>
              <a:rect l="l" t="t" r="r" b="b"/>
              <a:pathLst>
                <a:path w="347979" h="497205">
                  <a:moveTo>
                    <a:pt x="0" y="496824"/>
                  </a:moveTo>
                  <a:lnTo>
                    <a:pt x="347472" y="496824"/>
                  </a:lnTo>
                  <a:lnTo>
                    <a:pt x="347472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ln w="28955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95921" y="2309621"/>
              <a:ext cx="265430" cy="727075"/>
            </a:xfrm>
            <a:custGeom>
              <a:avLst/>
              <a:gdLst/>
              <a:ahLst/>
              <a:cxnLst/>
              <a:rect l="l" t="t" r="r" b="b"/>
              <a:pathLst>
                <a:path w="265429" h="727075">
                  <a:moveTo>
                    <a:pt x="220979" y="0"/>
                  </a:moveTo>
                  <a:lnTo>
                    <a:pt x="44196" y="0"/>
                  </a:lnTo>
                  <a:lnTo>
                    <a:pt x="27003" y="3476"/>
                  </a:lnTo>
                  <a:lnTo>
                    <a:pt x="12953" y="12953"/>
                  </a:lnTo>
                  <a:lnTo>
                    <a:pt x="3476" y="27003"/>
                  </a:lnTo>
                  <a:lnTo>
                    <a:pt x="0" y="44195"/>
                  </a:lnTo>
                  <a:lnTo>
                    <a:pt x="0" y="682751"/>
                  </a:lnTo>
                  <a:lnTo>
                    <a:pt x="3476" y="699944"/>
                  </a:lnTo>
                  <a:lnTo>
                    <a:pt x="12953" y="713994"/>
                  </a:lnTo>
                  <a:lnTo>
                    <a:pt x="27003" y="723471"/>
                  </a:lnTo>
                  <a:lnTo>
                    <a:pt x="44196" y="726948"/>
                  </a:lnTo>
                  <a:lnTo>
                    <a:pt x="220979" y="726948"/>
                  </a:lnTo>
                  <a:lnTo>
                    <a:pt x="238172" y="723471"/>
                  </a:lnTo>
                  <a:lnTo>
                    <a:pt x="252221" y="713993"/>
                  </a:lnTo>
                  <a:lnTo>
                    <a:pt x="261699" y="699944"/>
                  </a:lnTo>
                  <a:lnTo>
                    <a:pt x="265175" y="682751"/>
                  </a:lnTo>
                  <a:lnTo>
                    <a:pt x="265175" y="44195"/>
                  </a:lnTo>
                  <a:lnTo>
                    <a:pt x="261699" y="27003"/>
                  </a:lnTo>
                  <a:lnTo>
                    <a:pt x="252222" y="12953"/>
                  </a:lnTo>
                  <a:lnTo>
                    <a:pt x="238172" y="3476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95921" y="2309621"/>
              <a:ext cx="265430" cy="727075"/>
            </a:xfrm>
            <a:custGeom>
              <a:avLst/>
              <a:gdLst/>
              <a:ahLst/>
              <a:cxnLst/>
              <a:rect l="l" t="t" r="r" b="b"/>
              <a:pathLst>
                <a:path w="265429" h="727075">
                  <a:moveTo>
                    <a:pt x="44196" y="726948"/>
                  </a:moveTo>
                  <a:lnTo>
                    <a:pt x="27003" y="723471"/>
                  </a:lnTo>
                  <a:lnTo>
                    <a:pt x="12953" y="713994"/>
                  </a:lnTo>
                  <a:lnTo>
                    <a:pt x="3476" y="699944"/>
                  </a:lnTo>
                  <a:lnTo>
                    <a:pt x="0" y="682751"/>
                  </a:lnTo>
                  <a:lnTo>
                    <a:pt x="0" y="44195"/>
                  </a:lnTo>
                  <a:lnTo>
                    <a:pt x="3476" y="27003"/>
                  </a:lnTo>
                  <a:lnTo>
                    <a:pt x="12953" y="12953"/>
                  </a:lnTo>
                  <a:lnTo>
                    <a:pt x="27003" y="3476"/>
                  </a:lnTo>
                  <a:lnTo>
                    <a:pt x="44196" y="0"/>
                  </a:lnTo>
                  <a:lnTo>
                    <a:pt x="220979" y="0"/>
                  </a:lnTo>
                  <a:lnTo>
                    <a:pt x="238172" y="3476"/>
                  </a:lnTo>
                  <a:lnTo>
                    <a:pt x="252222" y="12953"/>
                  </a:lnTo>
                  <a:lnTo>
                    <a:pt x="261699" y="27003"/>
                  </a:lnTo>
                  <a:lnTo>
                    <a:pt x="265175" y="44195"/>
                  </a:lnTo>
                  <a:lnTo>
                    <a:pt x="265175" y="682751"/>
                  </a:lnTo>
                  <a:lnTo>
                    <a:pt x="261699" y="699944"/>
                  </a:lnTo>
                  <a:lnTo>
                    <a:pt x="252221" y="713993"/>
                  </a:lnTo>
                  <a:lnTo>
                    <a:pt x="238172" y="723471"/>
                  </a:lnTo>
                  <a:lnTo>
                    <a:pt x="220979" y="726948"/>
                  </a:lnTo>
                  <a:lnTo>
                    <a:pt x="44196" y="726948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250938" y="2086355"/>
              <a:ext cx="346075" cy="695960"/>
            </a:xfrm>
            <a:custGeom>
              <a:avLst/>
              <a:gdLst/>
              <a:ahLst/>
              <a:cxnLst/>
              <a:rect l="l" t="t" r="r" b="b"/>
              <a:pathLst>
                <a:path w="346075" h="695960">
                  <a:moveTo>
                    <a:pt x="79756" y="585851"/>
                  </a:moveTo>
                  <a:lnTo>
                    <a:pt x="75692" y="581152"/>
                  </a:lnTo>
                  <a:lnTo>
                    <a:pt x="70231" y="580644"/>
                  </a:lnTo>
                  <a:lnTo>
                    <a:pt x="62166" y="580034"/>
                  </a:lnTo>
                  <a:lnTo>
                    <a:pt x="66332" y="577088"/>
                  </a:lnTo>
                  <a:lnTo>
                    <a:pt x="66522" y="576961"/>
                  </a:lnTo>
                  <a:lnTo>
                    <a:pt x="67957" y="575945"/>
                  </a:lnTo>
                  <a:lnTo>
                    <a:pt x="68326" y="575691"/>
                  </a:lnTo>
                  <a:lnTo>
                    <a:pt x="70091" y="574294"/>
                  </a:lnTo>
                  <a:lnTo>
                    <a:pt x="73215" y="571754"/>
                  </a:lnTo>
                  <a:lnTo>
                    <a:pt x="74930" y="570357"/>
                  </a:lnTo>
                  <a:lnTo>
                    <a:pt x="75692" y="564134"/>
                  </a:lnTo>
                  <a:lnTo>
                    <a:pt x="72047" y="559562"/>
                  </a:lnTo>
                  <a:lnTo>
                    <a:pt x="68834" y="555625"/>
                  </a:lnTo>
                  <a:lnTo>
                    <a:pt x="62611" y="554863"/>
                  </a:lnTo>
                  <a:lnTo>
                    <a:pt x="58293" y="558292"/>
                  </a:lnTo>
                  <a:lnTo>
                    <a:pt x="56476" y="559765"/>
                  </a:lnTo>
                  <a:lnTo>
                    <a:pt x="56769" y="559562"/>
                  </a:lnTo>
                  <a:lnTo>
                    <a:pt x="56261" y="559943"/>
                  </a:lnTo>
                  <a:lnTo>
                    <a:pt x="56476" y="559765"/>
                  </a:lnTo>
                  <a:lnTo>
                    <a:pt x="56222" y="559943"/>
                  </a:lnTo>
                  <a:lnTo>
                    <a:pt x="50076" y="564261"/>
                  </a:lnTo>
                  <a:lnTo>
                    <a:pt x="49403" y="564642"/>
                  </a:lnTo>
                  <a:lnTo>
                    <a:pt x="42799" y="568452"/>
                  </a:lnTo>
                  <a:lnTo>
                    <a:pt x="43434" y="568071"/>
                  </a:lnTo>
                  <a:lnTo>
                    <a:pt x="42672" y="568452"/>
                  </a:lnTo>
                  <a:lnTo>
                    <a:pt x="36830" y="571373"/>
                  </a:lnTo>
                  <a:lnTo>
                    <a:pt x="29337" y="574294"/>
                  </a:lnTo>
                  <a:lnTo>
                    <a:pt x="30226" y="573913"/>
                  </a:lnTo>
                  <a:lnTo>
                    <a:pt x="22733" y="575945"/>
                  </a:lnTo>
                  <a:lnTo>
                    <a:pt x="23622" y="575691"/>
                  </a:lnTo>
                  <a:lnTo>
                    <a:pt x="16484" y="577011"/>
                  </a:lnTo>
                  <a:lnTo>
                    <a:pt x="6159" y="577507"/>
                  </a:lnTo>
                  <a:lnTo>
                    <a:pt x="4953" y="577469"/>
                  </a:lnTo>
                  <a:lnTo>
                    <a:pt x="4191" y="577596"/>
                  </a:lnTo>
                  <a:lnTo>
                    <a:pt x="838" y="581355"/>
                  </a:lnTo>
                  <a:lnTo>
                    <a:pt x="381" y="581787"/>
                  </a:lnTo>
                  <a:lnTo>
                    <a:pt x="0" y="582295"/>
                  </a:lnTo>
                  <a:lnTo>
                    <a:pt x="241" y="587590"/>
                  </a:lnTo>
                  <a:lnTo>
                    <a:pt x="127" y="592709"/>
                  </a:lnTo>
                  <a:lnTo>
                    <a:pt x="495" y="593115"/>
                  </a:lnTo>
                  <a:lnTo>
                    <a:pt x="1130" y="593775"/>
                  </a:lnTo>
                  <a:lnTo>
                    <a:pt x="4445" y="597281"/>
                  </a:lnTo>
                  <a:lnTo>
                    <a:pt x="5080" y="597306"/>
                  </a:lnTo>
                  <a:lnTo>
                    <a:pt x="5207" y="597408"/>
                  </a:lnTo>
                  <a:lnTo>
                    <a:pt x="6629" y="597344"/>
                  </a:lnTo>
                  <a:lnTo>
                    <a:pt x="41275" y="598297"/>
                  </a:lnTo>
                  <a:lnTo>
                    <a:pt x="40767" y="598297"/>
                  </a:lnTo>
                  <a:lnTo>
                    <a:pt x="74168" y="600837"/>
                  </a:lnTo>
                  <a:lnTo>
                    <a:pt x="78994" y="596773"/>
                  </a:lnTo>
                  <a:lnTo>
                    <a:pt x="79756" y="585851"/>
                  </a:lnTo>
                  <a:close/>
                </a:path>
                <a:path w="346075" h="695960">
                  <a:moveTo>
                    <a:pt x="152781" y="451485"/>
                  </a:moveTo>
                  <a:lnTo>
                    <a:pt x="150495" y="445643"/>
                  </a:lnTo>
                  <a:lnTo>
                    <a:pt x="145415" y="443484"/>
                  </a:lnTo>
                  <a:lnTo>
                    <a:pt x="140462" y="441325"/>
                  </a:lnTo>
                  <a:lnTo>
                    <a:pt x="134620" y="443611"/>
                  </a:lnTo>
                  <a:lnTo>
                    <a:pt x="123317" y="470281"/>
                  </a:lnTo>
                  <a:lnTo>
                    <a:pt x="123571" y="469646"/>
                  </a:lnTo>
                  <a:lnTo>
                    <a:pt x="123240" y="470281"/>
                  </a:lnTo>
                  <a:lnTo>
                    <a:pt x="112687" y="491032"/>
                  </a:lnTo>
                  <a:lnTo>
                    <a:pt x="106807" y="500634"/>
                  </a:lnTo>
                  <a:lnTo>
                    <a:pt x="104013" y="505333"/>
                  </a:lnTo>
                  <a:lnTo>
                    <a:pt x="105537" y="511429"/>
                  </a:lnTo>
                  <a:lnTo>
                    <a:pt x="110236" y="514350"/>
                  </a:lnTo>
                  <a:lnTo>
                    <a:pt x="114935" y="517144"/>
                  </a:lnTo>
                  <a:lnTo>
                    <a:pt x="121031" y="515620"/>
                  </a:lnTo>
                  <a:lnTo>
                    <a:pt x="123825" y="510921"/>
                  </a:lnTo>
                  <a:lnTo>
                    <a:pt x="130175" y="500380"/>
                  </a:lnTo>
                  <a:lnTo>
                    <a:pt x="135178" y="490474"/>
                  </a:lnTo>
                  <a:lnTo>
                    <a:pt x="141351" y="478282"/>
                  </a:lnTo>
                  <a:lnTo>
                    <a:pt x="150749" y="456438"/>
                  </a:lnTo>
                  <a:lnTo>
                    <a:pt x="152781" y="451485"/>
                  </a:lnTo>
                  <a:close/>
                </a:path>
                <a:path w="346075" h="695960">
                  <a:moveTo>
                    <a:pt x="181356" y="312547"/>
                  </a:moveTo>
                  <a:lnTo>
                    <a:pt x="177038" y="307975"/>
                  </a:lnTo>
                  <a:lnTo>
                    <a:pt x="171577" y="307848"/>
                  </a:lnTo>
                  <a:lnTo>
                    <a:pt x="166116" y="307594"/>
                  </a:lnTo>
                  <a:lnTo>
                    <a:pt x="161544" y="311912"/>
                  </a:lnTo>
                  <a:lnTo>
                    <a:pt x="161417" y="317373"/>
                  </a:lnTo>
                  <a:lnTo>
                    <a:pt x="161290" y="321183"/>
                  </a:lnTo>
                  <a:lnTo>
                    <a:pt x="161290" y="320548"/>
                  </a:lnTo>
                  <a:lnTo>
                    <a:pt x="161226" y="321183"/>
                  </a:lnTo>
                  <a:lnTo>
                    <a:pt x="158623" y="347726"/>
                  </a:lnTo>
                  <a:lnTo>
                    <a:pt x="158750" y="347091"/>
                  </a:lnTo>
                  <a:lnTo>
                    <a:pt x="154343" y="373646"/>
                  </a:lnTo>
                  <a:lnTo>
                    <a:pt x="154279" y="373888"/>
                  </a:lnTo>
                  <a:lnTo>
                    <a:pt x="152908" y="379730"/>
                  </a:lnTo>
                  <a:lnTo>
                    <a:pt x="156337" y="385064"/>
                  </a:lnTo>
                  <a:lnTo>
                    <a:pt x="161671" y="386334"/>
                  </a:lnTo>
                  <a:lnTo>
                    <a:pt x="167005" y="387477"/>
                  </a:lnTo>
                  <a:lnTo>
                    <a:pt x="172339" y="384175"/>
                  </a:lnTo>
                  <a:lnTo>
                    <a:pt x="173482" y="378841"/>
                  </a:lnTo>
                  <a:lnTo>
                    <a:pt x="173863" y="377317"/>
                  </a:lnTo>
                  <a:lnTo>
                    <a:pt x="174523" y="373253"/>
                  </a:lnTo>
                  <a:lnTo>
                    <a:pt x="178308" y="350012"/>
                  </a:lnTo>
                  <a:lnTo>
                    <a:pt x="178574" y="347091"/>
                  </a:lnTo>
                  <a:lnTo>
                    <a:pt x="180975" y="322072"/>
                  </a:lnTo>
                  <a:lnTo>
                    <a:pt x="181127" y="317373"/>
                  </a:lnTo>
                  <a:lnTo>
                    <a:pt x="181356" y="312547"/>
                  </a:lnTo>
                  <a:close/>
                </a:path>
                <a:path w="346075" h="695960">
                  <a:moveTo>
                    <a:pt x="189052" y="625094"/>
                  </a:moveTo>
                  <a:lnTo>
                    <a:pt x="188099" y="623976"/>
                  </a:lnTo>
                  <a:lnTo>
                    <a:pt x="188175" y="624205"/>
                  </a:lnTo>
                  <a:lnTo>
                    <a:pt x="188214" y="624332"/>
                  </a:lnTo>
                  <a:lnTo>
                    <a:pt x="188290" y="624497"/>
                  </a:lnTo>
                  <a:lnTo>
                    <a:pt x="189052" y="625094"/>
                  </a:lnTo>
                  <a:close/>
                </a:path>
                <a:path w="346075" h="695960">
                  <a:moveTo>
                    <a:pt x="198755" y="177927"/>
                  </a:moveTo>
                  <a:lnTo>
                    <a:pt x="195707" y="172466"/>
                  </a:lnTo>
                  <a:lnTo>
                    <a:pt x="185166" y="169418"/>
                  </a:lnTo>
                  <a:lnTo>
                    <a:pt x="179705" y="172466"/>
                  </a:lnTo>
                  <a:lnTo>
                    <a:pt x="170307" y="210566"/>
                  </a:lnTo>
                  <a:lnTo>
                    <a:pt x="165227" y="242443"/>
                  </a:lnTo>
                  <a:lnTo>
                    <a:pt x="168783" y="247523"/>
                  </a:lnTo>
                  <a:lnTo>
                    <a:pt x="179578" y="249301"/>
                  </a:lnTo>
                  <a:lnTo>
                    <a:pt x="184658" y="245618"/>
                  </a:lnTo>
                  <a:lnTo>
                    <a:pt x="189776" y="214630"/>
                  </a:lnTo>
                  <a:lnTo>
                    <a:pt x="189865" y="214122"/>
                  </a:lnTo>
                  <a:lnTo>
                    <a:pt x="189738" y="214630"/>
                  </a:lnTo>
                  <a:lnTo>
                    <a:pt x="195554" y="189103"/>
                  </a:lnTo>
                  <a:lnTo>
                    <a:pt x="195707" y="188468"/>
                  </a:lnTo>
                  <a:lnTo>
                    <a:pt x="195453" y="189103"/>
                  </a:lnTo>
                  <a:lnTo>
                    <a:pt x="197231" y="183261"/>
                  </a:lnTo>
                  <a:lnTo>
                    <a:pt x="198755" y="177927"/>
                  </a:lnTo>
                  <a:close/>
                </a:path>
                <a:path w="346075" h="695960">
                  <a:moveTo>
                    <a:pt x="203962" y="637921"/>
                  </a:moveTo>
                  <a:lnTo>
                    <a:pt x="201676" y="632079"/>
                  </a:lnTo>
                  <a:lnTo>
                    <a:pt x="197485" y="630301"/>
                  </a:lnTo>
                  <a:lnTo>
                    <a:pt x="196964" y="630085"/>
                  </a:lnTo>
                  <a:lnTo>
                    <a:pt x="197358" y="630301"/>
                  </a:lnTo>
                  <a:lnTo>
                    <a:pt x="196938" y="630072"/>
                  </a:lnTo>
                  <a:lnTo>
                    <a:pt x="196596" y="629920"/>
                  </a:lnTo>
                  <a:lnTo>
                    <a:pt x="196443" y="629793"/>
                  </a:lnTo>
                  <a:lnTo>
                    <a:pt x="193065" y="627888"/>
                  </a:lnTo>
                  <a:lnTo>
                    <a:pt x="192836" y="627761"/>
                  </a:lnTo>
                  <a:lnTo>
                    <a:pt x="191693" y="627126"/>
                  </a:lnTo>
                  <a:lnTo>
                    <a:pt x="191376" y="626872"/>
                  </a:lnTo>
                  <a:lnTo>
                    <a:pt x="190385" y="626110"/>
                  </a:lnTo>
                  <a:lnTo>
                    <a:pt x="189890" y="625729"/>
                  </a:lnTo>
                  <a:lnTo>
                    <a:pt x="189052" y="625094"/>
                  </a:lnTo>
                  <a:lnTo>
                    <a:pt x="188239" y="624459"/>
                  </a:lnTo>
                  <a:lnTo>
                    <a:pt x="188214" y="624332"/>
                  </a:lnTo>
                  <a:lnTo>
                    <a:pt x="188099" y="623976"/>
                  </a:lnTo>
                  <a:lnTo>
                    <a:pt x="187629" y="622300"/>
                  </a:lnTo>
                  <a:lnTo>
                    <a:pt x="187007" y="620014"/>
                  </a:lnTo>
                  <a:lnTo>
                    <a:pt x="186245" y="617220"/>
                  </a:lnTo>
                  <a:lnTo>
                    <a:pt x="145415" y="593852"/>
                  </a:lnTo>
                  <a:lnTo>
                    <a:pt x="139700" y="596519"/>
                  </a:lnTo>
                  <a:lnTo>
                    <a:pt x="136144" y="606933"/>
                  </a:lnTo>
                  <a:lnTo>
                    <a:pt x="138811" y="612521"/>
                  </a:lnTo>
                  <a:lnTo>
                    <a:pt x="144018" y="614299"/>
                  </a:lnTo>
                  <a:lnTo>
                    <a:pt x="152679" y="617397"/>
                  </a:lnTo>
                  <a:lnTo>
                    <a:pt x="168236" y="626300"/>
                  </a:lnTo>
                  <a:lnTo>
                    <a:pt x="168059" y="625741"/>
                  </a:lnTo>
                  <a:lnTo>
                    <a:pt x="168427" y="625741"/>
                  </a:lnTo>
                  <a:lnTo>
                    <a:pt x="168554" y="625983"/>
                  </a:lnTo>
                  <a:lnTo>
                    <a:pt x="168402" y="625983"/>
                  </a:lnTo>
                  <a:lnTo>
                    <a:pt x="168148" y="625983"/>
                  </a:lnTo>
                  <a:lnTo>
                    <a:pt x="168236" y="626300"/>
                  </a:lnTo>
                  <a:lnTo>
                    <a:pt x="188849" y="648081"/>
                  </a:lnTo>
                  <a:lnTo>
                    <a:pt x="193929" y="650240"/>
                  </a:lnTo>
                  <a:lnTo>
                    <a:pt x="199771" y="647954"/>
                  </a:lnTo>
                  <a:lnTo>
                    <a:pt x="201930" y="642874"/>
                  </a:lnTo>
                  <a:lnTo>
                    <a:pt x="203962" y="637921"/>
                  </a:lnTo>
                  <a:close/>
                </a:path>
                <a:path w="346075" h="695960">
                  <a:moveTo>
                    <a:pt x="257683" y="57023"/>
                  </a:moveTo>
                  <a:lnTo>
                    <a:pt x="256667" y="50927"/>
                  </a:lnTo>
                  <a:lnTo>
                    <a:pt x="247777" y="44577"/>
                  </a:lnTo>
                  <a:lnTo>
                    <a:pt x="241554" y="45593"/>
                  </a:lnTo>
                  <a:lnTo>
                    <a:pt x="238379" y="50038"/>
                  </a:lnTo>
                  <a:lnTo>
                    <a:pt x="226187" y="67310"/>
                  </a:lnTo>
                  <a:lnTo>
                    <a:pt x="213995" y="87630"/>
                  </a:lnTo>
                  <a:lnTo>
                    <a:pt x="206756" y="101981"/>
                  </a:lnTo>
                  <a:lnTo>
                    <a:pt x="204216" y="106807"/>
                  </a:lnTo>
                  <a:lnTo>
                    <a:pt x="206248" y="112776"/>
                  </a:lnTo>
                  <a:lnTo>
                    <a:pt x="211074" y="115189"/>
                  </a:lnTo>
                  <a:lnTo>
                    <a:pt x="215900" y="117729"/>
                  </a:lnTo>
                  <a:lnTo>
                    <a:pt x="221869" y="115824"/>
                  </a:lnTo>
                  <a:lnTo>
                    <a:pt x="231190" y="97536"/>
                  </a:lnTo>
                  <a:lnTo>
                    <a:pt x="231521" y="96901"/>
                  </a:lnTo>
                  <a:lnTo>
                    <a:pt x="242570" y="78359"/>
                  </a:lnTo>
                  <a:lnTo>
                    <a:pt x="243014" y="77724"/>
                  </a:lnTo>
                  <a:lnTo>
                    <a:pt x="254508" y="61468"/>
                  </a:lnTo>
                  <a:lnTo>
                    <a:pt x="257683" y="57023"/>
                  </a:lnTo>
                  <a:close/>
                </a:path>
                <a:path w="346075" h="695960">
                  <a:moveTo>
                    <a:pt x="331584" y="668782"/>
                  </a:moveTo>
                  <a:lnTo>
                    <a:pt x="287528" y="668782"/>
                  </a:lnTo>
                  <a:lnTo>
                    <a:pt x="269341" y="668782"/>
                  </a:lnTo>
                  <a:lnTo>
                    <a:pt x="267589" y="695706"/>
                  </a:lnTo>
                  <a:lnTo>
                    <a:pt x="331584" y="668782"/>
                  </a:lnTo>
                  <a:close/>
                </a:path>
                <a:path w="346075" h="695960">
                  <a:moveTo>
                    <a:pt x="333883" y="762"/>
                  </a:moveTo>
                  <a:lnTo>
                    <a:pt x="248666" y="0"/>
                  </a:lnTo>
                  <a:lnTo>
                    <a:pt x="282194" y="68453"/>
                  </a:lnTo>
                  <a:lnTo>
                    <a:pt x="333883" y="762"/>
                  </a:lnTo>
                  <a:close/>
                </a:path>
                <a:path w="346075" h="695960">
                  <a:moveTo>
                    <a:pt x="346075" y="662686"/>
                  </a:moveTo>
                  <a:lnTo>
                    <a:pt x="272542" y="619760"/>
                  </a:lnTo>
                  <a:lnTo>
                    <a:pt x="270713" y="647801"/>
                  </a:lnTo>
                  <a:lnTo>
                    <a:pt x="270624" y="648931"/>
                  </a:lnTo>
                  <a:lnTo>
                    <a:pt x="270510" y="647827"/>
                  </a:lnTo>
                  <a:lnTo>
                    <a:pt x="270700" y="647865"/>
                  </a:lnTo>
                  <a:lnTo>
                    <a:pt x="265557" y="647065"/>
                  </a:lnTo>
                  <a:lnTo>
                    <a:pt x="260477" y="650875"/>
                  </a:lnTo>
                  <a:lnTo>
                    <a:pt x="258953" y="661670"/>
                  </a:lnTo>
                  <a:lnTo>
                    <a:pt x="262636" y="666623"/>
                  </a:lnTo>
                  <a:lnTo>
                    <a:pt x="268097" y="667512"/>
                  </a:lnTo>
                  <a:lnTo>
                    <a:pt x="268859" y="667512"/>
                  </a:lnTo>
                  <a:lnTo>
                    <a:pt x="269417" y="667562"/>
                  </a:lnTo>
                  <a:lnTo>
                    <a:pt x="288886" y="667562"/>
                  </a:lnTo>
                  <a:lnTo>
                    <a:pt x="334505" y="667562"/>
                  </a:lnTo>
                  <a:lnTo>
                    <a:pt x="346075" y="6626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99425" y="3143250"/>
              <a:ext cx="344805" cy="498475"/>
            </a:xfrm>
            <a:custGeom>
              <a:avLst/>
              <a:gdLst/>
              <a:ahLst/>
              <a:cxnLst/>
              <a:rect l="l" t="t" r="r" b="b"/>
              <a:pathLst>
                <a:path w="344804" h="498475">
                  <a:moveTo>
                    <a:pt x="0" y="498348"/>
                  </a:moveTo>
                  <a:lnTo>
                    <a:pt x="344424" y="498348"/>
                  </a:lnTo>
                  <a:lnTo>
                    <a:pt x="344424" y="0"/>
                  </a:lnTo>
                  <a:lnTo>
                    <a:pt x="0" y="0"/>
                  </a:lnTo>
                  <a:lnTo>
                    <a:pt x="0" y="498348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250937" y="2663697"/>
              <a:ext cx="349250" cy="729615"/>
            </a:xfrm>
            <a:custGeom>
              <a:avLst/>
              <a:gdLst/>
              <a:ahLst/>
              <a:cxnLst/>
              <a:rect l="l" t="t" r="r" b="b"/>
              <a:pathLst>
                <a:path w="349250" h="729614">
                  <a:moveTo>
                    <a:pt x="74298" y="35687"/>
                  </a:moveTo>
                  <a:lnTo>
                    <a:pt x="51053" y="35687"/>
                  </a:lnTo>
                  <a:lnTo>
                    <a:pt x="51561" y="36067"/>
                  </a:lnTo>
                  <a:lnTo>
                    <a:pt x="57530" y="40893"/>
                  </a:lnTo>
                  <a:lnTo>
                    <a:pt x="61721" y="44323"/>
                  </a:lnTo>
                  <a:lnTo>
                    <a:pt x="67944" y="43561"/>
                  </a:lnTo>
                  <a:lnTo>
                    <a:pt x="71373" y="39369"/>
                  </a:lnTo>
                  <a:lnTo>
                    <a:pt x="74298" y="35687"/>
                  </a:lnTo>
                  <a:close/>
                </a:path>
                <a:path w="349250" h="729614">
                  <a:moveTo>
                    <a:pt x="51324" y="35904"/>
                  </a:moveTo>
                  <a:lnTo>
                    <a:pt x="51527" y="36067"/>
                  </a:lnTo>
                  <a:lnTo>
                    <a:pt x="51324" y="35904"/>
                  </a:lnTo>
                  <a:close/>
                </a:path>
                <a:path w="349250" h="729614">
                  <a:moveTo>
                    <a:pt x="74362" y="30734"/>
                  </a:moveTo>
                  <a:lnTo>
                    <a:pt x="43814" y="30734"/>
                  </a:lnTo>
                  <a:lnTo>
                    <a:pt x="44576" y="31241"/>
                  </a:lnTo>
                  <a:lnTo>
                    <a:pt x="51324" y="35904"/>
                  </a:lnTo>
                  <a:lnTo>
                    <a:pt x="51053" y="35687"/>
                  </a:lnTo>
                  <a:lnTo>
                    <a:pt x="74298" y="35687"/>
                  </a:lnTo>
                  <a:lnTo>
                    <a:pt x="74802" y="35051"/>
                  </a:lnTo>
                  <a:lnTo>
                    <a:pt x="74362" y="30734"/>
                  </a:lnTo>
                  <a:close/>
                </a:path>
                <a:path w="349250" h="729614">
                  <a:moveTo>
                    <a:pt x="44449" y="31171"/>
                  </a:moveTo>
                  <a:lnTo>
                    <a:pt x="44576" y="31241"/>
                  </a:lnTo>
                  <a:lnTo>
                    <a:pt x="44449" y="31171"/>
                  </a:lnTo>
                  <a:close/>
                </a:path>
                <a:path w="349250" h="729614">
                  <a:moveTo>
                    <a:pt x="36829" y="26924"/>
                  </a:moveTo>
                  <a:lnTo>
                    <a:pt x="44449" y="31171"/>
                  </a:lnTo>
                  <a:lnTo>
                    <a:pt x="43814" y="30734"/>
                  </a:lnTo>
                  <a:lnTo>
                    <a:pt x="74362" y="30734"/>
                  </a:lnTo>
                  <a:lnTo>
                    <a:pt x="74167" y="28828"/>
                  </a:lnTo>
                  <a:lnTo>
                    <a:pt x="72246" y="27304"/>
                  </a:lnTo>
                  <a:lnTo>
                    <a:pt x="37718" y="27304"/>
                  </a:lnTo>
                  <a:lnTo>
                    <a:pt x="36829" y="26924"/>
                  </a:lnTo>
                  <a:close/>
                </a:path>
                <a:path w="349250" h="729614">
                  <a:moveTo>
                    <a:pt x="30324" y="23965"/>
                  </a:moveTo>
                  <a:lnTo>
                    <a:pt x="37718" y="27304"/>
                  </a:lnTo>
                  <a:lnTo>
                    <a:pt x="72246" y="27304"/>
                  </a:lnTo>
                  <a:lnTo>
                    <a:pt x="68243" y="24129"/>
                  </a:lnTo>
                  <a:lnTo>
                    <a:pt x="30860" y="24129"/>
                  </a:lnTo>
                  <a:lnTo>
                    <a:pt x="30324" y="23965"/>
                  </a:lnTo>
                  <a:close/>
                </a:path>
                <a:path w="349250" h="729614">
                  <a:moveTo>
                    <a:pt x="29844" y="23749"/>
                  </a:moveTo>
                  <a:lnTo>
                    <a:pt x="30324" y="23965"/>
                  </a:lnTo>
                  <a:lnTo>
                    <a:pt x="30860" y="24129"/>
                  </a:lnTo>
                  <a:lnTo>
                    <a:pt x="29844" y="23749"/>
                  </a:lnTo>
                  <a:close/>
                </a:path>
                <a:path w="349250" h="729614">
                  <a:moveTo>
                    <a:pt x="67762" y="23749"/>
                  </a:moveTo>
                  <a:lnTo>
                    <a:pt x="29844" y="23749"/>
                  </a:lnTo>
                  <a:lnTo>
                    <a:pt x="30860" y="24129"/>
                  </a:lnTo>
                  <a:lnTo>
                    <a:pt x="68243" y="24129"/>
                  </a:lnTo>
                  <a:lnTo>
                    <a:pt x="67762" y="23749"/>
                  </a:lnTo>
                  <a:close/>
                </a:path>
                <a:path w="349250" h="729614">
                  <a:moveTo>
                    <a:pt x="23410" y="21846"/>
                  </a:moveTo>
                  <a:lnTo>
                    <a:pt x="30324" y="23965"/>
                  </a:lnTo>
                  <a:lnTo>
                    <a:pt x="29844" y="23749"/>
                  </a:lnTo>
                  <a:lnTo>
                    <a:pt x="67762" y="23749"/>
                  </a:lnTo>
                  <a:lnTo>
                    <a:pt x="65520" y="21971"/>
                  </a:lnTo>
                  <a:lnTo>
                    <a:pt x="24002" y="21971"/>
                  </a:lnTo>
                  <a:lnTo>
                    <a:pt x="23410" y="21846"/>
                  </a:lnTo>
                  <a:close/>
                </a:path>
                <a:path w="349250" h="729614">
                  <a:moveTo>
                    <a:pt x="22986" y="21716"/>
                  </a:moveTo>
                  <a:lnTo>
                    <a:pt x="23410" y="21846"/>
                  </a:lnTo>
                  <a:lnTo>
                    <a:pt x="24002" y="21971"/>
                  </a:lnTo>
                  <a:lnTo>
                    <a:pt x="22986" y="21716"/>
                  </a:lnTo>
                  <a:close/>
                </a:path>
                <a:path w="349250" h="729614">
                  <a:moveTo>
                    <a:pt x="65200" y="21716"/>
                  </a:moveTo>
                  <a:lnTo>
                    <a:pt x="22986" y="21716"/>
                  </a:lnTo>
                  <a:lnTo>
                    <a:pt x="24002" y="21971"/>
                  </a:lnTo>
                  <a:lnTo>
                    <a:pt x="65520" y="21971"/>
                  </a:lnTo>
                  <a:lnTo>
                    <a:pt x="65200" y="21716"/>
                  </a:lnTo>
                  <a:close/>
                </a:path>
                <a:path w="349250" h="729614">
                  <a:moveTo>
                    <a:pt x="63439" y="20319"/>
                  </a:moveTo>
                  <a:lnTo>
                    <a:pt x="16128" y="20319"/>
                  </a:lnTo>
                  <a:lnTo>
                    <a:pt x="17525" y="20574"/>
                  </a:lnTo>
                  <a:lnTo>
                    <a:pt x="17340" y="20574"/>
                  </a:lnTo>
                  <a:lnTo>
                    <a:pt x="23410" y="21846"/>
                  </a:lnTo>
                  <a:lnTo>
                    <a:pt x="22986" y="21716"/>
                  </a:lnTo>
                  <a:lnTo>
                    <a:pt x="65200" y="21716"/>
                  </a:lnTo>
                  <a:lnTo>
                    <a:pt x="63759" y="20574"/>
                  </a:lnTo>
                  <a:lnTo>
                    <a:pt x="17525" y="20574"/>
                  </a:lnTo>
                  <a:lnTo>
                    <a:pt x="17259" y="20557"/>
                  </a:lnTo>
                  <a:lnTo>
                    <a:pt x="63738" y="20557"/>
                  </a:lnTo>
                  <a:lnTo>
                    <a:pt x="63439" y="20319"/>
                  </a:lnTo>
                  <a:close/>
                </a:path>
                <a:path w="349250" h="729614">
                  <a:moveTo>
                    <a:pt x="16128" y="20319"/>
                  </a:moveTo>
                  <a:lnTo>
                    <a:pt x="17259" y="20557"/>
                  </a:lnTo>
                  <a:lnTo>
                    <a:pt x="17525" y="20574"/>
                  </a:lnTo>
                  <a:lnTo>
                    <a:pt x="16128" y="20319"/>
                  </a:lnTo>
                  <a:close/>
                </a:path>
                <a:path w="349250" h="729614">
                  <a:moveTo>
                    <a:pt x="5333" y="0"/>
                  </a:moveTo>
                  <a:lnTo>
                    <a:pt x="634" y="4063"/>
                  </a:lnTo>
                  <a:lnTo>
                    <a:pt x="253" y="9525"/>
                  </a:lnTo>
                  <a:lnTo>
                    <a:pt x="0" y="14986"/>
                  </a:lnTo>
                  <a:lnTo>
                    <a:pt x="4063" y="19685"/>
                  </a:lnTo>
                  <a:lnTo>
                    <a:pt x="17259" y="20557"/>
                  </a:lnTo>
                  <a:lnTo>
                    <a:pt x="16128" y="20319"/>
                  </a:lnTo>
                  <a:lnTo>
                    <a:pt x="63439" y="20319"/>
                  </a:lnTo>
                  <a:lnTo>
                    <a:pt x="28447" y="2666"/>
                  </a:lnTo>
                  <a:lnTo>
                    <a:pt x="10794" y="253"/>
                  </a:lnTo>
                  <a:lnTo>
                    <a:pt x="5333" y="0"/>
                  </a:lnTo>
                  <a:close/>
                </a:path>
                <a:path w="349250" h="729614">
                  <a:moveTo>
                    <a:pt x="139064" y="126491"/>
                  </a:moveTo>
                  <a:lnTo>
                    <a:pt x="117475" y="126491"/>
                  </a:lnTo>
                  <a:lnTo>
                    <a:pt x="128904" y="152653"/>
                  </a:lnTo>
                  <a:lnTo>
                    <a:pt x="131063" y="157734"/>
                  </a:lnTo>
                  <a:lnTo>
                    <a:pt x="136905" y="160019"/>
                  </a:lnTo>
                  <a:lnTo>
                    <a:pt x="141858" y="157861"/>
                  </a:lnTo>
                  <a:lnTo>
                    <a:pt x="146938" y="155701"/>
                  </a:lnTo>
                  <a:lnTo>
                    <a:pt x="149225" y="149860"/>
                  </a:lnTo>
                  <a:lnTo>
                    <a:pt x="147065" y="144779"/>
                  </a:lnTo>
                  <a:lnTo>
                    <a:pt x="139064" y="126491"/>
                  </a:lnTo>
                  <a:close/>
                </a:path>
                <a:path w="349250" h="729614">
                  <a:moveTo>
                    <a:pt x="112140" y="83819"/>
                  </a:moveTo>
                  <a:lnTo>
                    <a:pt x="107441" y="86613"/>
                  </a:lnTo>
                  <a:lnTo>
                    <a:pt x="102615" y="89280"/>
                  </a:lnTo>
                  <a:lnTo>
                    <a:pt x="100964" y="95376"/>
                  </a:lnTo>
                  <a:lnTo>
                    <a:pt x="103758" y="100075"/>
                  </a:lnTo>
                  <a:lnTo>
                    <a:pt x="105536" y="103250"/>
                  </a:lnTo>
                  <a:lnTo>
                    <a:pt x="111886" y="114935"/>
                  </a:lnTo>
                  <a:lnTo>
                    <a:pt x="117601" y="126873"/>
                  </a:lnTo>
                  <a:lnTo>
                    <a:pt x="117475" y="126491"/>
                  </a:lnTo>
                  <a:lnTo>
                    <a:pt x="139064" y="126491"/>
                  </a:lnTo>
                  <a:lnTo>
                    <a:pt x="135508" y="118363"/>
                  </a:lnTo>
                  <a:lnTo>
                    <a:pt x="129412" y="105663"/>
                  </a:lnTo>
                  <a:lnTo>
                    <a:pt x="122808" y="93472"/>
                  </a:lnTo>
                  <a:lnTo>
                    <a:pt x="120903" y="90169"/>
                  </a:lnTo>
                  <a:lnTo>
                    <a:pt x="118236" y="85471"/>
                  </a:lnTo>
                  <a:lnTo>
                    <a:pt x="112140" y="83819"/>
                  </a:lnTo>
                  <a:close/>
                </a:path>
                <a:path w="349250" h="729614">
                  <a:moveTo>
                    <a:pt x="111632" y="114553"/>
                  </a:moveTo>
                  <a:lnTo>
                    <a:pt x="111817" y="114935"/>
                  </a:lnTo>
                  <a:lnTo>
                    <a:pt x="111632" y="114553"/>
                  </a:lnTo>
                  <a:close/>
                </a:path>
                <a:path w="349250" h="729614">
                  <a:moveTo>
                    <a:pt x="105409" y="103124"/>
                  </a:moveTo>
                  <a:close/>
                </a:path>
                <a:path w="349250" h="729614">
                  <a:moveTo>
                    <a:pt x="164591" y="213360"/>
                  </a:moveTo>
                  <a:lnTo>
                    <a:pt x="159257" y="214629"/>
                  </a:lnTo>
                  <a:lnTo>
                    <a:pt x="153923" y="216026"/>
                  </a:lnTo>
                  <a:lnTo>
                    <a:pt x="150748" y="221361"/>
                  </a:lnTo>
                  <a:lnTo>
                    <a:pt x="152018" y="226694"/>
                  </a:lnTo>
                  <a:lnTo>
                    <a:pt x="155320" y="240029"/>
                  </a:lnTo>
                  <a:lnTo>
                    <a:pt x="161416" y="271652"/>
                  </a:lnTo>
                  <a:lnTo>
                    <a:pt x="163829" y="289432"/>
                  </a:lnTo>
                  <a:lnTo>
                    <a:pt x="168909" y="293242"/>
                  </a:lnTo>
                  <a:lnTo>
                    <a:pt x="179704" y="291718"/>
                  </a:lnTo>
                  <a:lnTo>
                    <a:pt x="183514" y="286638"/>
                  </a:lnTo>
                  <a:lnTo>
                    <a:pt x="180847" y="268224"/>
                  </a:lnTo>
                  <a:lnTo>
                    <a:pt x="174625" y="235585"/>
                  </a:lnTo>
                  <a:lnTo>
                    <a:pt x="171322" y="221868"/>
                  </a:lnTo>
                  <a:lnTo>
                    <a:pt x="169925" y="216662"/>
                  </a:lnTo>
                  <a:lnTo>
                    <a:pt x="164591" y="213360"/>
                  </a:lnTo>
                  <a:close/>
                </a:path>
                <a:path w="349250" h="729614">
                  <a:moveTo>
                    <a:pt x="161289" y="271144"/>
                  </a:moveTo>
                  <a:lnTo>
                    <a:pt x="161360" y="271652"/>
                  </a:lnTo>
                  <a:lnTo>
                    <a:pt x="161289" y="271144"/>
                  </a:lnTo>
                  <a:close/>
                </a:path>
                <a:path w="349250" h="729614">
                  <a:moveTo>
                    <a:pt x="155193" y="239649"/>
                  </a:moveTo>
                  <a:lnTo>
                    <a:pt x="155268" y="240029"/>
                  </a:lnTo>
                  <a:lnTo>
                    <a:pt x="155193" y="239649"/>
                  </a:lnTo>
                  <a:close/>
                </a:path>
                <a:path w="349250" h="729614">
                  <a:moveTo>
                    <a:pt x="184530" y="351536"/>
                  </a:moveTo>
                  <a:lnTo>
                    <a:pt x="173481" y="351789"/>
                  </a:lnTo>
                  <a:lnTo>
                    <a:pt x="169163" y="356362"/>
                  </a:lnTo>
                  <a:lnTo>
                    <a:pt x="169417" y="361823"/>
                  </a:lnTo>
                  <a:lnTo>
                    <a:pt x="169671" y="369950"/>
                  </a:lnTo>
                  <a:lnTo>
                    <a:pt x="170560" y="403860"/>
                  </a:lnTo>
                  <a:lnTo>
                    <a:pt x="172084" y="421766"/>
                  </a:lnTo>
                  <a:lnTo>
                    <a:pt x="172592" y="427227"/>
                  </a:lnTo>
                  <a:lnTo>
                    <a:pt x="177418" y="431291"/>
                  </a:lnTo>
                  <a:lnTo>
                    <a:pt x="188213" y="430275"/>
                  </a:lnTo>
                  <a:lnTo>
                    <a:pt x="192277" y="425450"/>
                  </a:lnTo>
                  <a:lnTo>
                    <a:pt x="191896" y="419988"/>
                  </a:lnTo>
                  <a:lnTo>
                    <a:pt x="190494" y="403860"/>
                  </a:lnTo>
                  <a:lnTo>
                    <a:pt x="190372" y="403098"/>
                  </a:lnTo>
                  <a:lnTo>
                    <a:pt x="189356" y="369442"/>
                  </a:lnTo>
                  <a:lnTo>
                    <a:pt x="189229" y="361314"/>
                  </a:lnTo>
                  <a:lnTo>
                    <a:pt x="188975" y="355726"/>
                  </a:lnTo>
                  <a:lnTo>
                    <a:pt x="184530" y="351536"/>
                  </a:lnTo>
                  <a:close/>
                </a:path>
                <a:path w="349250" h="729614">
                  <a:moveTo>
                    <a:pt x="190372" y="402463"/>
                  </a:moveTo>
                  <a:lnTo>
                    <a:pt x="190372" y="403098"/>
                  </a:lnTo>
                  <a:lnTo>
                    <a:pt x="190372" y="402463"/>
                  </a:lnTo>
                  <a:close/>
                </a:path>
                <a:path w="349250" h="729614">
                  <a:moveTo>
                    <a:pt x="197103" y="488441"/>
                  </a:moveTo>
                  <a:lnTo>
                    <a:pt x="186308" y="490474"/>
                  </a:lnTo>
                  <a:lnTo>
                    <a:pt x="182879" y="495680"/>
                  </a:lnTo>
                  <a:lnTo>
                    <a:pt x="184403" y="503809"/>
                  </a:lnTo>
                  <a:lnTo>
                    <a:pt x="192150" y="535304"/>
                  </a:lnTo>
                  <a:lnTo>
                    <a:pt x="199516" y="559435"/>
                  </a:lnTo>
                  <a:lnTo>
                    <a:pt x="201040" y="564768"/>
                  </a:lnTo>
                  <a:lnTo>
                    <a:pt x="206628" y="567689"/>
                  </a:lnTo>
                  <a:lnTo>
                    <a:pt x="211835" y="566038"/>
                  </a:lnTo>
                  <a:lnTo>
                    <a:pt x="217042" y="564514"/>
                  </a:lnTo>
                  <a:lnTo>
                    <a:pt x="220090" y="558926"/>
                  </a:lnTo>
                  <a:lnTo>
                    <a:pt x="218439" y="553719"/>
                  </a:lnTo>
                  <a:lnTo>
                    <a:pt x="211355" y="530351"/>
                  </a:lnTo>
                  <a:lnTo>
                    <a:pt x="203832" y="499872"/>
                  </a:lnTo>
                  <a:lnTo>
                    <a:pt x="203326" y="497331"/>
                  </a:lnTo>
                  <a:lnTo>
                    <a:pt x="202310" y="491998"/>
                  </a:lnTo>
                  <a:lnTo>
                    <a:pt x="197103" y="488441"/>
                  </a:lnTo>
                  <a:close/>
                </a:path>
                <a:path w="349250" h="729614">
                  <a:moveTo>
                    <a:pt x="211212" y="529880"/>
                  </a:moveTo>
                  <a:lnTo>
                    <a:pt x="211327" y="530351"/>
                  </a:lnTo>
                  <a:lnTo>
                    <a:pt x="211212" y="529880"/>
                  </a:lnTo>
                  <a:close/>
                </a:path>
                <a:path w="349250" h="729614">
                  <a:moveTo>
                    <a:pt x="211203" y="529843"/>
                  </a:moveTo>
                  <a:close/>
                </a:path>
                <a:path w="349250" h="729614">
                  <a:moveTo>
                    <a:pt x="203733" y="499363"/>
                  </a:moveTo>
                  <a:lnTo>
                    <a:pt x="203834" y="499872"/>
                  </a:lnTo>
                  <a:lnTo>
                    <a:pt x="203733" y="499363"/>
                  </a:lnTo>
                  <a:close/>
                </a:path>
                <a:path w="349250" h="729614">
                  <a:moveTo>
                    <a:pt x="299846" y="659511"/>
                  </a:moveTo>
                  <a:lnTo>
                    <a:pt x="263651" y="726693"/>
                  </a:lnTo>
                  <a:lnTo>
                    <a:pt x="348868" y="729234"/>
                  </a:lnTo>
                  <a:lnTo>
                    <a:pt x="299846" y="659511"/>
                  </a:lnTo>
                  <a:close/>
                </a:path>
                <a:path w="349250" h="729614">
                  <a:moveTo>
                    <a:pt x="239013" y="618616"/>
                  </a:moveTo>
                  <a:lnTo>
                    <a:pt x="234187" y="621156"/>
                  </a:lnTo>
                  <a:lnTo>
                    <a:pt x="229361" y="623824"/>
                  </a:lnTo>
                  <a:lnTo>
                    <a:pt x="227583" y="629792"/>
                  </a:lnTo>
                  <a:lnTo>
                    <a:pt x="230123" y="634618"/>
                  </a:lnTo>
                  <a:lnTo>
                    <a:pt x="249808" y="668274"/>
                  </a:lnTo>
                  <a:lnTo>
                    <a:pt x="262762" y="686180"/>
                  </a:lnTo>
                  <a:lnTo>
                    <a:pt x="266064" y="690499"/>
                  </a:lnTo>
                  <a:lnTo>
                    <a:pt x="272287" y="691261"/>
                  </a:lnTo>
                  <a:lnTo>
                    <a:pt x="276605" y="687959"/>
                  </a:lnTo>
                  <a:lnTo>
                    <a:pt x="280923" y="684529"/>
                  </a:lnTo>
                  <a:lnTo>
                    <a:pt x="281812" y="678306"/>
                  </a:lnTo>
                  <a:lnTo>
                    <a:pt x="278383" y="673988"/>
                  </a:lnTo>
                  <a:lnTo>
                    <a:pt x="272795" y="666750"/>
                  </a:lnTo>
                  <a:lnTo>
                    <a:pt x="266492" y="657478"/>
                  </a:lnTo>
                  <a:lnTo>
                    <a:pt x="259714" y="646938"/>
                  </a:lnTo>
                  <a:lnTo>
                    <a:pt x="253637" y="636269"/>
                  </a:lnTo>
                  <a:lnTo>
                    <a:pt x="247522" y="625221"/>
                  </a:lnTo>
                  <a:lnTo>
                    <a:pt x="244982" y="620394"/>
                  </a:lnTo>
                  <a:lnTo>
                    <a:pt x="239013" y="618616"/>
                  </a:lnTo>
                  <a:close/>
                </a:path>
                <a:path w="349250" h="729614">
                  <a:moveTo>
                    <a:pt x="273090" y="667131"/>
                  </a:moveTo>
                  <a:close/>
                </a:path>
                <a:path w="349250" h="729614">
                  <a:moveTo>
                    <a:pt x="272829" y="666750"/>
                  </a:moveTo>
                  <a:lnTo>
                    <a:pt x="273090" y="667131"/>
                  </a:lnTo>
                  <a:lnTo>
                    <a:pt x="272829" y="666750"/>
                  </a:lnTo>
                  <a:close/>
                </a:path>
                <a:path w="349250" h="729614">
                  <a:moveTo>
                    <a:pt x="266318" y="657225"/>
                  </a:moveTo>
                  <a:lnTo>
                    <a:pt x="266445" y="657478"/>
                  </a:lnTo>
                  <a:lnTo>
                    <a:pt x="266318" y="657225"/>
                  </a:lnTo>
                  <a:close/>
                </a:path>
                <a:path w="349250" h="729614">
                  <a:moveTo>
                    <a:pt x="259750" y="646938"/>
                  </a:moveTo>
                  <a:lnTo>
                    <a:pt x="259968" y="647318"/>
                  </a:lnTo>
                  <a:lnTo>
                    <a:pt x="259750" y="646938"/>
                  </a:lnTo>
                  <a:close/>
                </a:path>
                <a:path w="349250" h="729614">
                  <a:moveTo>
                    <a:pt x="253491" y="636015"/>
                  </a:moveTo>
                  <a:lnTo>
                    <a:pt x="253618" y="636269"/>
                  </a:lnTo>
                  <a:lnTo>
                    <a:pt x="253491" y="636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635239" y="2063495"/>
              <a:ext cx="228600" cy="100965"/>
            </a:xfrm>
            <a:custGeom>
              <a:avLst/>
              <a:gdLst/>
              <a:ahLst/>
              <a:cxnLst/>
              <a:rect l="l" t="t" r="r" b="b"/>
              <a:pathLst>
                <a:path w="228600" h="100964">
                  <a:moveTo>
                    <a:pt x="22860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228600" y="10058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58099" y="2673095"/>
              <a:ext cx="220979" cy="146685"/>
            </a:xfrm>
            <a:custGeom>
              <a:avLst/>
              <a:gdLst/>
              <a:ahLst/>
              <a:cxnLst/>
              <a:rect l="l" t="t" r="r" b="b"/>
              <a:pathLst>
                <a:path w="220979" h="146685">
                  <a:moveTo>
                    <a:pt x="220979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220979" y="146303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664195" y="3378707"/>
              <a:ext cx="212090" cy="100965"/>
            </a:xfrm>
            <a:custGeom>
              <a:avLst/>
              <a:gdLst/>
              <a:ahLst/>
              <a:cxnLst/>
              <a:rect l="l" t="t" r="r" b="b"/>
              <a:pathLst>
                <a:path w="212090" h="100964">
                  <a:moveTo>
                    <a:pt x="211835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211835" y="100584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625600" y="5796178"/>
            <a:ext cx="9988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 b="1">
                <a:solidFill>
                  <a:srgbClr val="54D16A"/>
                </a:solidFill>
                <a:latin typeface="Trebuchet MS"/>
                <a:cs typeface="Trebuchet MS"/>
              </a:rPr>
              <a:t>Reliable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78221" y="5796178"/>
            <a:ext cx="14046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" b="1">
                <a:solidFill>
                  <a:srgbClr val="54D16A"/>
                </a:solidFill>
                <a:latin typeface="Trebuchet MS"/>
                <a:cs typeface="Trebuchet MS"/>
              </a:rPr>
              <a:t>Performant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40797" y="5796178"/>
            <a:ext cx="12230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 b="1">
                <a:solidFill>
                  <a:srgbClr val="54D16A"/>
                </a:solidFill>
                <a:latin typeface="Trebuchet MS"/>
                <a:cs typeface="Trebuchet MS"/>
              </a:rPr>
              <a:t>Versio</a:t>
            </a:r>
            <a:r>
              <a:rPr dirty="0" sz="2000" spc="5" b="1">
                <a:solidFill>
                  <a:srgbClr val="54D16A"/>
                </a:solidFill>
                <a:latin typeface="Trebuchet MS"/>
                <a:cs typeface="Trebuchet MS"/>
              </a:rPr>
              <a:t>n</a:t>
            </a:r>
            <a:r>
              <a:rPr dirty="0" sz="2000" b="1">
                <a:solidFill>
                  <a:srgbClr val="54D16A"/>
                </a:solidFill>
                <a:latin typeface="Trebuchet MS"/>
                <a:cs typeface="Trebuchet MS"/>
              </a:rPr>
              <a:t>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4469" y="6497218"/>
            <a:ext cx="28416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414845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85" b="1">
                <a:latin typeface="Trebuchet MS"/>
                <a:cs typeface="Trebuchet MS"/>
              </a:rPr>
              <a:t>Governed</a:t>
            </a:r>
            <a:r>
              <a:rPr dirty="0" sz="4000" spc="-25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Tables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7157" y="2571750"/>
            <a:ext cx="914400" cy="306705"/>
          </a:xfrm>
          <a:custGeom>
            <a:avLst/>
            <a:gdLst/>
            <a:ahLst/>
            <a:cxnLst/>
            <a:rect l="l" t="t" r="r" b="b"/>
            <a:pathLst>
              <a:path w="914400" h="306705">
                <a:moveTo>
                  <a:pt x="0" y="306324"/>
                </a:moveTo>
                <a:lnTo>
                  <a:pt x="914399" y="306324"/>
                </a:lnTo>
                <a:lnTo>
                  <a:pt x="914399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77414" y="2604643"/>
            <a:ext cx="37465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75">
                <a:solidFill>
                  <a:srgbClr val="FFFFFF"/>
                </a:solidFill>
                <a:latin typeface="Trebuchet MS"/>
                <a:cs typeface="Trebuchet MS"/>
              </a:rPr>
              <a:t>2018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5064" y="2877947"/>
            <a:ext cx="1767839" cy="589280"/>
            <a:chOff x="1155064" y="2877947"/>
            <a:chExt cx="1767839" cy="589280"/>
          </a:xfrm>
        </p:grpSpPr>
        <p:sp>
          <p:nvSpPr>
            <p:cNvPr id="10" name="object 10"/>
            <p:cNvSpPr/>
            <p:nvPr/>
          </p:nvSpPr>
          <p:spPr>
            <a:xfrm>
              <a:off x="2811907" y="2877947"/>
              <a:ext cx="111125" cy="267970"/>
            </a:xfrm>
            <a:custGeom>
              <a:avLst/>
              <a:gdLst/>
              <a:ahLst/>
              <a:cxnLst/>
              <a:rect l="l" t="t" r="r" b="b"/>
              <a:pathLst>
                <a:path w="111125" h="267969">
                  <a:moveTo>
                    <a:pt x="8509" y="191642"/>
                  </a:moveTo>
                  <a:lnTo>
                    <a:pt x="4444" y="195199"/>
                  </a:lnTo>
                  <a:lnTo>
                    <a:pt x="381" y="198881"/>
                  </a:lnTo>
                  <a:lnTo>
                    <a:pt x="0" y="205231"/>
                  </a:lnTo>
                  <a:lnTo>
                    <a:pt x="56515" y="267715"/>
                  </a:lnTo>
                  <a:lnTo>
                    <a:pt x="69143" y="252856"/>
                  </a:lnTo>
                  <a:lnTo>
                    <a:pt x="46355" y="252856"/>
                  </a:lnTo>
                  <a:lnTo>
                    <a:pt x="45957" y="226521"/>
                  </a:lnTo>
                  <a:lnTo>
                    <a:pt x="14731" y="191897"/>
                  </a:lnTo>
                  <a:lnTo>
                    <a:pt x="8509" y="191642"/>
                  </a:lnTo>
                  <a:close/>
                </a:path>
                <a:path w="111125" h="267969">
                  <a:moveTo>
                    <a:pt x="45957" y="226521"/>
                  </a:moveTo>
                  <a:lnTo>
                    <a:pt x="46355" y="252856"/>
                  </a:lnTo>
                  <a:lnTo>
                    <a:pt x="66167" y="252602"/>
                  </a:lnTo>
                  <a:lnTo>
                    <a:pt x="66073" y="246379"/>
                  </a:lnTo>
                  <a:lnTo>
                    <a:pt x="48768" y="246379"/>
                  </a:lnTo>
                  <a:lnTo>
                    <a:pt x="56079" y="237751"/>
                  </a:lnTo>
                  <a:lnTo>
                    <a:pt x="45957" y="226521"/>
                  </a:lnTo>
                  <a:close/>
                </a:path>
                <a:path w="111125" h="267969">
                  <a:moveTo>
                    <a:pt x="102235" y="190118"/>
                  </a:moveTo>
                  <a:lnTo>
                    <a:pt x="95885" y="190626"/>
                  </a:lnTo>
                  <a:lnTo>
                    <a:pt x="92456" y="194817"/>
                  </a:lnTo>
                  <a:lnTo>
                    <a:pt x="65770" y="226313"/>
                  </a:lnTo>
                  <a:lnTo>
                    <a:pt x="66167" y="252602"/>
                  </a:lnTo>
                  <a:lnTo>
                    <a:pt x="46355" y="252856"/>
                  </a:lnTo>
                  <a:lnTo>
                    <a:pt x="69143" y="252856"/>
                  </a:lnTo>
                  <a:lnTo>
                    <a:pt x="107568" y="207644"/>
                  </a:lnTo>
                  <a:lnTo>
                    <a:pt x="110998" y="203453"/>
                  </a:lnTo>
                  <a:lnTo>
                    <a:pt x="110490" y="197230"/>
                  </a:lnTo>
                  <a:lnTo>
                    <a:pt x="106425" y="193675"/>
                  </a:lnTo>
                  <a:lnTo>
                    <a:pt x="102235" y="190118"/>
                  </a:lnTo>
                  <a:close/>
                </a:path>
                <a:path w="111125" h="267969">
                  <a:moveTo>
                    <a:pt x="56079" y="237751"/>
                  </a:moveTo>
                  <a:lnTo>
                    <a:pt x="48768" y="246379"/>
                  </a:lnTo>
                  <a:lnTo>
                    <a:pt x="63626" y="246125"/>
                  </a:lnTo>
                  <a:lnTo>
                    <a:pt x="56079" y="237751"/>
                  </a:lnTo>
                  <a:close/>
                </a:path>
                <a:path w="111125" h="267969">
                  <a:moveTo>
                    <a:pt x="65770" y="226313"/>
                  </a:moveTo>
                  <a:lnTo>
                    <a:pt x="56079" y="237751"/>
                  </a:lnTo>
                  <a:lnTo>
                    <a:pt x="63626" y="246125"/>
                  </a:lnTo>
                  <a:lnTo>
                    <a:pt x="48768" y="246379"/>
                  </a:lnTo>
                  <a:lnTo>
                    <a:pt x="66073" y="246379"/>
                  </a:lnTo>
                  <a:lnTo>
                    <a:pt x="65770" y="226313"/>
                  </a:lnTo>
                  <a:close/>
                </a:path>
                <a:path w="111125" h="267969">
                  <a:moveTo>
                    <a:pt x="62356" y="0"/>
                  </a:moveTo>
                  <a:lnTo>
                    <a:pt x="42544" y="253"/>
                  </a:lnTo>
                  <a:lnTo>
                    <a:pt x="45957" y="226521"/>
                  </a:lnTo>
                  <a:lnTo>
                    <a:pt x="56079" y="237751"/>
                  </a:lnTo>
                  <a:lnTo>
                    <a:pt x="65770" y="226313"/>
                  </a:lnTo>
                  <a:lnTo>
                    <a:pt x="62356" y="0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9669" y="3146297"/>
              <a:ext cx="914400" cy="306705"/>
            </a:xfrm>
            <a:custGeom>
              <a:avLst/>
              <a:gdLst/>
              <a:ahLst/>
              <a:cxnLst/>
              <a:rect l="l" t="t" r="r" b="b"/>
              <a:pathLst>
                <a:path w="914400" h="306704">
                  <a:moveTo>
                    <a:pt x="0" y="306324"/>
                  </a:moveTo>
                  <a:lnTo>
                    <a:pt x="914400" y="306324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30632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474977" y="3179444"/>
            <a:ext cx="30162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1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50" spc="-60">
                <a:solidFill>
                  <a:srgbClr val="FFFFFF"/>
                </a:solidFill>
                <a:latin typeface="Trebuchet MS"/>
                <a:cs typeface="Trebuchet MS"/>
              </a:rPr>
              <a:t>ct.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1729" y="3146298"/>
            <a:ext cx="914400" cy="306705"/>
          </a:xfrm>
          <a:custGeom>
            <a:avLst/>
            <a:gdLst/>
            <a:ahLst/>
            <a:cxnLst/>
            <a:rect l="l" t="t" r="r" b="b"/>
            <a:pathLst>
              <a:path w="914400" h="306704">
                <a:moveTo>
                  <a:pt x="0" y="306324"/>
                </a:moveTo>
                <a:lnTo>
                  <a:pt x="914399" y="306324"/>
                </a:lnTo>
                <a:lnTo>
                  <a:pt x="914399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704592" y="3179444"/>
            <a:ext cx="32766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8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15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150" spc="2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150" spc="-13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53790" y="3146298"/>
            <a:ext cx="914400" cy="306705"/>
          </a:xfrm>
          <a:custGeom>
            <a:avLst/>
            <a:gdLst/>
            <a:ahLst/>
            <a:cxnLst/>
            <a:rect l="l" t="t" r="r" b="b"/>
            <a:pathLst>
              <a:path w="914400" h="306704">
                <a:moveTo>
                  <a:pt x="0" y="306324"/>
                </a:moveTo>
                <a:lnTo>
                  <a:pt x="914400" y="306324"/>
                </a:lnTo>
                <a:lnTo>
                  <a:pt x="914400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954907" y="3179444"/>
            <a:ext cx="31051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-20">
                <a:solidFill>
                  <a:srgbClr val="FFFFFF"/>
                </a:solidFill>
                <a:latin typeface="Trebuchet MS"/>
                <a:cs typeface="Trebuchet MS"/>
              </a:rPr>
              <a:t>Dec.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50" y="3725417"/>
            <a:ext cx="914400" cy="307975"/>
          </a:xfrm>
          <a:custGeom>
            <a:avLst/>
            <a:gdLst/>
            <a:ahLst/>
            <a:cxnLst/>
            <a:rect l="l" t="t" r="r" b="b"/>
            <a:pathLst>
              <a:path w="914400" h="307975">
                <a:moveTo>
                  <a:pt x="0" y="307847"/>
                </a:moveTo>
                <a:lnTo>
                  <a:pt x="914400" y="307847"/>
                </a:lnTo>
                <a:lnTo>
                  <a:pt x="914400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66266" y="3759453"/>
            <a:ext cx="19939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75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60854" y="3725417"/>
            <a:ext cx="914400" cy="307975"/>
          </a:xfrm>
          <a:custGeom>
            <a:avLst/>
            <a:gdLst/>
            <a:ahLst/>
            <a:cxnLst/>
            <a:rect l="l" t="t" r="r" b="b"/>
            <a:pathLst>
              <a:path w="914400" h="307975">
                <a:moveTo>
                  <a:pt x="0" y="307847"/>
                </a:moveTo>
                <a:lnTo>
                  <a:pt x="914400" y="307847"/>
                </a:lnTo>
                <a:lnTo>
                  <a:pt x="914400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18613" y="3759453"/>
            <a:ext cx="19939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75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49217" y="3725417"/>
            <a:ext cx="914400" cy="307975"/>
          </a:xfrm>
          <a:prstGeom prst="rect">
            <a:avLst/>
          </a:prstGeom>
          <a:ln w="28955">
            <a:solidFill>
              <a:srgbClr val="FFFFFF"/>
            </a:solidFill>
          </a:ln>
        </p:spPr>
        <p:txBody>
          <a:bodyPr wrap="square" lIns="0" tIns="482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dirty="0" sz="1150" spc="7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30325" y="2868422"/>
            <a:ext cx="3042285" cy="2478405"/>
            <a:chOff x="1330325" y="2868422"/>
            <a:chExt cx="3042285" cy="2478405"/>
          </a:xfrm>
        </p:grpSpPr>
        <p:sp>
          <p:nvSpPr>
            <p:cNvPr id="23" name="object 23"/>
            <p:cNvSpPr/>
            <p:nvPr/>
          </p:nvSpPr>
          <p:spPr>
            <a:xfrm>
              <a:off x="1344929" y="4732782"/>
              <a:ext cx="375285" cy="594360"/>
            </a:xfrm>
            <a:custGeom>
              <a:avLst/>
              <a:gdLst/>
              <a:ahLst/>
              <a:cxnLst/>
              <a:rect l="l" t="t" r="r" b="b"/>
              <a:pathLst>
                <a:path w="375285" h="594360">
                  <a:moveTo>
                    <a:pt x="0" y="478536"/>
                  </a:moveTo>
                  <a:lnTo>
                    <a:pt x="249936" y="478536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  <a:path w="375285" h="594360">
                  <a:moveTo>
                    <a:pt x="124967" y="594360"/>
                  </a:moveTo>
                  <a:lnTo>
                    <a:pt x="374903" y="594360"/>
                  </a:lnTo>
                  <a:lnTo>
                    <a:pt x="374903" y="115824"/>
                  </a:lnTo>
                  <a:lnTo>
                    <a:pt x="124967" y="115824"/>
                  </a:lnTo>
                  <a:lnTo>
                    <a:pt x="124967" y="59436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14906" y="4033266"/>
              <a:ext cx="111125" cy="700405"/>
            </a:xfrm>
            <a:custGeom>
              <a:avLst/>
              <a:gdLst/>
              <a:ahLst/>
              <a:cxnLst/>
              <a:rect l="l" t="t" r="r" b="b"/>
              <a:pathLst>
                <a:path w="111125" h="700404">
                  <a:moveTo>
                    <a:pt x="8636" y="623442"/>
                  </a:moveTo>
                  <a:lnTo>
                    <a:pt x="4445" y="626998"/>
                  </a:lnTo>
                  <a:lnTo>
                    <a:pt x="381" y="630681"/>
                  </a:lnTo>
                  <a:lnTo>
                    <a:pt x="0" y="636904"/>
                  </a:lnTo>
                  <a:lnTo>
                    <a:pt x="3683" y="640968"/>
                  </a:lnTo>
                  <a:lnTo>
                    <a:pt x="55880" y="700023"/>
                  </a:lnTo>
                  <a:lnTo>
                    <a:pt x="68852" y="685037"/>
                  </a:lnTo>
                  <a:lnTo>
                    <a:pt x="45846" y="685037"/>
                  </a:lnTo>
                  <a:lnTo>
                    <a:pt x="45682" y="658631"/>
                  </a:lnTo>
                  <a:lnTo>
                    <a:pt x="18415" y="627887"/>
                  </a:lnTo>
                  <a:lnTo>
                    <a:pt x="14859" y="623823"/>
                  </a:lnTo>
                  <a:lnTo>
                    <a:pt x="8636" y="623442"/>
                  </a:lnTo>
                  <a:close/>
                </a:path>
                <a:path w="111125" h="700404">
                  <a:moveTo>
                    <a:pt x="45700" y="658651"/>
                  </a:moveTo>
                  <a:lnTo>
                    <a:pt x="45846" y="685037"/>
                  </a:lnTo>
                  <a:lnTo>
                    <a:pt x="65659" y="684910"/>
                  </a:lnTo>
                  <a:lnTo>
                    <a:pt x="65623" y="678560"/>
                  </a:lnTo>
                  <a:lnTo>
                    <a:pt x="48259" y="678560"/>
                  </a:lnTo>
                  <a:lnTo>
                    <a:pt x="55717" y="669946"/>
                  </a:lnTo>
                  <a:lnTo>
                    <a:pt x="45700" y="658651"/>
                  </a:lnTo>
                  <a:close/>
                </a:path>
                <a:path w="111125" h="700404">
                  <a:moveTo>
                    <a:pt x="102362" y="622807"/>
                  </a:moveTo>
                  <a:lnTo>
                    <a:pt x="96012" y="623315"/>
                  </a:lnTo>
                  <a:lnTo>
                    <a:pt x="92456" y="627506"/>
                  </a:lnTo>
                  <a:lnTo>
                    <a:pt x="65512" y="658631"/>
                  </a:lnTo>
                  <a:lnTo>
                    <a:pt x="65659" y="684910"/>
                  </a:lnTo>
                  <a:lnTo>
                    <a:pt x="45846" y="685037"/>
                  </a:lnTo>
                  <a:lnTo>
                    <a:pt x="68852" y="685037"/>
                  </a:lnTo>
                  <a:lnTo>
                    <a:pt x="107442" y="640460"/>
                  </a:lnTo>
                  <a:lnTo>
                    <a:pt x="110998" y="636269"/>
                  </a:lnTo>
                  <a:lnTo>
                    <a:pt x="110617" y="630046"/>
                  </a:lnTo>
                  <a:lnTo>
                    <a:pt x="106426" y="626490"/>
                  </a:lnTo>
                  <a:lnTo>
                    <a:pt x="102362" y="622807"/>
                  </a:lnTo>
                  <a:close/>
                </a:path>
                <a:path w="111125" h="700404">
                  <a:moveTo>
                    <a:pt x="55717" y="669946"/>
                  </a:moveTo>
                  <a:lnTo>
                    <a:pt x="48259" y="678560"/>
                  </a:lnTo>
                  <a:lnTo>
                    <a:pt x="63246" y="678433"/>
                  </a:lnTo>
                  <a:lnTo>
                    <a:pt x="55717" y="669946"/>
                  </a:lnTo>
                  <a:close/>
                </a:path>
                <a:path w="111125" h="700404">
                  <a:moveTo>
                    <a:pt x="65512" y="658631"/>
                  </a:moveTo>
                  <a:lnTo>
                    <a:pt x="55717" y="669946"/>
                  </a:lnTo>
                  <a:lnTo>
                    <a:pt x="63246" y="678433"/>
                  </a:lnTo>
                  <a:lnTo>
                    <a:pt x="48259" y="678560"/>
                  </a:lnTo>
                  <a:lnTo>
                    <a:pt x="65623" y="678560"/>
                  </a:lnTo>
                  <a:lnTo>
                    <a:pt x="65512" y="658631"/>
                  </a:lnTo>
                  <a:close/>
                </a:path>
                <a:path w="111125" h="700404">
                  <a:moveTo>
                    <a:pt x="61849" y="0"/>
                  </a:moveTo>
                  <a:lnTo>
                    <a:pt x="42037" y="0"/>
                  </a:lnTo>
                  <a:lnTo>
                    <a:pt x="45700" y="658651"/>
                  </a:lnTo>
                  <a:lnTo>
                    <a:pt x="55717" y="669946"/>
                  </a:lnTo>
                  <a:lnTo>
                    <a:pt x="65495" y="658651"/>
                  </a:lnTo>
                  <a:lnTo>
                    <a:pt x="65313" y="622807"/>
                  </a:lnTo>
                  <a:lnTo>
                    <a:pt x="61849" y="0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591561" y="4738877"/>
              <a:ext cx="250190" cy="477520"/>
            </a:xfrm>
            <a:custGeom>
              <a:avLst/>
              <a:gdLst/>
              <a:ahLst/>
              <a:cxnLst/>
              <a:rect l="l" t="t" r="r" b="b"/>
              <a:pathLst>
                <a:path w="250189" h="477520">
                  <a:moveTo>
                    <a:pt x="0" y="477012"/>
                  </a:moveTo>
                  <a:lnTo>
                    <a:pt x="249936" y="477012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16530" y="4854701"/>
              <a:ext cx="250190" cy="477520"/>
            </a:xfrm>
            <a:custGeom>
              <a:avLst/>
              <a:gdLst/>
              <a:ahLst/>
              <a:cxnLst/>
              <a:rect l="l" t="t" r="r" b="b"/>
              <a:pathLst>
                <a:path w="250189" h="477520">
                  <a:moveTo>
                    <a:pt x="0" y="477012"/>
                  </a:moveTo>
                  <a:lnTo>
                    <a:pt x="249936" y="477012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477012"/>
                  </a:lnTo>
                  <a:close/>
                </a:path>
              </a:pathLst>
            </a:custGeom>
            <a:ln w="28956">
              <a:solidFill>
                <a:srgbClr val="001F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66850" y="2868421"/>
              <a:ext cx="2696210" cy="1870075"/>
            </a:xfrm>
            <a:custGeom>
              <a:avLst/>
              <a:gdLst/>
              <a:ahLst/>
              <a:cxnLst/>
              <a:rect l="l" t="t" r="r" b="b"/>
              <a:pathLst>
                <a:path w="2696210" h="1870075">
                  <a:moveTo>
                    <a:pt x="1305306" y="1806829"/>
                  </a:moveTo>
                  <a:lnTo>
                    <a:pt x="1304925" y="1800479"/>
                  </a:lnTo>
                  <a:lnTo>
                    <a:pt x="1300861" y="1796923"/>
                  </a:lnTo>
                  <a:lnTo>
                    <a:pt x="1296797" y="1793240"/>
                  </a:lnTo>
                  <a:lnTo>
                    <a:pt x="1290447" y="1793621"/>
                  </a:lnTo>
                  <a:lnTo>
                    <a:pt x="1286891" y="1797812"/>
                  </a:lnTo>
                  <a:lnTo>
                    <a:pt x="1259649" y="1828774"/>
                  </a:lnTo>
                  <a:lnTo>
                    <a:pt x="1261491" y="1164844"/>
                  </a:lnTo>
                  <a:lnTo>
                    <a:pt x="1241679" y="1164844"/>
                  </a:lnTo>
                  <a:lnTo>
                    <a:pt x="1239837" y="1828584"/>
                  </a:lnTo>
                  <a:lnTo>
                    <a:pt x="1209294" y="1793494"/>
                  </a:lnTo>
                  <a:lnTo>
                    <a:pt x="1203071" y="1792986"/>
                  </a:lnTo>
                  <a:lnTo>
                    <a:pt x="1194816" y="1800225"/>
                  </a:lnTo>
                  <a:lnTo>
                    <a:pt x="1194308" y="1806448"/>
                  </a:lnTo>
                  <a:lnTo>
                    <a:pt x="1197991" y="1810639"/>
                  </a:lnTo>
                  <a:lnTo>
                    <a:pt x="1249680" y="1870075"/>
                  </a:lnTo>
                  <a:lnTo>
                    <a:pt x="1262862" y="1855089"/>
                  </a:lnTo>
                  <a:lnTo>
                    <a:pt x="1305306" y="1806829"/>
                  </a:lnTo>
                  <a:close/>
                </a:path>
                <a:path w="2696210" h="1870075">
                  <a:moveTo>
                    <a:pt x="1409827" y="589026"/>
                  </a:moveTo>
                  <a:lnTo>
                    <a:pt x="1402397" y="584911"/>
                  </a:lnTo>
                  <a:lnTo>
                    <a:pt x="1400429" y="574421"/>
                  </a:lnTo>
                  <a:lnTo>
                    <a:pt x="38735" y="839266"/>
                  </a:lnTo>
                  <a:lnTo>
                    <a:pt x="64008" y="806704"/>
                  </a:lnTo>
                  <a:lnTo>
                    <a:pt x="67310" y="802386"/>
                  </a:lnTo>
                  <a:lnTo>
                    <a:pt x="66548" y="796163"/>
                  </a:lnTo>
                  <a:lnTo>
                    <a:pt x="57912" y="789559"/>
                  </a:lnTo>
                  <a:lnTo>
                    <a:pt x="51689" y="790321"/>
                  </a:lnTo>
                  <a:lnTo>
                    <a:pt x="48387" y="794639"/>
                  </a:lnTo>
                  <a:lnTo>
                    <a:pt x="0" y="856869"/>
                  </a:lnTo>
                  <a:lnTo>
                    <a:pt x="68199" y="896493"/>
                  </a:lnTo>
                  <a:lnTo>
                    <a:pt x="72898" y="899287"/>
                  </a:lnTo>
                  <a:lnTo>
                    <a:pt x="78994" y="897636"/>
                  </a:lnTo>
                  <a:lnTo>
                    <a:pt x="81661" y="892937"/>
                  </a:lnTo>
                  <a:lnTo>
                    <a:pt x="84455" y="888238"/>
                  </a:lnTo>
                  <a:lnTo>
                    <a:pt x="82804" y="882142"/>
                  </a:lnTo>
                  <a:lnTo>
                    <a:pt x="78105" y="879348"/>
                  </a:lnTo>
                  <a:lnTo>
                    <a:pt x="51244" y="863727"/>
                  </a:lnTo>
                  <a:lnTo>
                    <a:pt x="42570" y="858685"/>
                  </a:lnTo>
                  <a:lnTo>
                    <a:pt x="1382039" y="598271"/>
                  </a:lnTo>
                  <a:lnTo>
                    <a:pt x="1262468" y="815911"/>
                  </a:lnTo>
                  <a:lnTo>
                    <a:pt x="1253617" y="775589"/>
                  </a:lnTo>
                  <a:lnTo>
                    <a:pt x="1252474" y="770255"/>
                  </a:lnTo>
                  <a:lnTo>
                    <a:pt x="1247267" y="766953"/>
                  </a:lnTo>
                  <a:lnTo>
                    <a:pt x="1236472" y="769239"/>
                  </a:lnTo>
                  <a:lnTo>
                    <a:pt x="1233170" y="774573"/>
                  </a:lnTo>
                  <a:lnTo>
                    <a:pt x="1234313" y="779907"/>
                  </a:lnTo>
                  <a:lnTo>
                    <a:pt x="1251204" y="856869"/>
                  </a:lnTo>
                  <a:lnTo>
                    <a:pt x="1274241" y="848487"/>
                  </a:lnTo>
                  <a:lnTo>
                    <a:pt x="1330452" y="828040"/>
                  </a:lnTo>
                  <a:lnTo>
                    <a:pt x="1333119" y="822325"/>
                  </a:lnTo>
                  <a:lnTo>
                    <a:pt x="1331214" y="817245"/>
                  </a:lnTo>
                  <a:lnTo>
                    <a:pt x="1329309" y="812038"/>
                  </a:lnTo>
                  <a:lnTo>
                    <a:pt x="1323594" y="809371"/>
                  </a:lnTo>
                  <a:lnTo>
                    <a:pt x="1318514" y="811276"/>
                  </a:lnTo>
                  <a:lnTo>
                    <a:pt x="1279791" y="825373"/>
                  </a:lnTo>
                  <a:lnTo>
                    <a:pt x="1409827" y="589026"/>
                  </a:lnTo>
                  <a:close/>
                </a:path>
                <a:path w="2696210" h="1870075">
                  <a:moveTo>
                    <a:pt x="2644013" y="277368"/>
                  </a:moveTo>
                  <a:lnTo>
                    <a:pt x="2596896" y="214122"/>
                  </a:lnTo>
                  <a:lnTo>
                    <a:pt x="2593721" y="209677"/>
                  </a:lnTo>
                  <a:lnTo>
                    <a:pt x="2587498" y="208788"/>
                  </a:lnTo>
                  <a:lnTo>
                    <a:pt x="2583053" y="212090"/>
                  </a:lnTo>
                  <a:lnTo>
                    <a:pt x="2578735" y="215392"/>
                  </a:lnTo>
                  <a:lnTo>
                    <a:pt x="2577846" y="221615"/>
                  </a:lnTo>
                  <a:lnTo>
                    <a:pt x="2581021" y="225933"/>
                  </a:lnTo>
                  <a:lnTo>
                    <a:pt x="2605595" y="258876"/>
                  </a:lnTo>
                  <a:lnTo>
                    <a:pt x="1399540" y="0"/>
                  </a:lnTo>
                  <a:lnTo>
                    <a:pt x="1397533" y="9512"/>
                  </a:lnTo>
                  <a:lnTo>
                    <a:pt x="1395476" y="0"/>
                  </a:lnTo>
                  <a:lnTo>
                    <a:pt x="198348" y="258851"/>
                  </a:lnTo>
                  <a:lnTo>
                    <a:pt x="222885" y="225806"/>
                  </a:lnTo>
                  <a:lnTo>
                    <a:pt x="226187" y="221488"/>
                  </a:lnTo>
                  <a:lnTo>
                    <a:pt x="225298" y="215265"/>
                  </a:lnTo>
                  <a:lnTo>
                    <a:pt x="216535" y="208788"/>
                  </a:lnTo>
                  <a:lnTo>
                    <a:pt x="210312" y="209677"/>
                  </a:lnTo>
                  <a:lnTo>
                    <a:pt x="207010" y="213995"/>
                  </a:lnTo>
                  <a:lnTo>
                    <a:pt x="160020" y="277368"/>
                  </a:lnTo>
                  <a:lnTo>
                    <a:pt x="233807" y="318135"/>
                  </a:lnTo>
                  <a:lnTo>
                    <a:pt x="239776" y="316357"/>
                  </a:lnTo>
                  <a:lnTo>
                    <a:pt x="242443" y="311658"/>
                  </a:lnTo>
                  <a:lnTo>
                    <a:pt x="245110" y="306832"/>
                  </a:lnTo>
                  <a:lnTo>
                    <a:pt x="243332" y="300863"/>
                  </a:lnTo>
                  <a:lnTo>
                    <a:pt x="238633" y="298196"/>
                  </a:lnTo>
                  <a:lnTo>
                    <a:pt x="212763" y="283845"/>
                  </a:lnTo>
                  <a:lnTo>
                    <a:pt x="202666" y="278257"/>
                  </a:lnTo>
                  <a:lnTo>
                    <a:pt x="176771" y="283845"/>
                  </a:lnTo>
                  <a:lnTo>
                    <a:pt x="194386" y="280035"/>
                  </a:lnTo>
                  <a:lnTo>
                    <a:pt x="202666" y="278257"/>
                  </a:lnTo>
                  <a:lnTo>
                    <a:pt x="1397571" y="19761"/>
                  </a:lnTo>
                  <a:lnTo>
                    <a:pt x="2601455" y="278307"/>
                  </a:lnTo>
                  <a:lnTo>
                    <a:pt x="2560701" y="300990"/>
                  </a:lnTo>
                  <a:lnTo>
                    <a:pt x="2559050" y="306959"/>
                  </a:lnTo>
                  <a:lnTo>
                    <a:pt x="2561717" y="311785"/>
                  </a:lnTo>
                  <a:lnTo>
                    <a:pt x="2564384" y="316484"/>
                  </a:lnTo>
                  <a:lnTo>
                    <a:pt x="2570353" y="318262"/>
                  </a:lnTo>
                  <a:lnTo>
                    <a:pt x="2632341" y="283845"/>
                  </a:lnTo>
                  <a:lnTo>
                    <a:pt x="2644013" y="277368"/>
                  </a:lnTo>
                  <a:close/>
                </a:path>
                <a:path w="2696210" h="1870075">
                  <a:moveTo>
                    <a:pt x="2696210" y="794385"/>
                  </a:moveTo>
                  <a:lnTo>
                    <a:pt x="2695829" y="788162"/>
                  </a:lnTo>
                  <a:lnTo>
                    <a:pt x="2687701" y="780796"/>
                  </a:lnTo>
                  <a:lnTo>
                    <a:pt x="2681478" y="781050"/>
                  </a:lnTo>
                  <a:lnTo>
                    <a:pt x="2650172" y="815594"/>
                  </a:lnTo>
                  <a:lnTo>
                    <a:pt x="2654173" y="584327"/>
                  </a:lnTo>
                  <a:lnTo>
                    <a:pt x="2634361" y="584073"/>
                  </a:lnTo>
                  <a:lnTo>
                    <a:pt x="2630360" y="815213"/>
                  </a:lnTo>
                  <a:lnTo>
                    <a:pt x="2600325" y="779653"/>
                  </a:lnTo>
                  <a:lnTo>
                    <a:pt x="2594102" y="779145"/>
                  </a:lnTo>
                  <a:lnTo>
                    <a:pt x="2585720" y="786257"/>
                  </a:lnTo>
                  <a:lnTo>
                    <a:pt x="2585212" y="792480"/>
                  </a:lnTo>
                  <a:lnTo>
                    <a:pt x="2588641" y="796671"/>
                  </a:lnTo>
                  <a:lnTo>
                    <a:pt x="2639568" y="856869"/>
                  </a:lnTo>
                  <a:lnTo>
                    <a:pt x="2653030" y="842010"/>
                  </a:lnTo>
                  <a:lnTo>
                    <a:pt x="2696210" y="794385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82973" y="4732782"/>
              <a:ext cx="375285" cy="594360"/>
            </a:xfrm>
            <a:custGeom>
              <a:avLst/>
              <a:gdLst/>
              <a:ahLst/>
              <a:cxnLst/>
              <a:rect l="l" t="t" r="r" b="b"/>
              <a:pathLst>
                <a:path w="375285" h="594360">
                  <a:moveTo>
                    <a:pt x="0" y="478536"/>
                  </a:moveTo>
                  <a:lnTo>
                    <a:pt x="249936" y="478536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478536"/>
                  </a:lnTo>
                  <a:close/>
                </a:path>
                <a:path w="375285" h="594360">
                  <a:moveTo>
                    <a:pt x="124967" y="594360"/>
                  </a:moveTo>
                  <a:lnTo>
                    <a:pt x="374903" y="594360"/>
                  </a:lnTo>
                  <a:lnTo>
                    <a:pt x="374903" y="115824"/>
                  </a:lnTo>
                  <a:lnTo>
                    <a:pt x="124967" y="115824"/>
                  </a:lnTo>
                  <a:lnTo>
                    <a:pt x="124967" y="59436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051807" y="4033266"/>
              <a:ext cx="111125" cy="700405"/>
            </a:xfrm>
            <a:custGeom>
              <a:avLst/>
              <a:gdLst/>
              <a:ahLst/>
              <a:cxnLst/>
              <a:rect l="l" t="t" r="r" b="b"/>
              <a:pathLst>
                <a:path w="111125" h="700404">
                  <a:moveTo>
                    <a:pt x="8636" y="623188"/>
                  </a:moveTo>
                  <a:lnTo>
                    <a:pt x="4571" y="626744"/>
                  </a:lnTo>
                  <a:lnTo>
                    <a:pt x="507" y="630427"/>
                  </a:lnTo>
                  <a:lnTo>
                    <a:pt x="0" y="636650"/>
                  </a:lnTo>
                  <a:lnTo>
                    <a:pt x="55625" y="700023"/>
                  </a:lnTo>
                  <a:lnTo>
                    <a:pt x="68690" y="685037"/>
                  </a:lnTo>
                  <a:lnTo>
                    <a:pt x="45719" y="685037"/>
                  </a:lnTo>
                  <a:lnTo>
                    <a:pt x="45665" y="658594"/>
                  </a:lnTo>
                  <a:lnTo>
                    <a:pt x="18434" y="627633"/>
                  </a:lnTo>
                  <a:lnTo>
                    <a:pt x="14986" y="623569"/>
                  </a:lnTo>
                  <a:lnTo>
                    <a:pt x="8636" y="623188"/>
                  </a:lnTo>
                  <a:close/>
                </a:path>
                <a:path w="111125" h="700404">
                  <a:moveTo>
                    <a:pt x="45680" y="658611"/>
                  </a:moveTo>
                  <a:lnTo>
                    <a:pt x="45719" y="685037"/>
                  </a:lnTo>
                  <a:lnTo>
                    <a:pt x="65531" y="684910"/>
                  </a:lnTo>
                  <a:lnTo>
                    <a:pt x="65522" y="678433"/>
                  </a:lnTo>
                  <a:lnTo>
                    <a:pt x="48132" y="678433"/>
                  </a:lnTo>
                  <a:lnTo>
                    <a:pt x="55605" y="669893"/>
                  </a:lnTo>
                  <a:lnTo>
                    <a:pt x="45680" y="658611"/>
                  </a:lnTo>
                  <a:close/>
                </a:path>
                <a:path w="111125" h="700404">
                  <a:moveTo>
                    <a:pt x="102362" y="623061"/>
                  </a:moveTo>
                  <a:lnTo>
                    <a:pt x="96138" y="623442"/>
                  </a:lnTo>
                  <a:lnTo>
                    <a:pt x="92471" y="627760"/>
                  </a:lnTo>
                  <a:lnTo>
                    <a:pt x="65492" y="658594"/>
                  </a:lnTo>
                  <a:lnTo>
                    <a:pt x="65531" y="684910"/>
                  </a:lnTo>
                  <a:lnTo>
                    <a:pt x="45719" y="685037"/>
                  </a:lnTo>
                  <a:lnTo>
                    <a:pt x="68690" y="685037"/>
                  </a:lnTo>
                  <a:lnTo>
                    <a:pt x="110997" y="636523"/>
                  </a:lnTo>
                  <a:lnTo>
                    <a:pt x="110616" y="630300"/>
                  </a:lnTo>
                  <a:lnTo>
                    <a:pt x="106552" y="626617"/>
                  </a:lnTo>
                  <a:lnTo>
                    <a:pt x="102362" y="623061"/>
                  </a:lnTo>
                  <a:close/>
                </a:path>
                <a:path w="111125" h="700404">
                  <a:moveTo>
                    <a:pt x="55605" y="669893"/>
                  </a:moveTo>
                  <a:lnTo>
                    <a:pt x="48132" y="678433"/>
                  </a:lnTo>
                  <a:lnTo>
                    <a:pt x="63118" y="678433"/>
                  </a:lnTo>
                  <a:lnTo>
                    <a:pt x="55605" y="669893"/>
                  </a:lnTo>
                  <a:close/>
                </a:path>
                <a:path w="111125" h="700404">
                  <a:moveTo>
                    <a:pt x="65492" y="658594"/>
                  </a:moveTo>
                  <a:lnTo>
                    <a:pt x="55605" y="669893"/>
                  </a:lnTo>
                  <a:lnTo>
                    <a:pt x="63118" y="678433"/>
                  </a:lnTo>
                  <a:lnTo>
                    <a:pt x="65522" y="678433"/>
                  </a:lnTo>
                  <a:lnTo>
                    <a:pt x="65492" y="658594"/>
                  </a:lnTo>
                  <a:close/>
                </a:path>
                <a:path w="111125" h="700404">
                  <a:moveTo>
                    <a:pt x="64515" y="0"/>
                  </a:moveTo>
                  <a:lnTo>
                    <a:pt x="44703" y="0"/>
                  </a:lnTo>
                  <a:lnTo>
                    <a:pt x="45680" y="658611"/>
                  </a:lnTo>
                  <a:lnTo>
                    <a:pt x="55605" y="669893"/>
                  </a:lnTo>
                  <a:lnTo>
                    <a:pt x="65478" y="658611"/>
                  </a:lnTo>
                  <a:lnTo>
                    <a:pt x="65440" y="623061"/>
                  </a:lnTo>
                  <a:lnTo>
                    <a:pt x="64515" y="0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407157" y="2027682"/>
            <a:ext cx="925194" cy="306705"/>
          </a:xfrm>
          <a:prstGeom prst="rect">
            <a:avLst/>
          </a:prstGeom>
          <a:ln w="28955">
            <a:solidFill>
              <a:srgbClr val="FFFFFF"/>
            </a:solidFill>
          </a:ln>
        </p:spPr>
        <p:txBody>
          <a:bodyPr wrap="square" lIns="0" tIns="46990" rIns="0" bIns="0" rtlCol="0" vert="horz">
            <a:spAutoFit/>
          </a:bodyPr>
          <a:lstStyle/>
          <a:p>
            <a:pPr marL="157480">
              <a:lnSpc>
                <a:spcPct val="100000"/>
              </a:lnSpc>
              <a:spcBef>
                <a:spcPts val="370"/>
              </a:spcBef>
            </a:pPr>
            <a:r>
              <a:rPr dirty="0" sz="1150" spc="10">
                <a:solidFill>
                  <a:srgbClr val="FFFFFF"/>
                </a:solidFill>
                <a:latin typeface="Trebuchet MS"/>
                <a:cs typeface="Trebuchet MS"/>
              </a:rPr>
              <a:t>Americas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803017" y="2333879"/>
            <a:ext cx="111125" cy="323850"/>
          </a:xfrm>
          <a:custGeom>
            <a:avLst/>
            <a:gdLst/>
            <a:ahLst/>
            <a:cxnLst/>
            <a:rect l="l" t="t" r="r" b="b"/>
            <a:pathLst>
              <a:path w="111125" h="323850">
                <a:moveTo>
                  <a:pt x="8381" y="247396"/>
                </a:moveTo>
                <a:lnTo>
                  <a:pt x="253" y="254762"/>
                </a:lnTo>
                <a:lnTo>
                  <a:pt x="0" y="260985"/>
                </a:lnTo>
                <a:lnTo>
                  <a:pt x="3556" y="265049"/>
                </a:lnTo>
                <a:lnTo>
                  <a:pt x="56260" y="323723"/>
                </a:lnTo>
                <a:lnTo>
                  <a:pt x="68947" y="308863"/>
                </a:lnTo>
                <a:lnTo>
                  <a:pt x="46227" y="308863"/>
                </a:lnTo>
                <a:lnTo>
                  <a:pt x="45891" y="282490"/>
                </a:lnTo>
                <a:lnTo>
                  <a:pt x="18414" y="251841"/>
                </a:lnTo>
                <a:lnTo>
                  <a:pt x="14731" y="247776"/>
                </a:lnTo>
                <a:lnTo>
                  <a:pt x="8381" y="247396"/>
                </a:lnTo>
                <a:close/>
              </a:path>
              <a:path w="111125" h="323850">
                <a:moveTo>
                  <a:pt x="45891" y="282490"/>
                </a:moveTo>
                <a:lnTo>
                  <a:pt x="46227" y="308863"/>
                </a:lnTo>
                <a:lnTo>
                  <a:pt x="66039" y="308610"/>
                </a:lnTo>
                <a:lnTo>
                  <a:pt x="65958" y="302260"/>
                </a:lnTo>
                <a:lnTo>
                  <a:pt x="48513" y="302260"/>
                </a:lnTo>
                <a:lnTo>
                  <a:pt x="55880" y="293633"/>
                </a:lnTo>
                <a:lnTo>
                  <a:pt x="45891" y="282490"/>
                </a:lnTo>
                <a:close/>
              </a:path>
              <a:path w="111125" h="323850">
                <a:moveTo>
                  <a:pt x="102107" y="246253"/>
                </a:moveTo>
                <a:lnTo>
                  <a:pt x="95884" y="246761"/>
                </a:lnTo>
                <a:lnTo>
                  <a:pt x="65702" y="282132"/>
                </a:lnTo>
                <a:lnTo>
                  <a:pt x="66039" y="308610"/>
                </a:lnTo>
                <a:lnTo>
                  <a:pt x="46227" y="308863"/>
                </a:lnTo>
                <a:lnTo>
                  <a:pt x="68947" y="308863"/>
                </a:lnTo>
                <a:lnTo>
                  <a:pt x="110997" y="259587"/>
                </a:lnTo>
                <a:lnTo>
                  <a:pt x="110489" y="253365"/>
                </a:lnTo>
                <a:lnTo>
                  <a:pt x="102107" y="246253"/>
                </a:lnTo>
                <a:close/>
              </a:path>
              <a:path w="111125" h="323850">
                <a:moveTo>
                  <a:pt x="55880" y="293633"/>
                </a:moveTo>
                <a:lnTo>
                  <a:pt x="48513" y="302260"/>
                </a:lnTo>
                <a:lnTo>
                  <a:pt x="63500" y="302133"/>
                </a:lnTo>
                <a:lnTo>
                  <a:pt x="55880" y="293633"/>
                </a:lnTo>
                <a:close/>
              </a:path>
              <a:path w="111125" h="323850">
                <a:moveTo>
                  <a:pt x="65702" y="282132"/>
                </a:moveTo>
                <a:lnTo>
                  <a:pt x="55880" y="293633"/>
                </a:lnTo>
                <a:lnTo>
                  <a:pt x="63500" y="302133"/>
                </a:lnTo>
                <a:lnTo>
                  <a:pt x="48513" y="302260"/>
                </a:lnTo>
                <a:lnTo>
                  <a:pt x="65958" y="302260"/>
                </a:lnTo>
                <a:lnTo>
                  <a:pt x="65702" y="282132"/>
                </a:lnTo>
                <a:close/>
              </a:path>
              <a:path w="111125" h="323850">
                <a:moveTo>
                  <a:pt x="62102" y="0"/>
                </a:moveTo>
                <a:lnTo>
                  <a:pt x="42290" y="254"/>
                </a:lnTo>
                <a:lnTo>
                  <a:pt x="45891" y="282490"/>
                </a:lnTo>
                <a:lnTo>
                  <a:pt x="55880" y="293633"/>
                </a:lnTo>
                <a:lnTo>
                  <a:pt x="65702" y="282132"/>
                </a:lnTo>
                <a:lnTo>
                  <a:pt x="62102" y="0"/>
                </a:lnTo>
                <a:close/>
              </a:path>
            </a:pathLst>
          </a:custGeom>
          <a:solidFill>
            <a:srgbClr val="8FA7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406778" y="931027"/>
            <a:ext cx="3036570" cy="838835"/>
          </a:xfrm>
          <a:prstGeom prst="rect">
            <a:avLst/>
          </a:prstGeom>
        </p:spPr>
        <p:txBody>
          <a:bodyPr wrap="square" lIns="0" tIns="114300" rIns="0" bIns="0" rtlCol="0" vert="horz">
            <a:spAutoFit/>
          </a:bodyPr>
          <a:lstStyle/>
          <a:p>
            <a:pPr marL="124460">
              <a:lnSpc>
                <a:spcPct val="100000"/>
              </a:lnSpc>
              <a:spcBef>
                <a:spcPts val="900"/>
              </a:spcBef>
            </a:pPr>
            <a:r>
              <a:rPr dirty="0" sz="2000" spc="-10" i="1">
                <a:solidFill>
                  <a:srgbClr val="E8872B"/>
                </a:solidFill>
                <a:latin typeface="Trebuchet MS"/>
                <a:cs typeface="Trebuchet MS"/>
              </a:rPr>
              <a:t>Apache</a:t>
            </a:r>
            <a:r>
              <a:rPr dirty="0" sz="2000" spc="-95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-5" i="1">
                <a:solidFill>
                  <a:srgbClr val="E8872B"/>
                </a:solidFill>
                <a:latin typeface="Trebuchet MS"/>
                <a:cs typeface="Trebuchet MS"/>
              </a:rPr>
              <a:t>Hive-</a:t>
            </a:r>
            <a:r>
              <a:rPr dirty="0" sz="2000" spc="-5">
                <a:solidFill>
                  <a:srgbClr val="E8872B"/>
                </a:solidFill>
                <a:latin typeface="Trebuchet MS"/>
                <a:cs typeface="Trebuchet MS"/>
              </a:rPr>
              <a:t>style</a:t>
            </a:r>
            <a:r>
              <a:rPr dirty="0" sz="2000" spc="-114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E8872B"/>
                </a:solidFill>
                <a:latin typeface="Trebuchet MS"/>
                <a:cs typeface="Trebuchet MS"/>
              </a:rPr>
              <a:t>tables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2000" spc="25">
                <a:solidFill>
                  <a:srgbClr val="E8872B"/>
                </a:solidFill>
                <a:latin typeface="Trebuchet MS"/>
                <a:cs typeface="Trebuchet MS"/>
              </a:rPr>
              <a:t>organize</a:t>
            </a:r>
            <a:r>
              <a:rPr dirty="0" sz="2000" spc="-9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E8872B"/>
                </a:solidFill>
                <a:latin typeface="Trebuchet MS"/>
                <a:cs typeface="Trebuchet MS"/>
              </a:rPr>
              <a:t>data</a:t>
            </a:r>
            <a:r>
              <a:rPr dirty="0" sz="2000" spc="-11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E8872B"/>
                </a:solidFill>
                <a:latin typeface="Trebuchet MS"/>
                <a:cs typeface="Trebuchet MS"/>
              </a:rPr>
              <a:t>in</a:t>
            </a:r>
            <a:r>
              <a:rPr dirty="0" sz="2000" spc="-8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E8872B"/>
                </a:solidFill>
                <a:latin typeface="Trebuchet MS"/>
                <a:cs typeface="Trebuchet MS"/>
              </a:rPr>
              <a:t>partitions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6276" y="5504240"/>
            <a:ext cx="6278880" cy="11804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>
              <a:lnSpc>
                <a:spcPct val="141300"/>
              </a:lnSpc>
              <a:spcBef>
                <a:spcPts val="75"/>
              </a:spcBef>
            </a:pPr>
            <a:r>
              <a:rPr dirty="0" sz="1300" spc="30">
                <a:solidFill>
                  <a:srgbClr val="00AF50"/>
                </a:solidFill>
                <a:latin typeface="Trebuchet MS"/>
                <a:cs typeface="Trebuchet MS"/>
              </a:rPr>
              <a:t>S3://IOTDeviceData/region=Americas/year=2021/month=Nov/day=30/data1.csv </a:t>
            </a:r>
            <a:r>
              <a:rPr dirty="0" sz="1300" spc="-38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00AF50"/>
                </a:solidFill>
                <a:latin typeface="Trebuchet MS"/>
                <a:cs typeface="Trebuchet MS"/>
              </a:rPr>
              <a:t>S3://IOTDeviceData/region=Americas/year=2021/month=Nov/day=30/data2.csv </a:t>
            </a:r>
            <a:r>
              <a:rPr dirty="0" sz="1300" spc="-380">
                <a:solidFill>
                  <a:srgbClr val="00AF50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00AF50"/>
                </a:solidFill>
                <a:latin typeface="Trebuchet MS"/>
                <a:cs typeface="Trebuchet MS"/>
              </a:rPr>
              <a:t>S3://IOTDeviceData/region=Americas/year=2021/month=Nov/day=30/data3.csv</a:t>
            </a:r>
            <a:endParaRPr sz="1300">
              <a:latin typeface="Trebuchet MS"/>
              <a:cs typeface="Trebuchet MS"/>
            </a:endParaRPr>
          </a:p>
          <a:p>
            <a:pPr algn="ctr" marL="32384">
              <a:lnSpc>
                <a:spcPct val="100000"/>
              </a:lnSpc>
              <a:spcBef>
                <a:spcPts val="935"/>
              </a:spcBef>
            </a:pPr>
            <a:r>
              <a:rPr dirty="0" sz="1300" spc="375">
                <a:solidFill>
                  <a:srgbClr val="00AF50"/>
                </a:solidFill>
                <a:latin typeface="Trebuchet MS"/>
                <a:cs typeface="Trebuchet MS"/>
              </a:rPr>
              <a:t>…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68315" y="2834767"/>
            <a:ext cx="5594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solidFill>
                  <a:srgbClr val="E8872B"/>
                </a:solidFill>
                <a:latin typeface="Trebuchet MS"/>
                <a:cs typeface="Trebuchet MS"/>
              </a:rPr>
              <a:t>Path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132323" y="4806441"/>
            <a:ext cx="432434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>
                <a:solidFill>
                  <a:srgbClr val="E8872B"/>
                </a:solidFill>
                <a:latin typeface="Trebuchet MS"/>
                <a:cs typeface="Trebuchet MS"/>
              </a:rPr>
              <a:t>F</a:t>
            </a:r>
            <a:r>
              <a:rPr dirty="0" sz="2000" spc="-20">
                <a:solidFill>
                  <a:srgbClr val="E8872B"/>
                </a:solidFill>
                <a:latin typeface="Trebuchet MS"/>
                <a:cs typeface="Trebuchet MS"/>
              </a:rPr>
              <a:t>i</a:t>
            </a:r>
            <a:r>
              <a:rPr dirty="0" sz="2000" spc="-25">
                <a:solidFill>
                  <a:srgbClr val="E8872B"/>
                </a:solidFill>
                <a:latin typeface="Trebuchet MS"/>
                <a:cs typeface="Trebuchet MS"/>
              </a:rPr>
              <a:t>le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456944" y="4846320"/>
            <a:ext cx="3042285" cy="626745"/>
            <a:chOff x="1456944" y="4846320"/>
            <a:chExt cx="3042285" cy="626745"/>
          </a:xfrm>
        </p:grpSpPr>
        <p:sp>
          <p:nvSpPr>
            <p:cNvPr id="37" name="object 37"/>
            <p:cNvSpPr/>
            <p:nvPr/>
          </p:nvSpPr>
          <p:spPr>
            <a:xfrm>
              <a:off x="1471422" y="4860798"/>
              <a:ext cx="1498600" cy="593090"/>
            </a:xfrm>
            <a:custGeom>
              <a:avLst/>
              <a:gdLst/>
              <a:ahLst/>
              <a:cxnLst/>
              <a:rect l="l" t="t" r="r" b="b"/>
              <a:pathLst>
                <a:path w="1498600" h="593089">
                  <a:moveTo>
                    <a:pt x="0" y="477011"/>
                  </a:moveTo>
                  <a:lnTo>
                    <a:pt x="251459" y="477011"/>
                  </a:lnTo>
                  <a:lnTo>
                    <a:pt x="251459" y="0"/>
                  </a:lnTo>
                  <a:lnTo>
                    <a:pt x="0" y="0"/>
                  </a:lnTo>
                  <a:lnTo>
                    <a:pt x="0" y="477011"/>
                  </a:lnTo>
                  <a:close/>
                </a:path>
                <a:path w="1498600" h="593089">
                  <a:moveTo>
                    <a:pt x="126491" y="592835"/>
                  </a:moveTo>
                  <a:lnTo>
                    <a:pt x="376428" y="592835"/>
                  </a:lnTo>
                  <a:lnTo>
                    <a:pt x="376428" y="114300"/>
                  </a:lnTo>
                  <a:lnTo>
                    <a:pt x="126491" y="114300"/>
                  </a:lnTo>
                  <a:lnTo>
                    <a:pt x="126491" y="592835"/>
                  </a:lnTo>
                  <a:close/>
                </a:path>
                <a:path w="1498600" h="593089">
                  <a:moveTo>
                    <a:pt x="1246632" y="481583"/>
                  </a:moveTo>
                  <a:lnTo>
                    <a:pt x="1498092" y="481583"/>
                  </a:lnTo>
                  <a:lnTo>
                    <a:pt x="1498092" y="4571"/>
                  </a:lnTo>
                  <a:lnTo>
                    <a:pt x="1246632" y="4571"/>
                  </a:lnTo>
                  <a:lnTo>
                    <a:pt x="1246632" y="481583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843022" y="4981194"/>
              <a:ext cx="251460" cy="477520"/>
            </a:xfrm>
            <a:custGeom>
              <a:avLst/>
              <a:gdLst/>
              <a:ahLst/>
              <a:cxnLst/>
              <a:rect l="l" t="t" r="r" b="b"/>
              <a:pathLst>
                <a:path w="251460" h="477520">
                  <a:moveTo>
                    <a:pt x="0" y="477011"/>
                  </a:moveTo>
                  <a:lnTo>
                    <a:pt x="251460" y="477011"/>
                  </a:lnTo>
                  <a:lnTo>
                    <a:pt x="251460" y="0"/>
                  </a:lnTo>
                  <a:lnTo>
                    <a:pt x="0" y="0"/>
                  </a:lnTo>
                  <a:lnTo>
                    <a:pt x="0" y="477011"/>
                  </a:lnTo>
                  <a:close/>
                </a:path>
              </a:pathLst>
            </a:custGeom>
            <a:ln w="28956">
              <a:solidFill>
                <a:srgbClr val="001F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09466" y="4860798"/>
              <a:ext cx="375285" cy="593090"/>
            </a:xfrm>
            <a:custGeom>
              <a:avLst/>
              <a:gdLst/>
              <a:ahLst/>
              <a:cxnLst/>
              <a:rect l="l" t="t" r="r" b="b"/>
              <a:pathLst>
                <a:path w="375285" h="593089">
                  <a:moveTo>
                    <a:pt x="0" y="477011"/>
                  </a:moveTo>
                  <a:lnTo>
                    <a:pt x="249936" y="477011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477011"/>
                  </a:lnTo>
                  <a:close/>
                </a:path>
                <a:path w="375285" h="593089">
                  <a:moveTo>
                    <a:pt x="124968" y="592835"/>
                  </a:moveTo>
                  <a:lnTo>
                    <a:pt x="374904" y="592835"/>
                  </a:lnTo>
                  <a:lnTo>
                    <a:pt x="374904" y="114300"/>
                  </a:lnTo>
                  <a:lnTo>
                    <a:pt x="124968" y="114300"/>
                  </a:lnTo>
                  <a:lnTo>
                    <a:pt x="124968" y="592835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024876" y="1104392"/>
            <a:ext cx="245300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40">
                <a:solidFill>
                  <a:srgbClr val="E8872B"/>
                </a:solidFill>
                <a:latin typeface="Trebuchet MS"/>
                <a:cs typeface="Trebuchet MS"/>
              </a:rPr>
              <a:t>Governed</a:t>
            </a:r>
            <a:r>
              <a:rPr dirty="0" sz="2650" spc="-12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650" spc="5">
                <a:solidFill>
                  <a:srgbClr val="E8872B"/>
                </a:solidFill>
                <a:latin typeface="Trebuchet MS"/>
                <a:cs typeface="Trebuchet MS"/>
              </a:rPr>
              <a:t>Table</a:t>
            </a:r>
            <a:endParaRPr sz="265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606031" y="1821179"/>
            <a:ext cx="4463415" cy="3906520"/>
            <a:chOff x="6606031" y="1821179"/>
            <a:chExt cx="4463415" cy="3906520"/>
          </a:xfrm>
        </p:grpSpPr>
        <p:sp>
          <p:nvSpPr>
            <p:cNvPr id="42" name="object 42"/>
            <p:cNvSpPr/>
            <p:nvPr/>
          </p:nvSpPr>
          <p:spPr>
            <a:xfrm>
              <a:off x="7669529" y="4738877"/>
              <a:ext cx="250190" cy="454659"/>
            </a:xfrm>
            <a:custGeom>
              <a:avLst/>
              <a:gdLst/>
              <a:ahLst/>
              <a:cxnLst/>
              <a:rect l="l" t="t" r="r" b="b"/>
              <a:pathLst>
                <a:path w="250190" h="454660">
                  <a:moveTo>
                    <a:pt x="0" y="454152"/>
                  </a:moveTo>
                  <a:lnTo>
                    <a:pt x="249935" y="454152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606031" y="2176779"/>
              <a:ext cx="1250950" cy="3550920"/>
            </a:xfrm>
            <a:custGeom>
              <a:avLst/>
              <a:gdLst/>
              <a:ahLst/>
              <a:cxnLst/>
              <a:rect l="l" t="t" r="r" b="b"/>
              <a:pathLst>
                <a:path w="1250950" h="3550920">
                  <a:moveTo>
                    <a:pt x="37738" y="3528048"/>
                  </a:moveTo>
                  <a:lnTo>
                    <a:pt x="4064" y="3531031"/>
                  </a:lnTo>
                  <a:lnTo>
                    <a:pt x="0" y="3535832"/>
                  </a:lnTo>
                  <a:lnTo>
                    <a:pt x="1016" y="3546729"/>
                  </a:lnTo>
                  <a:lnTo>
                    <a:pt x="5842" y="3550754"/>
                  </a:lnTo>
                  <a:lnTo>
                    <a:pt x="41148" y="3547630"/>
                  </a:lnTo>
                  <a:lnTo>
                    <a:pt x="71754" y="3539718"/>
                  </a:lnTo>
                  <a:lnTo>
                    <a:pt x="98427" y="3528250"/>
                  </a:lnTo>
                  <a:lnTo>
                    <a:pt x="36957" y="3528250"/>
                  </a:lnTo>
                  <a:lnTo>
                    <a:pt x="37738" y="3528048"/>
                  </a:lnTo>
                  <a:close/>
                </a:path>
                <a:path w="1250950" h="3550920">
                  <a:moveTo>
                    <a:pt x="38608" y="3527971"/>
                  </a:moveTo>
                  <a:lnTo>
                    <a:pt x="37738" y="3528048"/>
                  </a:lnTo>
                  <a:lnTo>
                    <a:pt x="36957" y="3528250"/>
                  </a:lnTo>
                  <a:lnTo>
                    <a:pt x="38608" y="3527971"/>
                  </a:lnTo>
                  <a:close/>
                </a:path>
                <a:path w="1250950" h="3550920">
                  <a:moveTo>
                    <a:pt x="99077" y="3527971"/>
                  </a:moveTo>
                  <a:lnTo>
                    <a:pt x="38608" y="3527971"/>
                  </a:lnTo>
                  <a:lnTo>
                    <a:pt x="36957" y="3528250"/>
                  </a:lnTo>
                  <a:lnTo>
                    <a:pt x="98427" y="3528250"/>
                  </a:lnTo>
                  <a:lnTo>
                    <a:pt x="99077" y="3527971"/>
                  </a:lnTo>
                  <a:close/>
                </a:path>
                <a:path w="1250950" h="3550920">
                  <a:moveTo>
                    <a:pt x="65425" y="3520878"/>
                  </a:moveTo>
                  <a:lnTo>
                    <a:pt x="37738" y="3528048"/>
                  </a:lnTo>
                  <a:lnTo>
                    <a:pt x="38608" y="3527971"/>
                  </a:lnTo>
                  <a:lnTo>
                    <a:pt x="99077" y="3527971"/>
                  </a:lnTo>
                  <a:lnTo>
                    <a:pt x="101853" y="3526777"/>
                  </a:lnTo>
                  <a:lnTo>
                    <a:pt x="111211" y="3521214"/>
                  </a:lnTo>
                  <a:lnTo>
                    <a:pt x="64643" y="3521214"/>
                  </a:lnTo>
                  <a:lnTo>
                    <a:pt x="65425" y="3520878"/>
                  </a:lnTo>
                  <a:close/>
                </a:path>
                <a:path w="1250950" h="3550920">
                  <a:moveTo>
                    <a:pt x="66040" y="3520719"/>
                  </a:moveTo>
                  <a:lnTo>
                    <a:pt x="65425" y="3520878"/>
                  </a:lnTo>
                  <a:lnTo>
                    <a:pt x="64643" y="3521214"/>
                  </a:lnTo>
                  <a:lnTo>
                    <a:pt x="66040" y="3520719"/>
                  </a:lnTo>
                  <a:close/>
                </a:path>
                <a:path w="1250950" h="3550920">
                  <a:moveTo>
                    <a:pt x="112044" y="3520719"/>
                  </a:moveTo>
                  <a:lnTo>
                    <a:pt x="66040" y="3520719"/>
                  </a:lnTo>
                  <a:lnTo>
                    <a:pt x="64643" y="3521214"/>
                  </a:lnTo>
                  <a:lnTo>
                    <a:pt x="111211" y="3521214"/>
                  </a:lnTo>
                  <a:lnTo>
                    <a:pt x="112044" y="3520719"/>
                  </a:lnTo>
                  <a:close/>
                </a:path>
                <a:path w="1250950" h="3550920">
                  <a:moveTo>
                    <a:pt x="92896" y="3509079"/>
                  </a:moveTo>
                  <a:lnTo>
                    <a:pt x="65425" y="3520878"/>
                  </a:lnTo>
                  <a:lnTo>
                    <a:pt x="66040" y="3520719"/>
                  </a:lnTo>
                  <a:lnTo>
                    <a:pt x="112044" y="3520719"/>
                  </a:lnTo>
                  <a:lnTo>
                    <a:pt x="131059" y="3509416"/>
                  </a:lnTo>
                  <a:lnTo>
                    <a:pt x="92328" y="3509416"/>
                  </a:lnTo>
                  <a:lnTo>
                    <a:pt x="92896" y="3509079"/>
                  </a:lnTo>
                  <a:close/>
                </a:path>
                <a:path w="1250950" h="3550920">
                  <a:moveTo>
                    <a:pt x="93472" y="3508832"/>
                  </a:moveTo>
                  <a:lnTo>
                    <a:pt x="92842" y="3509111"/>
                  </a:lnTo>
                  <a:lnTo>
                    <a:pt x="92328" y="3509416"/>
                  </a:lnTo>
                  <a:lnTo>
                    <a:pt x="93472" y="3508832"/>
                  </a:lnTo>
                  <a:close/>
                </a:path>
                <a:path w="1250950" h="3550920">
                  <a:moveTo>
                    <a:pt x="131940" y="3508832"/>
                  </a:moveTo>
                  <a:lnTo>
                    <a:pt x="93472" y="3508832"/>
                  </a:lnTo>
                  <a:lnTo>
                    <a:pt x="92328" y="3509416"/>
                  </a:lnTo>
                  <a:lnTo>
                    <a:pt x="131059" y="3509416"/>
                  </a:lnTo>
                  <a:lnTo>
                    <a:pt x="131614" y="3509079"/>
                  </a:lnTo>
                  <a:lnTo>
                    <a:pt x="131940" y="3508832"/>
                  </a:lnTo>
                  <a:close/>
                </a:path>
                <a:path w="1250950" h="3550920">
                  <a:moveTo>
                    <a:pt x="153654" y="3492373"/>
                  </a:moveTo>
                  <a:lnTo>
                    <a:pt x="121031" y="3492373"/>
                  </a:lnTo>
                  <a:lnTo>
                    <a:pt x="120015" y="3492995"/>
                  </a:lnTo>
                  <a:lnTo>
                    <a:pt x="92896" y="3509079"/>
                  </a:lnTo>
                  <a:lnTo>
                    <a:pt x="93472" y="3508832"/>
                  </a:lnTo>
                  <a:lnTo>
                    <a:pt x="131940" y="3508832"/>
                  </a:lnTo>
                  <a:lnTo>
                    <a:pt x="153654" y="3492373"/>
                  </a:lnTo>
                  <a:close/>
                </a:path>
                <a:path w="1250950" h="3550920">
                  <a:moveTo>
                    <a:pt x="120131" y="3492907"/>
                  </a:moveTo>
                  <a:lnTo>
                    <a:pt x="119983" y="3492995"/>
                  </a:lnTo>
                  <a:lnTo>
                    <a:pt x="120131" y="3492907"/>
                  </a:lnTo>
                  <a:close/>
                </a:path>
                <a:path w="1250950" h="3550920">
                  <a:moveTo>
                    <a:pt x="121031" y="3492373"/>
                  </a:moveTo>
                  <a:lnTo>
                    <a:pt x="120131" y="3492907"/>
                  </a:lnTo>
                  <a:lnTo>
                    <a:pt x="121031" y="3492373"/>
                  </a:lnTo>
                  <a:close/>
                </a:path>
                <a:path w="1250950" h="3550920">
                  <a:moveTo>
                    <a:pt x="177783" y="3471367"/>
                  </a:moveTo>
                  <a:lnTo>
                    <a:pt x="148590" y="3471367"/>
                  </a:lnTo>
                  <a:lnTo>
                    <a:pt x="147827" y="3471964"/>
                  </a:lnTo>
                  <a:lnTo>
                    <a:pt x="120131" y="3492907"/>
                  </a:lnTo>
                  <a:lnTo>
                    <a:pt x="121031" y="3492373"/>
                  </a:lnTo>
                  <a:lnTo>
                    <a:pt x="153654" y="3492373"/>
                  </a:lnTo>
                  <a:lnTo>
                    <a:pt x="160909" y="3486873"/>
                  </a:lnTo>
                  <a:lnTo>
                    <a:pt x="177783" y="3471367"/>
                  </a:lnTo>
                  <a:close/>
                </a:path>
                <a:path w="1250950" h="3550920">
                  <a:moveTo>
                    <a:pt x="147952" y="3471849"/>
                  </a:moveTo>
                  <a:lnTo>
                    <a:pt x="147801" y="3471964"/>
                  </a:lnTo>
                  <a:lnTo>
                    <a:pt x="147952" y="3471849"/>
                  </a:lnTo>
                  <a:close/>
                </a:path>
                <a:path w="1250950" h="3550920">
                  <a:moveTo>
                    <a:pt x="148590" y="3471367"/>
                  </a:moveTo>
                  <a:lnTo>
                    <a:pt x="147952" y="3471849"/>
                  </a:lnTo>
                  <a:lnTo>
                    <a:pt x="148590" y="3471367"/>
                  </a:lnTo>
                  <a:close/>
                </a:path>
                <a:path w="1250950" h="3550920">
                  <a:moveTo>
                    <a:pt x="254678" y="3382899"/>
                  </a:moveTo>
                  <a:lnTo>
                    <a:pt x="230377" y="3382899"/>
                  </a:lnTo>
                  <a:lnTo>
                    <a:pt x="229997" y="3383407"/>
                  </a:lnTo>
                  <a:lnTo>
                    <a:pt x="202946" y="3417049"/>
                  </a:lnTo>
                  <a:lnTo>
                    <a:pt x="175514" y="3446614"/>
                  </a:lnTo>
                  <a:lnTo>
                    <a:pt x="147952" y="3471849"/>
                  </a:lnTo>
                  <a:lnTo>
                    <a:pt x="148590" y="3471367"/>
                  </a:lnTo>
                  <a:lnTo>
                    <a:pt x="177783" y="3471367"/>
                  </a:lnTo>
                  <a:lnTo>
                    <a:pt x="189738" y="3460381"/>
                  </a:lnTo>
                  <a:lnTo>
                    <a:pt x="218186" y="3429736"/>
                  </a:lnTo>
                  <a:lnTo>
                    <a:pt x="245999" y="3395091"/>
                  </a:lnTo>
                  <a:lnTo>
                    <a:pt x="254678" y="3382899"/>
                  </a:lnTo>
                  <a:close/>
                </a:path>
                <a:path w="1250950" h="3550920">
                  <a:moveTo>
                    <a:pt x="176022" y="3446056"/>
                  </a:moveTo>
                  <a:lnTo>
                    <a:pt x="175413" y="3446614"/>
                  </a:lnTo>
                  <a:lnTo>
                    <a:pt x="176022" y="3446056"/>
                  </a:lnTo>
                  <a:close/>
                </a:path>
                <a:path w="1250950" h="3550920">
                  <a:moveTo>
                    <a:pt x="203326" y="3416515"/>
                  </a:moveTo>
                  <a:lnTo>
                    <a:pt x="202834" y="3417049"/>
                  </a:lnTo>
                  <a:lnTo>
                    <a:pt x="203326" y="3416515"/>
                  </a:lnTo>
                  <a:close/>
                </a:path>
                <a:path w="1250950" h="3550920">
                  <a:moveTo>
                    <a:pt x="230209" y="3383109"/>
                  </a:moveTo>
                  <a:lnTo>
                    <a:pt x="229969" y="3383407"/>
                  </a:lnTo>
                  <a:lnTo>
                    <a:pt x="230209" y="3383109"/>
                  </a:lnTo>
                  <a:close/>
                </a:path>
                <a:path w="1250950" h="3550920">
                  <a:moveTo>
                    <a:pt x="280487" y="3345434"/>
                  </a:moveTo>
                  <a:lnTo>
                    <a:pt x="257048" y="3345434"/>
                  </a:lnTo>
                  <a:lnTo>
                    <a:pt x="256794" y="3345815"/>
                  </a:lnTo>
                  <a:lnTo>
                    <a:pt x="230209" y="3383109"/>
                  </a:lnTo>
                  <a:lnTo>
                    <a:pt x="230377" y="3382899"/>
                  </a:lnTo>
                  <a:lnTo>
                    <a:pt x="254678" y="3382899"/>
                  </a:lnTo>
                  <a:lnTo>
                    <a:pt x="273303" y="3356737"/>
                  </a:lnTo>
                  <a:lnTo>
                    <a:pt x="280487" y="3345434"/>
                  </a:lnTo>
                  <a:close/>
                </a:path>
                <a:path w="1250950" h="3550920">
                  <a:moveTo>
                    <a:pt x="256935" y="3345592"/>
                  </a:moveTo>
                  <a:lnTo>
                    <a:pt x="256776" y="3345815"/>
                  </a:lnTo>
                  <a:lnTo>
                    <a:pt x="256935" y="3345592"/>
                  </a:lnTo>
                  <a:close/>
                </a:path>
                <a:path w="1250950" h="3550920">
                  <a:moveTo>
                    <a:pt x="306076" y="3304159"/>
                  </a:moveTo>
                  <a:lnTo>
                    <a:pt x="283210" y="3304159"/>
                  </a:lnTo>
                  <a:lnTo>
                    <a:pt x="256935" y="3345592"/>
                  </a:lnTo>
                  <a:lnTo>
                    <a:pt x="257048" y="3345434"/>
                  </a:lnTo>
                  <a:lnTo>
                    <a:pt x="280487" y="3345434"/>
                  </a:lnTo>
                  <a:lnTo>
                    <a:pt x="300100" y="3314573"/>
                  </a:lnTo>
                  <a:lnTo>
                    <a:pt x="306076" y="3304159"/>
                  </a:lnTo>
                  <a:close/>
                </a:path>
                <a:path w="1250950" h="3550920">
                  <a:moveTo>
                    <a:pt x="331329" y="3259201"/>
                  </a:moveTo>
                  <a:lnTo>
                    <a:pt x="308991" y="3259201"/>
                  </a:lnTo>
                  <a:lnTo>
                    <a:pt x="282956" y="3304540"/>
                  </a:lnTo>
                  <a:lnTo>
                    <a:pt x="283210" y="3304159"/>
                  </a:lnTo>
                  <a:lnTo>
                    <a:pt x="306076" y="3304159"/>
                  </a:lnTo>
                  <a:lnTo>
                    <a:pt x="326263" y="3268980"/>
                  </a:lnTo>
                  <a:lnTo>
                    <a:pt x="331329" y="3259201"/>
                  </a:lnTo>
                  <a:close/>
                </a:path>
                <a:path w="1250950" h="3550920">
                  <a:moveTo>
                    <a:pt x="355963" y="3210941"/>
                  </a:moveTo>
                  <a:lnTo>
                    <a:pt x="334010" y="3210941"/>
                  </a:lnTo>
                  <a:lnTo>
                    <a:pt x="308737" y="3259582"/>
                  </a:lnTo>
                  <a:lnTo>
                    <a:pt x="308991" y="3259201"/>
                  </a:lnTo>
                  <a:lnTo>
                    <a:pt x="331329" y="3259201"/>
                  </a:lnTo>
                  <a:lnTo>
                    <a:pt x="351663" y="3219958"/>
                  </a:lnTo>
                  <a:lnTo>
                    <a:pt x="355963" y="3210941"/>
                  </a:lnTo>
                  <a:close/>
                </a:path>
                <a:path w="1250950" h="3550920">
                  <a:moveTo>
                    <a:pt x="426346" y="3047238"/>
                  </a:moveTo>
                  <a:lnTo>
                    <a:pt x="405257" y="3047238"/>
                  </a:lnTo>
                  <a:lnTo>
                    <a:pt x="382270" y="3105023"/>
                  </a:lnTo>
                  <a:lnTo>
                    <a:pt x="358394" y="3159760"/>
                  </a:lnTo>
                  <a:lnTo>
                    <a:pt x="333936" y="3211082"/>
                  </a:lnTo>
                  <a:lnTo>
                    <a:pt x="334010" y="3210941"/>
                  </a:lnTo>
                  <a:lnTo>
                    <a:pt x="355963" y="3210941"/>
                  </a:lnTo>
                  <a:lnTo>
                    <a:pt x="376554" y="3167761"/>
                  </a:lnTo>
                  <a:lnTo>
                    <a:pt x="400558" y="3112516"/>
                  </a:lnTo>
                  <a:lnTo>
                    <a:pt x="423672" y="3054477"/>
                  </a:lnTo>
                  <a:lnTo>
                    <a:pt x="426346" y="3047238"/>
                  </a:lnTo>
                  <a:close/>
                </a:path>
                <a:path w="1250950" h="3550920">
                  <a:moveTo>
                    <a:pt x="358521" y="3159379"/>
                  </a:moveTo>
                  <a:lnTo>
                    <a:pt x="358339" y="3159760"/>
                  </a:lnTo>
                  <a:lnTo>
                    <a:pt x="358521" y="3159379"/>
                  </a:lnTo>
                  <a:close/>
                </a:path>
                <a:path w="1250950" h="3550920">
                  <a:moveTo>
                    <a:pt x="382270" y="3104769"/>
                  </a:moveTo>
                  <a:lnTo>
                    <a:pt x="382159" y="3105023"/>
                  </a:lnTo>
                  <a:lnTo>
                    <a:pt x="382270" y="3104769"/>
                  </a:lnTo>
                  <a:close/>
                </a:path>
                <a:path w="1250950" h="3550920">
                  <a:moveTo>
                    <a:pt x="448417" y="2986913"/>
                  </a:moveTo>
                  <a:lnTo>
                    <a:pt x="427482" y="2986913"/>
                  </a:lnTo>
                  <a:lnTo>
                    <a:pt x="405129" y="3047492"/>
                  </a:lnTo>
                  <a:lnTo>
                    <a:pt x="405257" y="3047238"/>
                  </a:lnTo>
                  <a:lnTo>
                    <a:pt x="426346" y="3047238"/>
                  </a:lnTo>
                  <a:lnTo>
                    <a:pt x="446150" y="2993644"/>
                  </a:lnTo>
                  <a:lnTo>
                    <a:pt x="448417" y="2986913"/>
                  </a:lnTo>
                  <a:close/>
                </a:path>
                <a:path w="1250950" h="3550920">
                  <a:moveTo>
                    <a:pt x="469409" y="2924048"/>
                  </a:moveTo>
                  <a:lnTo>
                    <a:pt x="448691" y="2924048"/>
                  </a:lnTo>
                  <a:lnTo>
                    <a:pt x="427354" y="2987167"/>
                  </a:lnTo>
                  <a:lnTo>
                    <a:pt x="427482" y="2986913"/>
                  </a:lnTo>
                  <a:lnTo>
                    <a:pt x="448417" y="2986913"/>
                  </a:lnTo>
                  <a:lnTo>
                    <a:pt x="467487" y="2930271"/>
                  </a:lnTo>
                  <a:lnTo>
                    <a:pt x="469409" y="2924048"/>
                  </a:lnTo>
                  <a:close/>
                </a:path>
                <a:path w="1250950" h="3550920">
                  <a:moveTo>
                    <a:pt x="508756" y="2791079"/>
                  </a:moveTo>
                  <a:lnTo>
                    <a:pt x="488315" y="2791079"/>
                  </a:lnTo>
                  <a:lnTo>
                    <a:pt x="468884" y="2858897"/>
                  </a:lnTo>
                  <a:lnTo>
                    <a:pt x="448564" y="2924302"/>
                  </a:lnTo>
                  <a:lnTo>
                    <a:pt x="448691" y="2924048"/>
                  </a:lnTo>
                  <a:lnTo>
                    <a:pt x="469409" y="2924048"/>
                  </a:lnTo>
                  <a:lnTo>
                    <a:pt x="487807" y="2864485"/>
                  </a:lnTo>
                  <a:lnTo>
                    <a:pt x="507365" y="2796413"/>
                  </a:lnTo>
                  <a:lnTo>
                    <a:pt x="508756" y="2791079"/>
                  </a:lnTo>
                  <a:close/>
                </a:path>
                <a:path w="1250950" h="3550920">
                  <a:moveTo>
                    <a:pt x="468884" y="2858770"/>
                  </a:moveTo>
                  <a:close/>
                </a:path>
                <a:path w="1250950" h="3550920">
                  <a:moveTo>
                    <a:pt x="526800" y="2721483"/>
                  </a:moveTo>
                  <a:lnTo>
                    <a:pt x="506475" y="2721483"/>
                  </a:lnTo>
                  <a:lnTo>
                    <a:pt x="488188" y="2791333"/>
                  </a:lnTo>
                  <a:lnTo>
                    <a:pt x="488315" y="2791079"/>
                  </a:lnTo>
                  <a:lnTo>
                    <a:pt x="508756" y="2791079"/>
                  </a:lnTo>
                  <a:lnTo>
                    <a:pt x="525652" y="2726309"/>
                  </a:lnTo>
                  <a:lnTo>
                    <a:pt x="526800" y="2721483"/>
                  </a:lnTo>
                  <a:close/>
                </a:path>
                <a:path w="1250950" h="3550920">
                  <a:moveTo>
                    <a:pt x="559618" y="2576322"/>
                  </a:moveTo>
                  <a:lnTo>
                    <a:pt x="539496" y="2576322"/>
                  </a:lnTo>
                  <a:lnTo>
                    <a:pt x="523494" y="2649855"/>
                  </a:lnTo>
                  <a:lnTo>
                    <a:pt x="506349" y="2721610"/>
                  </a:lnTo>
                  <a:lnTo>
                    <a:pt x="526800" y="2721483"/>
                  </a:lnTo>
                  <a:lnTo>
                    <a:pt x="542798" y="2654173"/>
                  </a:lnTo>
                  <a:lnTo>
                    <a:pt x="558800" y="2580513"/>
                  </a:lnTo>
                  <a:lnTo>
                    <a:pt x="559618" y="2576322"/>
                  </a:lnTo>
                  <a:close/>
                </a:path>
                <a:path w="1250950" h="3550920">
                  <a:moveTo>
                    <a:pt x="523494" y="2649728"/>
                  </a:moveTo>
                  <a:lnTo>
                    <a:pt x="523463" y="2649855"/>
                  </a:lnTo>
                  <a:lnTo>
                    <a:pt x="523494" y="2649728"/>
                  </a:lnTo>
                  <a:close/>
                </a:path>
                <a:path w="1250950" h="3550920">
                  <a:moveTo>
                    <a:pt x="609907" y="2268093"/>
                  </a:moveTo>
                  <a:lnTo>
                    <a:pt x="590042" y="2268093"/>
                  </a:lnTo>
                  <a:lnTo>
                    <a:pt x="567436" y="2425192"/>
                  </a:lnTo>
                  <a:lnTo>
                    <a:pt x="554101" y="2501519"/>
                  </a:lnTo>
                  <a:lnTo>
                    <a:pt x="539369" y="2576576"/>
                  </a:lnTo>
                  <a:lnTo>
                    <a:pt x="539496" y="2576322"/>
                  </a:lnTo>
                  <a:lnTo>
                    <a:pt x="559618" y="2576322"/>
                  </a:lnTo>
                  <a:lnTo>
                    <a:pt x="573532" y="2505075"/>
                  </a:lnTo>
                  <a:lnTo>
                    <a:pt x="586994" y="2428113"/>
                  </a:lnTo>
                  <a:lnTo>
                    <a:pt x="609600" y="2270760"/>
                  </a:lnTo>
                  <a:lnTo>
                    <a:pt x="609907" y="2268093"/>
                  </a:lnTo>
                  <a:close/>
                </a:path>
                <a:path w="1250950" h="3550920">
                  <a:moveTo>
                    <a:pt x="554101" y="2501392"/>
                  </a:moveTo>
                  <a:close/>
                </a:path>
                <a:path w="1250950" h="3550920">
                  <a:moveTo>
                    <a:pt x="567436" y="2424811"/>
                  </a:moveTo>
                  <a:lnTo>
                    <a:pt x="567369" y="2425192"/>
                  </a:lnTo>
                  <a:lnTo>
                    <a:pt x="567436" y="2424811"/>
                  </a:lnTo>
                  <a:close/>
                </a:path>
                <a:path w="1250950" h="3550920">
                  <a:moveTo>
                    <a:pt x="1174319" y="28615"/>
                  </a:moveTo>
                  <a:lnTo>
                    <a:pt x="1129411" y="51308"/>
                  </a:lnTo>
                  <a:lnTo>
                    <a:pt x="1071245" y="100075"/>
                  </a:lnTo>
                  <a:lnTo>
                    <a:pt x="1042797" y="130683"/>
                  </a:lnTo>
                  <a:lnTo>
                    <a:pt x="1014984" y="165354"/>
                  </a:lnTo>
                  <a:lnTo>
                    <a:pt x="987678" y="203835"/>
                  </a:lnTo>
                  <a:lnTo>
                    <a:pt x="960882" y="245872"/>
                  </a:lnTo>
                  <a:lnTo>
                    <a:pt x="934720" y="291592"/>
                  </a:lnTo>
                  <a:lnTo>
                    <a:pt x="909320" y="340614"/>
                  </a:lnTo>
                  <a:lnTo>
                    <a:pt x="884427" y="392684"/>
                  </a:lnTo>
                  <a:lnTo>
                    <a:pt x="860425" y="447929"/>
                  </a:lnTo>
                  <a:lnTo>
                    <a:pt x="837311" y="505968"/>
                  </a:lnTo>
                  <a:lnTo>
                    <a:pt x="814832" y="566801"/>
                  </a:lnTo>
                  <a:lnTo>
                    <a:pt x="793496" y="630174"/>
                  </a:lnTo>
                  <a:lnTo>
                    <a:pt x="773049" y="695960"/>
                  </a:lnTo>
                  <a:lnTo>
                    <a:pt x="753618" y="764032"/>
                  </a:lnTo>
                  <a:lnTo>
                    <a:pt x="735329" y="834136"/>
                  </a:lnTo>
                  <a:lnTo>
                    <a:pt x="718185" y="906145"/>
                  </a:lnTo>
                  <a:lnTo>
                    <a:pt x="702183" y="980059"/>
                  </a:lnTo>
                  <a:lnTo>
                    <a:pt x="687451" y="1055497"/>
                  </a:lnTo>
                  <a:lnTo>
                    <a:pt x="673989" y="1132332"/>
                  </a:lnTo>
                  <a:lnTo>
                    <a:pt x="651383" y="1289685"/>
                  </a:lnTo>
                  <a:lnTo>
                    <a:pt x="642112" y="1369949"/>
                  </a:lnTo>
                  <a:lnTo>
                    <a:pt x="634492" y="1450975"/>
                  </a:lnTo>
                  <a:lnTo>
                    <a:pt x="628523" y="1532763"/>
                  </a:lnTo>
                  <a:lnTo>
                    <a:pt x="624077" y="1614932"/>
                  </a:lnTo>
                  <a:lnTo>
                    <a:pt x="621405" y="1697990"/>
                  </a:lnTo>
                  <a:lnTo>
                    <a:pt x="620519" y="1780286"/>
                  </a:lnTo>
                  <a:lnTo>
                    <a:pt x="619760" y="1862582"/>
                  </a:lnTo>
                  <a:lnTo>
                    <a:pt x="617093" y="1944624"/>
                  </a:lnTo>
                  <a:lnTo>
                    <a:pt x="612648" y="2026412"/>
                  </a:lnTo>
                  <a:lnTo>
                    <a:pt x="606678" y="2107819"/>
                  </a:lnTo>
                  <a:lnTo>
                    <a:pt x="599059" y="2188464"/>
                  </a:lnTo>
                  <a:lnTo>
                    <a:pt x="589915" y="2268347"/>
                  </a:lnTo>
                  <a:lnTo>
                    <a:pt x="590042" y="2268093"/>
                  </a:lnTo>
                  <a:lnTo>
                    <a:pt x="609907" y="2268093"/>
                  </a:lnTo>
                  <a:lnTo>
                    <a:pt x="618871" y="2190369"/>
                  </a:lnTo>
                  <a:lnTo>
                    <a:pt x="626491" y="2109343"/>
                  </a:lnTo>
                  <a:lnTo>
                    <a:pt x="632460" y="2027555"/>
                  </a:lnTo>
                  <a:lnTo>
                    <a:pt x="636904" y="1945386"/>
                  </a:lnTo>
                  <a:lnTo>
                    <a:pt x="639576" y="1862328"/>
                  </a:lnTo>
                  <a:lnTo>
                    <a:pt x="640336" y="1780032"/>
                  </a:lnTo>
                  <a:lnTo>
                    <a:pt x="641239" y="1697482"/>
                  </a:lnTo>
                  <a:lnTo>
                    <a:pt x="643881" y="1615948"/>
                  </a:lnTo>
                  <a:lnTo>
                    <a:pt x="648321" y="1534160"/>
                  </a:lnTo>
                  <a:lnTo>
                    <a:pt x="648437" y="1532763"/>
                  </a:lnTo>
                  <a:lnTo>
                    <a:pt x="654315" y="1452626"/>
                  </a:lnTo>
                  <a:lnTo>
                    <a:pt x="661912" y="1372108"/>
                  </a:lnTo>
                  <a:lnTo>
                    <a:pt x="670911" y="1292352"/>
                  </a:lnTo>
                  <a:lnTo>
                    <a:pt x="670977" y="1292098"/>
                  </a:lnTo>
                  <a:lnTo>
                    <a:pt x="693510" y="1135634"/>
                  </a:lnTo>
                  <a:lnTo>
                    <a:pt x="693591" y="1135380"/>
                  </a:lnTo>
                  <a:lnTo>
                    <a:pt x="706837" y="1059180"/>
                  </a:lnTo>
                  <a:lnTo>
                    <a:pt x="706931" y="1058926"/>
                  </a:lnTo>
                  <a:lnTo>
                    <a:pt x="721564" y="984123"/>
                  </a:lnTo>
                  <a:lnTo>
                    <a:pt x="737433" y="910717"/>
                  </a:lnTo>
                  <a:lnTo>
                    <a:pt x="737549" y="910463"/>
                  </a:lnTo>
                  <a:lnTo>
                    <a:pt x="754573" y="839089"/>
                  </a:lnTo>
                  <a:lnTo>
                    <a:pt x="772728" y="769366"/>
                  </a:lnTo>
                  <a:lnTo>
                    <a:pt x="792099" y="701548"/>
                  </a:lnTo>
                  <a:lnTo>
                    <a:pt x="812379" y="636397"/>
                  </a:lnTo>
                  <a:lnTo>
                    <a:pt x="833542" y="573532"/>
                  </a:lnTo>
                  <a:lnTo>
                    <a:pt x="855759" y="513207"/>
                  </a:lnTo>
                  <a:lnTo>
                    <a:pt x="878713" y="455422"/>
                  </a:lnTo>
                  <a:lnTo>
                    <a:pt x="902589" y="400685"/>
                  </a:lnTo>
                  <a:lnTo>
                    <a:pt x="926979" y="349504"/>
                  </a:lnTo>
                  <a:lnTo>
                    <a:pt x="952119" y="300863"/>
                  </a:lnTo>
                  <a:lnTo>
                    <a:pt x="977807" y="256412"/>
                  </a:lnTo>
                  <a:lnTo>
                    <a:pt x="1003948" y="215011"/>
                  </a:lnTo>
                  <a:lnTo>
                    <a:pt x="1004189" y="214630"/>
                  </a:lnTo>
                  <a:lnTo>
                    <a:pt x="1030624" y="177546"/>
                  </a:lnTo>
                  <a:lnTo>
                    <a:pt x="1030986" y="177037"/>
                  </a:lnTo>
                  <a:lnTo>
                    <a:pt x="1058037" y="143383"/>
                  </a:lnTo>
                  <a:lnTo>
                    <a:pt x="1058242" y="143383"/>
                  </a:lnTo>
                  <a:lnTo>
                    <a:pt x="1084999" y="114427"/>
                  </a:lnTo>
                  <a:lnTo>
                    <a:pt x="1085469" y="113919"/>
                  </a:lnTo>
                  <a:lnTo>
                    <a:pt x="1112463" y="89154"/>
                  </a:lnTo>
                  <a:lnTo>
                    <a:pt x="1113154" y="88519"/>
                  </a:lnTo>
                  <a:lnTo>
                    <a:pt x="1140132" y="68072"/>
                  </a:lnTo>
                  <a:lnTo>
                    <a:pt x="1139952" y="68072"/>
                  </a:lnTo>
                  <a:lnTo>
                    <a:pt x="1140968" y="67437"/>
                  </a:lnTo>
                  <a:lnTo>
                    <a:pt x="1167154" y="51943"/>
                  </a:lnTo>
                  <a:lnTo>
                    <a:pt x="1166749" y="51943"/>
                  </a:lnTo>
                  <a:lnTo>
                    <a:pt x="1168653" y="51054"/>
                  </a:lnTo>
                  <a:lnTo>
                    <a:pt x="1169443" y="51054"/>
                  </a:lnTo>
                  <a:lnTo>
                    <a:pt x="1178755" y="47981"/>
                  </a:lnTo>
                  <a:lnTo>
                    <a:pt x="1174319" y="28615"/>
                  </a:lnTo>
                  <a:close/>
                </a:path>
                <a:path w="1250950" h="3550920">
                  <a:moveTo>
                    <a:pt x="599059" y="2188210"/>
                  </a:moveTo>
                  <a:lnTo>
                    <a:pt x="599030" y="2188464"/>
                  </a:lnTo>
                  <a:lnTo>
                    <a:pt x="599059" y="2188210"/>
                  </a:lnTo>
                  <a:close/>
                </a:path>
                <a:path w="1250950" h="3550920">
                  <a:moveTo>
                    <a:pt x="606678" y="2107565"/>
                  </a:moveTo>
                  <a:lnTo>
                    <a:pt x="606655" y="2107819"/>
                  </a:lnTo>
                  <a:lnTo>
                    <a:pt x="606678" y="2107565"/>
                  </a:lnTo>
                  <a:close/>
                </a:path>
                <a:path w="1250950" h="3550920">
                  <a:moveTo>
                    <a:pt x="612648" y="2026285"/>
                  </a:moveTo>
                  <a:lnTo>
                    <a:pt x="612638" y="2026412"/>
                  </a:lnTo>
                  <a:lnTo>
                    <a:pt x="612648" y="2026285"/>
                  </a:lnTo>
                  <a:close/>
                </a:path>
                <a:path w="1250950" h="3550920">
                  <a:moveTo>
                    <a:pt x="617093" y="1944497"/>
                  </a:moveTo>
                  <a:lnTo>
                    <a:pt x="617086" y="1944624"/>
                  </a:lnTo>
                  <a:lnTo>
                    <a:pt x="617093" y="1944497"/>
                  </a:lnTo>
                  <a:close/>
                </a:path>
                <a:path w="1250950" h="3550920">
                  <a:moveTo>
                    <a:pt x="619760" y="1862328"/>
                  </a:moveTo>
                  <a:lnTo>
                    <a:pt x="619751" y="1862582"/>
                  </a:lnTo>
                  <a:lnTo>
                    <a:pt x="619760" y="1862328"/>
                  </a:lnTo>
                  <a:close/>
                </a:path>
                <a:path w="1250950" h="3550920">
                  <a:moveTo>
                    <a:pt x="641227" y="1697863"/>
                  </a:moveTo>
                  <a:close/>
                </a:path>
                <a:path w="1250950" h="3550920">
                  <a:moveTo>
                    <a:pt x="643903" y="1615694"/>
                  </a:moveTo>
                  <a:lnTo>
                    <a:pt x="643890" y="1615948"/>
                  </a:lnTo>
                  <a:lnTo>
                    <a:pt x="643903" y="1615694"/>
                  </a:lnTo>
                  <a:close/>
                </a:path>
                <a:path w="1250950" h="3550920">
                  <a:moveTo>
                    <a:pt x="648353" y="1533906"/>
                  </a:moveTo>
                  <a:lnTo>
                    <a:pt x="648335" y="1534160"/>
                  </a:lnTo>
                  <a:lnTo>
                    <a:pt x="648353" y="1533906"/>
                  </a:lnTo>
                  <a:close/>
                </a:path>
                <a:path w="1250950" h="3550920">
                  <a:moveTo>
                    <a:pt x="654315" y="1452626"/>
                  </a:moveTo>
                  <a:close/>
                </a:path>
                <a:path w="1250950" h="3550920">
                  <a:moveTo>
                    <a:pt x="661924" y="1371981"/>
                  </a:moveTo>
                  <a:close/>
                </a:path>
                <a:path w="1250950" h="3550920">
                  <a:moveTo>
                    <a:pt x="670977" y="1292098"/>
                  </a:moveTo>
                  <a:lnTo>
                    <a:pt x="670941" y="1292352"/>
                  </a:lnTo>
                  <a:lnTo>
                    <a:pt x="670977" y="1292098"/>
                  </a:lnTo>
                  <a:close/>
                </a:path>
                <a:path w="1250950" h="3550920">
                  <a:moveTo>
                    <a:pt x="693591" y="1135380"/>
                  </a:moveTo>
                  <a:lnTo>
                    <a:pt x="693547" y="1135634"/>
                  </a:lnTo>
                  <a:lnTo>
                    <a:pt x="693591" y="1135380"/>
                  </a:lnTo>
                  <a:close/>
                </a:path>
                <a:path w="1250950" h="3550920">
                  <a:moveTo>
                    <a:pt x="706931" y="1058926"/>
                  </a:moveTo>
                  <a:lnTo>
                    <a:pt x="706882" y="1059180"/>
                  </a:lnTo>
                  <a:lnTo>
                    <a:pt x="706931" y="1058926"/>
                  </a:lnTo>
                  <a:close/>
                </a:path>
                <a:path w="1250950" h="3550920">
                  <a:moveTo>
                    <a:pt x="721614" y="983869"/>
                  </a:moveTo>
                  <a:lnTo>
                    <a:pt x="721487" y="984123"/>
                  </a:lnTo>
                  <a:lnTo>
                    <a:pt x="721614" y="983869"/>
                  </a:lnTo>
                  <a:close/>
                </a:path>
                <a:path w="1250950" h="3550920">
                  <a:moveTo>
                    <a:pt x="737549" y="910463"/>
                  </a:moveTo>
                  <a:lnTo>
                    <a:pt x="737489" y="910717"/>
                  </a:lnTo>
                  <a:lnTo>
                    <a:pt x="737549" y="910463"/>
                  </a:lnTo>
                  <a:close/>
                </a:path>
                <a:path w="1250950" h="3550920">
                  <a:moveTo>
                    <a:pt x="754634" y="838835"/>
                  </a:moveTo>
                  <a:lnTo>
                    <a:pt x="754507" y="839089"/>
                  </a:lnTo>
                  <a:lnTo>
                    <a:pt x="754634" y="838835"/>
                  </a:lnTo>
                  <a:close/>
                </a:path>
                <a:path w="1250950" h="3550920">
                  <a:moveTo>
                    <a:pt x="772795" y="769112"/>
                  </a:moveTo>
                  <a:lnTo>
                    <a:pt x="772668" y="769366"/>
                  </a:lnTo>
                  <a:lnTo>
                    <a:pt x="772795" y="769112"/>
                  </a:lnTo>
                  <a:close/>
                </a:path>
                <a:path w="1250950" h="3550920">
                  <a:moveTo>
                    <a:pt x="792177" y="701548"/>
                  </a:moveTo>
                  <a:lnTo>
                    <a:pt x="792099" y="701802"/>
                  </a:lnTo>
                  <a:lnTo>
                    <a:pt x="792177" y="701548"/>
                  </a:lnTo>
                  <a:close/>
                </a:path>
                <a:path w="1250950" h="3550920">
                  <a:moveTo>
                    <a:pt x="812419" y="636270"/>
                  </a:moveTo>
                  <a:close/>
                </a:path>
                <a:path w="1250950" h="3550920">
                  <a:moveTo>
                    <a:pt x="833627" y="573278"/>
                  </a:moveTo>
                  <a:lnTo>
                    <a:pt x="833501" y="573532"/>
                  </a:lnTo>
                  <a:lnTo>
                    <a:pt x="833627" y="573278"/>
                  </a:lnTo>
                  <a:close/>
                </a:path>
                <a:path w="1250950" h="3550920">
                  <a:moveTo>
                    <a:pt x="855852" y="512953"/>
                  </a:moveTo>
                  <a:lnTo>
                    <a:pt x="855726" y="513207"/>
                  </a:lnTo>
                  <a:lnTo>
                    <a:pt x="855852" y="512953"/>
                  </a:lnTo>
                  <a:close/>
                </a:path>
                <a:path w="1250950" h="3550920">
                  <a:moveTo>
                    <a:pt x="878823" y="455422"/>
                  </a:moveTo>
                  <a:lnTo>
                    <a:pt x="878713" y="455675"/>
                  </a:lnTo>
                  <a:lnTo>
                    <a:pt x="878823" y="455422"/>
                  </a:lnTo>
                  <a:close/>
                </a:path>
                <a:path w="1250950" h="3550920">
                  <a:moveTo>
                    <a:pt x="902643" y="400685"/>
                  </a:moveTo>
                  <a:lnTo>
                    <a:pt x="902462" y="401066"/>
                  </a:lnTo>
                  <a:lnTo>
                    <a:pt x="902643" y="400685"/>
                  </a:lnTo>
                  <a:close/>
                </a:path>
                <a:path w="1250950" h="3550920">
                  <a:moveTo>
                    <a:pt x="952211" y="300863"/>
                  </a:moveTo>
                  <a:lnTo>
                    <a:pt x="951992" y="301244"/>
                  </a:lnTo>
                  <a:lnTo>
                    <a:pt x="952211" y="300863"/>
                  </a:lnTo>
                  <a:close/>
                </a:path>
                <a:path w="1250950" h="3550920">
                  <a:moveTo>
                    <a:pt x="978026" y="256032"/>
                  </a:moveTo>
                  <a:lnTo>
                    <a:pt x="977773" y="256412"/>
                  </a:lnTo>
                  <a:lnTo>
                    <a:pt x="978026" y="256032"/>
                  </a:lnTo>
                  <a:close/>
                </a:path>
                <a:path w="1250950" h="3550920">
                  <a:moveTo>
                    <a:pt x="1004206" y="214630"/>
                  </a:moveTo>
                  <a:lnTo>
                    <a:pt x="1004051" y="214847"/>
                  </a:lnTo>
                  <a:lnTo>
                    <a:pt x="1004206" y="214630"/>
                  </a:lnTo>
                  <a:close/>
                </a:path>
                <a:path w="1250950" h="3550920">
                  <a:moveTo>
                    <a:pt x="1030774" y="177335"/>
                  </a:moveTo>
                  <a:lnTo>
                    <a:pt x="1030604" y="177546"/>
                  </a:lnTo>
                  <a:lnTo>
                    <a:pt x="1030774" y="177335"/>
                  </a:lnTo>
                  <a:close/>
                </a:path>
                <a:path w="1250950" h="3550920">
                  <a:moveTo>
                    <a:pt x="1031012" y="177037"/>
                  </a:moveTo>
                  <a:lnTo>
                    <a:pt x="1030774" y="177335"/>
                  </a:lnTo>
                  <a:lnTo>
                    <a:pt x="1031012" y="177037"/>
                  </a:lnTo>
                  <a:close/>
                </a:path>
                <a:path w="1250950" h="3550920">
                  <a:moveTo>
                    <a:pt x="1058242" y="143383"/>
                  </a:moveTo>
                  <a:lnTo>
                    <a:pt x="1058037" y="143383"/>
                  </a:lnTo>
                  <a:lnTo>
                    <a:pt x="1057656" y="144018"/>
                  </a:lnTo>
                  <a:lnTo>
                    <a:pt x="1058242" y="143383"/>
                  </a:lnTo>
                  <a:close/>
                </a:path>
                <a:path w="1250950" h="3550920">
                  <a:moveTo>
                    <a:pt x="1085469" y="113919"/>
                  </a:moveTo>
                  <a:lnTo>
                    <a:pt x="1084961" y="114427"/>
                  </a:lnTo>
                  <a:lnTo>
                    <a:pt x="1085216" y="114192"/>
                  </a:lnTo>
                  <a:lnTo>
                    <a:pt x="1085469" y="113919"/>
                  </a:lnTo>
                  <a:close/>
                </a:path>
                <a:path w="1250950" h="3550920">
                  <a:moveTo>
                    <a:pt x="1085216" y="114192"/>
                  </a:moveTo>
                  <a:lnTo>
                    <a:pt x="1084961" y="114427"/>
                  </a:lnTo>
                  <a:lnTo>
                    <a:pt x="1085216" y="114192"/>
                  </a:lnTo>
                  <a:close/>
                </a:path>
                <a:path w="1250950" h="3550920">
                  <a:moveTo>
                    <a:pt x="1085513" y="113919"/>
                  </a:moveTo>
                  <a:lnTo>
                    <a:pt x="1085216" y="114192"/>
                  </a:lnTo>
                  <a:lnTo>
                    <a:pt x="1085513" y="113919"/>
                  </a:lnTo>
                  <a:close/>
                </a:path>
                <a:path w="1250950" h="3550920">
                  <a:moveTo>
                    <a:pt x="1113154" y="88519"/>
                  </a:moveTo>
                  <a:lnTo>
                    <a:pt x="1112393" y="89154"/>
                  </a:lnTo>
                  <a:lnTo>
                    <a:pt x="1112803" y="88842"/>
                  </a:lnTo>
                  <a:lnTo>
                    <a:pt x="1113154" y="88519"/>
                  </a:lnTo>
                  <a:close/>
                </a:path>
                <a:path w="1250950" h="3550920">
                  <a:moveTo>
                    <a:pt x="1112803" y="88842"/>
                  </a:moveTo>
                  <a:lnTo>
                    <a:pt x="1112393" y="89154"/>
                  </a:lnTo>
                  <a:lnTo>
                    <a:pt x="1112803" y="88842"/>
                  </a:lnTo>
                  <a:close/>
                </a:path>
                <a:path w="1250950" h="3550920">
                  <a:moveTo>
                    <a:pt x="1113228" y="88519"/>
                  </a:moveTo>
                  <a:lnTo>
                    <a:pt x="1112803" y="88842"/>
                  </a:lnTo>
                  <a:lnTo>
                    <a:pt x="1113228" y="88519"/>
                  </a:lnTo>
                  <a:close/>
                </a:path>
                <a:path w="1250950" h="3550920">
                  <a:moveTo>
                    <a:pt x="1246871" y="23114"/>
                  </a:moveTo>
                  <a:lnTo>
                    <a:pt x="1190752" y="23114"/>
                  </a:lnTo>
                  <a:lnTo>
                    <a:pt x="1196340" y="25908"/>
                  </a:lnTo>
                  <a:lnTo>
                    <a:pt x="1198118" y="31115"/>
                  </a:lnTo>
                  <a:lnTo>
                    <a:pt x="1199769" y="36322"/>
                  </a:lnTo>
                  <a:lnTo>
                    <a:pt x="1196975" y="41910"/>
                  </a:lnTo>
                  <a:lnTo>
                    <a:pt x="1191768" y="43687"/>
                  </a:lnTo>
                  <a:lnTo>
                    <a:pt x="1178755" y="47981"/>
                  </a:lnTo>
                  <a:lnTo>
                    <a:pt x="1184783" y="74295"/>
                  </a:lnTo>
                  <a:lnTo>
                    <a:pt x="1246871" y="23114"/>
                  </a:lnTo>
                  <a:close/>
                </a:path>
                <a:path w="1250950" h="3550920">
                  <a:moveTo>
                    <a:pt x="1140968" y="67437"/>
                  </a:moveTo>
                  <a:lnTo>
                    <a:pt x="1139952" y="68072"/>
                  </a:lnTo>
                  <a:lnTo>
                    <a:pt x="1140772" y="67585"/>
                  </a:lnTo>
                  <a:lnTo>
                    <a:pt x="1140968" y="67437"/>
                  </a:lnTo>
                  <a:close/>
                </a:path>
                <a:path w="1250950" h="3550920">
                  <a:moveTo>
                    <a:pt x="1140772" y="67585"/>
                  </a:moveTo>
                  <a:lnTo>
                    <a:pt x="1139952" y="68072"/>
                  </a:lnTo>
                  <a:lnTo>
                    <a:pt x="1140132" y="68072"/>
                  </a:lnTo>
                  <a:lnTo>
                    <a:pt x="1140772" y="67585"/>
                  </a:lnTo>
                  <a:close/>
                </a:path>
                <a:path w="1250950" h="3550920">
                  <a:moveTo>
                    <a:pt x="1141022" y="67437"/>
                  </a:moveTo>
                  <a:lnTo>
                    <a:pt x="1140772" y="67585"/>
                  </a:lnTo>
                  <a:lnTo>
                    <a:pt x="1141022" y="67437"/>
                  </a:lnTo>
                  <a:close/>
                </a:path>
                <a:path w="1250950" h="3550920">
                  <a:moveTo>
                    <a:pt x="1168653" y="51054"/>
                  </a:moveTo>
                  <a:lnTo>
                    <a:pt x="1166749" y="51943"/>
                  </a:lnTo>
                  <a:lnTo>
                    <a:pt x="1167663" y="51641"/>
                  </a:lnTo>
                  <a:lnTo>
                    <a:pt x="1168653" y="51054"/>
                  </a:lnTo>
                  <a:close/>
                </a:path>
                <a:path w="1250950" h="3550920">
                  <a:moveTo>
                    <a:pt x="1167663" y="51641"/>
                  </a:moveTo>
                  <a:lnTo>
                    <a:pt x="1166749" y="51943"/>
                  </a:lnTo>
                  <a:lnTo>
                    <a:pt x="1167154" y="51943"/>
                  </a:lnTo>
                  <a:lnTo>
                    <a:pt x="1167663" y="51641"/>
                  </a:lnTo>
                  <a:close/>
                </a:path>
                <a:path w="1250950" h="3550920">
                  <a:moveTo>
                    <a:pt x="1169443" y="51054"/>
                  </a:moveTo>
                  <a:lnTo>
                    <a:pt x="1168653" y="51054"/>
                  </a:lnTo>
                  <a:lnTo>
                    <a:pt x="1167663" y="51641"/>
                  </a:lnTo>
                  <a:lnTo>
                    <a:pt x="1169443" y="51054"/>
                  </a:lnTo>
                  <a:close/>
                </a:path>
                <a:path w="1250950" h="3550920">
                  <a:moveTo>
                    <a:pt x="1190752" y="23114"/>
                  </a:moveTo>
                  <a:lnTo>
                    <a:pt x="1174319" y="28615"/>
                  </a:lnTo>
                  <a:lnTo>
                    <a:pt x="1178755" y="47981"/>
                  </a:lnTo>
                  <a:lnTo>
                    <a:pt x="1191768" y="43687"/>
                  </a:lnTo>
                  <a:lnTo>
                    <a:pt x="1196975" y="41910"/>
                  </a:lnTo>
                  <a:lnTo>
                    <a:pt x="1199769" y="36322"/>
                  </a:lnTo>
                  <a:lnTo>
                    <a:pt x="1198118" y="31115"/>
                  </a:lnTo>
                  <a:lnTo>
                    <a:pt x="1196340" y="25908"/>
                  </a:lnTo>
                  <a:lnTo>
                    <a:pt x="1190752" y="23114"/>
                  </a:lnTo>
                  <a:close/>
                </a:path>
                <a:path w="1250950" h="3550920">
                  <a:moveTo>
                    <a:pt x="1167765" y="0"/>
                  </a:moveTo>
                  <a:lnTo>
                    <a:pt x="1174319" y="28615"/>
                  </a:lnTo>
                  <a:lnTo>
                    <a:pt x="1190752" y="23114"/>
                  </a:lnTo>
                  <a:lnTo>
                    <a:pt x="1246871" y="23114"/>
                  </a:lnTo>
                  <a:lnTo>
                    <a:pt x="1250569" y="20066"/>
                  </a:lnTo>
                  <a:lnTo>
                    <a:pt x="11677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7855457" y="1840229"/>
              <a:ext cx="2726690" cy="713740"/>
            </a:xfrm>
            <a:custGeom>
              <a:avLst/>
              <a:gdLst/>
              <a:ahLst/>
              <a:cxnLst/>
              <a:rect l="l" t="t" r="r" b="b"/>
              <a:pathLst>
                <a:path w="2726690" h="713739">
                  <a:moveTo>
                    <a:pt x="0" y="118872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2" y="0"/>
                  </a:lnTo>
                  <a:lnTo>
                    <a:pt x="2607564" y="0"/>
                  </a:lnTo>
                  <a:lnTo>
                    <a:pt x="2653837" y="9340"/>
                  </a:lnTo>
                  <a:lnTo>
                    <a:pt x="2691622" y="34813"/>
                  </a:lnTo>
                  <a:lnTo>
                    <a:pt x="2717095" y="72598"/>
                  </a:lnTo>
                  <a:lnTo>
                    <a:pt x="2726436" y="118872"/>
                  </a:lnTo>
                  <a:lnTo>
                    <a:pt x="2726436" y="594360"/>
                  </a:lnTo>
                  <a:lnTo>
                    <a:pt x="2717095" y="640633"/>
                  </a:lnTo>
                  <a:lnTo>
                    <a:pt x="2691622" y="678418"/>
                  </a:lnTo>
                  <a:lnTo>
                    <a:pt x="2653837" y="703891"/>
                  </a:lnTo>
                  <a:lnTo>
                    <a:pt x="2607564" y="713232"/>
                  </a:lnTo>
                  <a:lnTo>
                    <a:pt x="118872" y="713232"/>
                  </a:lnTo>
                  <a:lnTo>
                    <a:pt x="72598" y="703891"/>
                  </a:lnTo>
                  <a:lnTo>
                    <a:pt x="34813" y="678418"/>
                  </a:lnTo>
                  <a:lnTo>
                    <a:pt x="9340" y="640633"/>
                  </a:lnTo>
                  <a:lnTo>
                    <a:pt x="0" y="594360"/>
                  </a:lnTo>
                  <a:lnTo>
                    <a:pt x="0" y="118872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3523" y="2078735"/>
              <a:ext cx="205740" cy="2301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599" y="2078735"/>
              <a:ext cx="205740" cy="2301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8323" y="2078735"/>
              <a:ext cx="205740" cy="2301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99" y="2078735"/>
              <a:ext cx="205740" cy="2301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9675" y="2078735"/>
              <a:ext cx="205740" cy="2301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5331" y="2081783"/>
              <a:ext cx="205740" cy="2286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6155" y="2078735"/>
              <a:ext cx="204216" cy="23012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66837" y="3509009"/>
              <a:ext cx="3592829" cy="24130"/>
            </a:xfrm>
            <a:custGeom>
              <a:avLst/>
              <a:gdLst/>
              <a:ahLst/>
              <a:cxnLst/>
              <a:rect l="l" t="t" r="r" b="b"/>
              <a:pathLst>
                <a:path w="3592829" h="24129">
                  <a:moveTo>
                    <a:pt x="0" y="23622"/>
                  </a:moveTo>
                  <a:lnTo>
                    <a:pt x="3592321" y="0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067293" y="4738877"/>
              <a:ext cx="649605" cy="454659"/>
            </a:xfrm>
            <a:custGeom>
              <a:avLst/>
              <a:gdLst/>
              <a:ahLst/>
              <a:cxnLst/>
              <a:rect l="l" t="t" r="r" b="b"/>
              <a:pathLst>
                <a:path w="649604" h="454660">
                  <a:moveTo>
                    <a:pt x="399287" y="454152"/>
                  </a:moveTo>
                  <a:lnTo>
                    <a:pt x="649223" y="454152"/>
                  </a:lnTo>
                  <a:lnTo>
                    <a:pt x="649223" y="0"/>
                  </a:lnTo>
                  <a:lnTo>
                    <a:pt x="399287" y="0"/>
                  </a:lnTo>
                  <a:lnTo>
                    <a:pt x="399287" y="454152"/>
                  </a:lnTo>
                  <a:close/>
                </a:path>
                <a:path w="649604" h="454660">
                  <a:moveTo>
                    <a:pt x="0" y="454152"/>
                  </a:moveTo>
                  <a:lnTo>
                    <a:pt x="251459" y="454152"/>
                  </a:lnTo>
                  <a:lnTo>
                    <a:pt x="251459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56651" y="2299715"/>
              <a:ext cx="741045" cy="243992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553576" y="2299715"/>
              <a:ext cx="248285" cy="2440305"/>
            </a:xfrm>
            <a:custGeom>
              <a:avLst/>
              <a:gdLst/>
              <a:ahLst/>
              <a:cxnLst/>
              <a:rect l="l" t="t" r="r" b="b"/>
              <a:pathLst>
                <a:path w="248284" h="2440304">
                  <a:moveTo>
                    <a:pt x="243840" y="0"/>
                  </a:moveTo>
                  <a:lnTo>
                    <a:pt x="232918" y="0"/>
                  </a:lnTo>
                  <a:lnTo>
                    <a:pt x="228346" y="4445"/>
                  </a:lnTo>
                  <a:lnTo>
                    <a:pt x="228346" y="9906"/>
                  </a:lnTo>
                  <a:lnTo>
                    <a:pt x="228092" y="69342"/>
                  </a:lnTo>
                  <a:lnTo>
                    <a:pt x="228092" y="74803"/>
                  </a:lnTo>
                  <a:lnTo>
                    <a:pt x="232409" y="79248"/>
                  </a:lnTo>
                  <a:lnTo>
                    <a:pt x="243458" y="79248"/>
                  </a:lnTo>
                  <a:lnTo>
                    <a:pt x="247903" y="74803"/>
                  </a:lnTo>
                  <a:lnTo>
                    <a:pt x="247903" y="69342"/>
                  </a:lnTo>
                  <a:lnTo>
                    <a:pt x="248157" y="9906"/>
                  </a:lnTo>
                  <a:lnTo>
                    <a:pt x="248157" y="4445"/>
                  </a:lnTo>
                  <a:lnTo>
                    <a:pt x="243840" y="0"/>
                  </a:lnTo>
                  <a:close/>
                </a:path>
                <a:path w="248284" h="2440304">
                  <a:moveTo>
                    <a:pt x="232028" y="138557"/>
                  </a:moveTo>
                  <a:lnTo>
                    <a:pt x="227456" y="143001"/>
                  </a:lnTo>
                  <a:lnTo>
                    <a:pt x="227453" y="148717"/>
                  </a:lnTo>
                  <a:lnTo>
                    <a:pt x="226568" y="207899"/>
                  </a:lnTo>
                  <a:lnTo>
                    <a:pt x="226441" y="213360"/>
                  </a:lnTo>
                  <a:lnTo>
                    <a:pt x="230758" y="217805"/>
                  </a:lnTo>
                  <a:lnTo>
                    <a:pt x="241807" y="218059"/>
                  </a:lnTo>
                  <a:lnTo>
                    <a:pt x="246252" y="213613"/>
                  </a:lnTo>
                  <a:lnTo>
                    <a:pt x="246383" y="207899"/>
                  </a:lnTo>
                  <a:lnTo>
                    <a:pt x="247269" y="148717"/>
                  </a:lnTo>
                  <a:lnTo>
                    <a:pt x="247269" y="143256"/>
                  </a:lnTo>
                  <a:lnTo>
                    <a:pt x="242950" y="138811"/>
                  </a:lnTo>
                  <a:lnTo>
                    <a:pt x="232028" y="138557"/>
                  </a:lnTo>
                  <a:close/>
                </a:path>
                <a:path w="248284" h="2440304">
                  <a:moveTo>
                    <a:pt x="229616" y="277241"/>
                  </a:moveTo>
                  <a:lnTo>
                    <a:pt x="225044" y="281559"/>
                  </a:lnTo>
                  <a:lnTo>
                    <a:pt x="224917" y="292226"/>
                  </a:lnTo>
                  <a:lnTo>
                    <a:pt x="223393" y="346456"/>
                  </a:lnTo>
                  <a:lnTo>
                    <a:pt x="223266" y="351917"/>
                  </a:lnTo>
                  <a:lnTo>
                    <a:pt x="227583" y="356362"/>
                  </a:lnTo>
                  <a:lnTo>
                    <a:pt x="233045" y="356616"/>
                  </a:lnTo>
                  <a:lnTo>
                    <a:pt x="238632" y="356743"/>
                  </a:lnTo>
                  <a:lnTo>
                    <a:pt x="243077" y="352425"/>
                  </a:lnTo>
                  <a:lnTo>
                    <a:pt x="244728" y="287528"/>
                  </a:lnTo>
                  <a:lnTo>
                    <a:pt x="244855" y="281939"/>
                  </a:lnTo>
                  <a:lnTo>
                    <a:pt x="240538" y="277495"/>
                  </a:lnTo>
                  <a:lnTo>
                    <a:pt x="229616" y="277241"/>
                  </a:lnTo>
                  <a:close/>
                </a:path>
                <a:path w="248284" h="2440304">
                  <a:moveTo>
                    <a:pt x="224917" y="292100"/>
                  </a:moveTo>
                  <a:close/>
                </a:path>
                <a:path w="248284" h="2440304">
                  <a:moveTo>
                    <a:pt x="225678" y="415798"/>
                  </a:moveTo>
                  <a:lnTo>
                    <a:pt x="221106" y="419988"/>
                  </a:lnTo>
                  <a:lnTo>
                    <a:pt x="220831" y="426212"/>
                  </a:lnTo>
                  <a:lnTo>
                    <a:pt x="219803" y="456438"/>
                  </a:lnTo>
                  <a:lnTo>
                    <a:pt x="218567" y="484886"/>
                  </a:lnTo>
                  <a:lnTo>
                    <a:pt x="218440" y="490347"/>
                  </a:lnTo>
                  <a:lnTo>
                    <a:pt x="222630" y="494919"/>
                  </a:lnTo>
                  <a:lnTo>
                    <a:pt x="233552" y="495426"/>
                  </a:lnTo>
                  <a:lnTo>
                    <a:pt x="238125" y="491109"/>
                  </a:lnTo>
                  <a:lnTo>
                    <a:pt x="238412" y="484886"/>
                  </a:lnTo>
                  <a:lnTo>
                    <a:pt x="239674" y="455675"/>
                  </a:lnTo>
                  <a:lnTo>
                    <a:pt x="240694" y="425576"/>
                  </a:lnTo>
                  <a:lnTo>
                    <a:pt x="240919" y="420750"/>
                  </a:lnTo>
                  <a:lnTo>
                    <a:pt x="236600" y="416179"/>
                  </a:lnTo>
                  <a:lnTo>
                    <a:pt x="231140" y="415925"/>
                  </a:lnTo>
                  <a:lnTo>
                    <a:pt x="225678" y="415798"/>
                  </a:lnTo>
                  <a:close/>
                </a:path>
                <a:path w="248284" h="2440304">
                  <a:moveTo>
                    <a:pt x="219964" y="554228"/>
                  </a:moveTo>
                  <a:lnTo>
                    <a:pt x="215392" y="558419"/>
                  </a:lnTo>
                  <a:lnTo>
                    <a:pt x="215011" y="563880"/>
                  </a:lnTo>
                  <a:lnTo>
                    <a:pt x="212725" y="611251"/>
                  </a:lnTo>
                  <a:lnTo>
                    <a:pt x="211963" y="623188"/>
                  </a:lnTo>
                  <a:lnTo>
                    <a:pt x="211708" y="628650"/>
                  </a:lnTo>
                  <a:lnTo>
                    <a:pt x="215900" y="633349"/>
                  </a:lnTo>
                  <a:lnTo>
                    <a:pt x="221361" y="633730"/>
                  </a:lnTo>
                  <a:lnTo>
                    <a:pt x="226822" y="633984"/>
                  </a:lnTo>
                  <a:lnTo>
                    <a:pt x="231521" y="629793"/>
                  </a:lnTo>
                  <a:lnTo>
                    <a:pt x="231835" y="623188"/>
                  </a:lnTo>
                  <a:lnTo>
                    <a:pt x="232461" y="611251"/>
                  </a:lnTo>
                  <a:lnTo>
                    <a:pt x="234870" y="563880"/>
                  </a:lnTo>
                  <a:lnTo>
                    <a:pt x="235076" y="559435"/>
                  </a:lnTo>
                  <a:lnTo>
                    <a:pt x="230886" y="554863"/>
                  </a:lnTo>
                  <a:lnTo>
                    <a:pt x="225425" y="554482"/>
                  </a:lnTo>
                  <a:lnTo>
                    <a:pt x="219964" y="554228"/>
                  </a:lnTo>
                  <a:close/>
                </a:path>
                <a:path w="248284" h="2440304">
                  <a:moveTo>
                    <a:pt x="212471" y="692658"/>
                  </a:moveTo>
                  <a:lnTo>
                    <a:pt x="207772" y="696849"/>
                  </a:lnTo>
                  <a:lnTo>
                    <a:pt x="207326" y="703453"/>
                  </a:lnTo>
                  <a:lnTo>
                    <a:pt x="207009" y="709041"/>
                  </a:lnTo>
                  <a:lnTo>
                    <a:pt x="203073" y="766953"/>
                  </a:lnTo>
                  <a:lnTo>
                    <a:pt x="207137" y="771651"/>
                  </a:lnTo>
                  <a:lnTo>
                    <a:pt x="218058" y="772413"/>
                  </a:lnTo>
                  <a:lnTo>
                    <a:pt x="222757" y="768350"/>
                  </a:lnTo>
                  <a:lnTo>
                    <a:pt x="223139" y="762888"/>
                  </a:lnTo>
                  <a:lnTo>
                    <a:pt x="223647" y="757174"/>
                  </a:lnTo>
                  <a:lnTo>
                    <a:pt x="226695" y="710184"/>
                  </a:lnTo>
                  <a:lnTo>
                    <a:pt x="227202" y="703453"/>
                  </a:lnTo>
                  <a:lnTo>
                    <a:pt x="227456" y="697992"/>
                  </a:lnTo>
                  <a:lnTo>
                    <a:pt x="223393" y="693293"/>
                  </a:lnTo>
                  <a:lnTo>
                    <a:pt x="217931" y="693038"/>
                  </a:lnTo>
                  <a:lnTo>
                    <a:pt x="212471" y="692658"/>
                  </a:lnTo>
                  <a:close/>
                </a:path>
                <a:path w="248284" h="2440304">
                  <a:moveTo>
                    <a:pt x="207009" y="708913"/>
                  </a:moveTo>
                  <a:lnTo>
                    <a:pt x="207001" y="709041"/>
                  </a:lnTo>
                  <a:lnTo>
                    <a:pt x="207009" y="708913"/>
                  </a:lnTo>
                  <a:close/>
                </a:path>
                <a:path w="248284" h="2440304">
                  <a:moveTo>
                    <a:pt x="202565" y="830961"/>
                  </a:moveTo>
                  <a:lnTo>
                    <a:pt x="197866" y="835025"/>
                  </a:lnTo>
                  <a:lnTo>
                    <a:pt x="197357" y="840359"/>
                  </a:lnTo>
                  <a:lnTo>
                    <a:pt x="197103" y="844550"/>
                  </a:lnTo>
                  <a:lnTo>
                    <a:pt x="193548" y="886333"/>
                  </a:lnTo>
                  <a:lnTo>
                    <a:pt x="191770" y="905001"/>
                  </a:lnTo>
                  <a:lnTo>
                    <a:pt x="195706" y="909828"/>
                  </a:lnTo>
                  <a:lnTo>
                    <a:pt x="206628" y="910844"/>
                  </a:lnTo>
                  <a:lnTo>
                    <a:pt x="211454" y="906780"/>
                  </a:lnTo>
                  <a:lnTo>
                    <a:pt x="213232" y="887984"/>
                  </a:lnTo>
                  <a:lnTo>
                    <a:pt x="216789" y="846201"/>
                  </a:lnTo>
                  <a:lnTo>
                    <a:pt x="217170" y="842010"/>
                  </a:lnTo>
                  <a:lnTo>
                    <a:pt x="217550" y="836549"/>
                  </a:lnTo>
                  <a:lnTo>
                    <a:pt x="213487" y="831850"/>
                  </a:lnTo>
                  <a:lnTo>
                    <a:pt x="208025" y="831342"/>
                  </a:lnTo>
                  <a:lnTo>
                    <a:pt x="202565" y="830961"/>
                  </a:lnTo>
                  <a:close/>
                </a:path>
                <a:path w="248284" h="2440304">
                  <a:moveTo>
                    <a:pt x="193548" y="886206"/>
                  </a:moveTo>
                  <a:close/>
                </a:path>
                <a:path w="248284" h="2440304">
                  <a:moveTo>
                    <a:pt x="189865" y="968883"/>
                  </a:moveTo>
                  <a:lnTo>
                    <a:pt x="184912" y="972693"/>
                  </a:lnTo>
                  <a:lnTo>
                    <a:pt x="184403" y="978154"/>
                  </a:lnTo>
                  <a:lnTo>
                    <a:pt x="181991" y="999744"/>
                  </a:lnTo>
                  <a:lnTo>
                    <a:pt x="179958" y="1016635"/>
                  </a:lnTo>
                  <a:lnTo>
                    <a:pt x="177926" y="1033018"/>
                  </a:lnTo>
                  <a:lnTo>
                    <a:pt x="177419" y="1036955"/>
                  </a:lnTo>
                  <a:lnTo>
                    <a:pt x="176656" y="1042416"/>
                  </a:lnTo>
                  <a:lnTo>
                    <a:pt x="180467" y="1047369"/>
                  </a:lnTo>
                  <a:lnTo>
                    <a:pt x="191262" y="1048893"/>
                  </a:lnTo>
                  <a:lnTo>
                    <a:pt x="196342" y="1044956"/>
                  </a:lnTo>
                  <a:lnTo>
                    <a:pt x="196976" y="1039622"/>
                  </a:lnTo>
                  <a:lnTo>
                    <a:pt x="197484" y="1035558"/>
                  </a:lnTo>
                  <a:lnTo>
                    <a:pt x="199644" y="1019048"/>
                  </a:lnTo>
                  <a:lnTo>
                    <a:pt x="201933" y="999617"/>
                  </a:lnTo>
                  <a:lnTo>
                    <a:pt x="204089" y="980439"/>
                  </a:lnTo>
                  <a:lnTo>
                    <a:pt x="204597" y="974979"/>
                  </a:lnTo>
                  <a:lnTo>
                    <a:pt x="200787" y="970026"/>
                  </a:lnTo>
                  <a:lnTo>
                    <a:pt x="195325" y="969391"/>
                  </a:lnTo>
                  <a:lnTo>
                    <a:pt x="189865" y="968883"/>
                  </a:lnTo>
                  <a:close/>
                </a:path>
                <a:path w="248284" h="2440304">
                  <a:moveTo>
                    <a:pt x="181991" y="999617"/>
                  </a:moveTo>
                  <a:close/>
                </a:path>
                <a:path w="248284" h="2440304">
                  <a:moveTo>
                    <a:pt x="174543" y="1171702"/>
                  </a:moveTo>
                  <a:lnTo>
                    <a:pt x="154177" y="1171702"/>
                  </a:lnTo>
                  <a:lnTo>
                    <a:pt x="153924" y="1172337"/>
                  </a:lnTo>
                  <a:lnTo>
                    <a:pt x="152526" y="1177544"/>
                  </a:lnTo>
                  <a:lnTo>
                    <a:pt x="155701" y="1183005"/>
                  </a:lnTo>
                  <a:lnTo>
                    <a:pt x="166243" y="1185799"/>
                  </a:lnTo>
                  <a:lnTo>
                    <a:pt x="171703" y="1182751"/>
                  </a:lnTo>
                  <a:lnTo>
                    <a:pt x="173100" y="1177417"/>
                  </a:lnTo>
                  <a:lnTo>
                    <a:pt x="173354" y="1176655"/>
                  </a:lnTo>
                  <a:lnTo>
                    <a:pt x="174543" y="1171702"/>
                  </a:lnTo>
                  <a:close/>
                </a:path>
                <a:path w="248284" h="2440304">
                  <a:moveTo>
                    <a:pt x="171830" y="1106043"/>
                  </a:moveTo>
                  <a:lnTo>
                    <a:pt x="166750" y="1109599"/>
                  </a:lnTo>
                  <a:lnTo>
                    <a:pt x="165226" y="1118997"/>
                  </a:lnTo>
                  <a:lnTo>
                    <a:pt x="162941" y="1130935"/>
                  </a:lnTo>
                  <a:lnTo>
                    <a:pt x="160781" y="1142238"/>
                  </a:lnTo>
                  <a:lnTo>
                    <a:pt x="158623" y="1152906"/>
                  </a:lnTo>
                  <a:lnTo>
                    <a:pt x="156337" y="1162685"/>
                  </a:lnTo>
                  <a:lnTo>
                    <a:pt x="154050" y="1171829"/>
                  </a:lnTo>
                  <a:lnTo>
                    <a:pt x="154177" y="1171702"/>
                  </a:lnTo>
                  <a:lnTo>
                    <a:pt x="174543" y="1171702"/>
                  </a:lnTo>
                  <a:lnTo>
                    <a:pt x="175641" y="1167130"/>
                  </a:lnTo>
                  <a:lnTo>
                    <a:pt x="177926" y="1156970"/>
                  </a:lnTo>
                  <a:lnTo>
                    <a:pt x="180213" y="1146048"/>
                  </a:lnTo>
                  <a:lnTo>
                    <a:pt x="182372" y="1134491"/>
                  </a:lnTo>
                  <a:lnTo>
                    <a:pt x="185420" y="1118362"/>
                  </a:lnTo>
                  <a:lnTo>
                    <a:pt x="186308" y="1112901"/>
                  </a:lnTo>
                  <a:lnTo>
                    <a:pt x="182625" y="1107821"/>
                  </a:lnTo>
                  <a:lnTo>
                    <a:pt x="171830" y="1106043"/>
                  </a:lnTo>
                  <a:close/>
                </a:path>
                <a:path w="248284" h="2440304">
                  <a:moveTo>
                    <a:pt x="156337" y="1162558"/>
                  </a:moveTo>
                  <a:close/>
                </a:path>
                <a:path w="248284" h="2440304">
                  <a:moveTo>
                    <a:pt x="158623" y="1152652"/>
                  </a:moveTo>
                  <a:lnTo>
                    <a:pt x="158565" y="1152906"/>
                  </a:lnTo>
                  <a:lnTo>
                    <a:pt x="158623" y="1152652"/>
                  </a:lnTo>
                  <a:close/>
                </a:path>
                <a:path w="248284" h="2440304">
                  <a:moveTo>
                    <a:pt x="160781" y="1142111"/>
                  </a:moveTo>
                  <a:close/>
                </a:path>
                <a:path w="248284" h="2440304">
                  <a:moveTo>
                    <a:pt x="165226" y="1118743"/>
                  </a:moveTo>
                  <a:lnTo>
                    <a:pt x="165179" y="1118997"/>
                  </a:lnTo>
                  <a:lnTo>
                    <a:pt x="165226" y="1118743"/>
                  </a:lnTo>
                  <a:close/>
                </a:path>
                <a:path w="248284" h="2440304">
                  <a:moveTo>
                    <a:pt x="124078" y="1228471"/>
                  </a:moveTo>
                  <a:lnTo>
                    <a:pt x="118109" y="1230376"/>
                  </a:lnTo>
                  <a:lnTo>
                    <a:pt x="115697" y="1235202"/>
                  </a:lnTo>
                  <a:lnTo>
                    <a:pt x="115062" y="1236345"/>
                  </a:lnTo>
                  <a:lnTo>
                    <a:pt x="102997" y="1273429"/>
                  </a:lnTo>
                  <a:lnTo>
                    <a:pt x="96900" y="1299972"/>
                  </a:lnTo>
                  <a:lnTo>
                    <a:pt x="100329" y="1305179"/>
                  </a:lnTo>
                  <a:lnTo>
                    <a:pt x="110998" y="1307465"/>
                  </a:lnTo>
                  <a:lnTo>
                    <a:pt x="116331" y="1304036"/>
                  </a:lnTo>
                  <a:lnTo>
                    <a:pt x="117475" y="1298702"/>
                  </a:lnTo>
                  <a:lnTo>
                    <a:pt x="117707" y="1297305"/>
                  </a:lnTo>
                  <a:lnTo>
                    <a:pt x="119986" y="1287399"/>
                  </a:lnTo>
                  <a:lnTo>
                    <a:pt x="122174" y="1278001"/>
                  </a:lnTo>
                  <a:lnTo>
                    <a:pt x="124359" y="1270127"/>
                  </a:lnTo>
                  <a:lnTo>
                    <a:pt x="126668" y="1262507"/>
                  </a:lnTo>
                  <a:lnTo>
                    <a:pt x="128782" y="1255776"/>
                  </a:lnTo>
                  <a:lnTo>
                    <a:pt x="131064" y="1249426"/>
                  </a:lnTo>
                  <a:lnTo>
                    <a:pt x="133223" y="1244346"/>
                  </a:lnTo>
                  <a:lnTo>
                    <a:pt x="135763" y="1239393"/>
                  </a:lnTo>
                  <a:lnTo>
                    <a:pt x="133857" y="1233424"/>
                  </a:lnTo>
                  <a:lnTo>
                    <a:pt x="129031" y="1230884"/>
                  </a:lnTo>
                  <a:lnTo>
                    <a:pt x="124078" y="1228471"/>
                  </a:lnTo>
                  <a:close/>
                </a:path>
                <a:path w="248284" h="2440304">
                  <a:moveTo>
                    <a:pt x="117757" y="1297178"/>
                  </a:moveTo>
                  <a:close/>
                </a:path>
                <a:path w="248284" h="2440304">
                  <a:moveTo>
                    <a:pt x="120044" y="1287272"/>
                  </a:moveTo>
                  <a:close/>
                </a:path>
                <a:path w="248284" h="2440304">
                  <a:moveTo>
                    <a:pt x="122274" y="1278001"/>
                  </a:moveTo>
                  <a:lnTo>
                    <a:pt x="122174" y="1278382"/>
                  </a:lnTo>
                  <a:lnTo>
                    <a:pt x="122274" y="1278001"/>
                  </a:lnTo>
                  <a:close/>
                </a:path>
                <a:path w="248284" h="2440304">
                  <a:moveTo>
                    <a:pt x="124459" y="1269746"/>
                  </a:moveTo>
                  <a:lnTo>
                    <a:pt x="124332" y="1270127"/>
                  </a:lnTo>
                  <a:lnTo>
                    <a:pt x="124459" y="1269746"/>
                  </a:lnTo>
                  <a:close/>
                </a:path>
                <a:path w="248284" h="2440304">
                  <a:moveTo>
                    <a:pt x="126746" y="1262253"/>
                  </a:moveTo>
                  <a:lnTo>
                    <a:pt x="126619" y="1262507"/>
                  </a:lnTo>
                  <a:lnTo>
                    <a:pt x="126746" y="1262253"/>
                  </a:lnTo>
                  <a:close/>
                </a:path>
                <a:path w="248284" h="2440304">
                  <a:moveTo>
                    <a:pt x="131096" y="1249426"/>
                  </a:moveTo>
                  <a:lnTo>
                    <a:pt x="130937" y="1249807"/>
                  </a:lnTo>
                  <a:lnTo>
                    <a:pt x="131096" y="1249426"/>
                  </a:lnTo>
                  <a:close/>
                </a:path>
                <a:path w="248284" h="2440304">
                  <a:moveTo>
                    <a:pt x="133286" y="1244346"/>
                  </a:moveTo>
                  <a:lnTo>
                    <a:pt x="132969" y="1244981"/>
                  </a:lnTo>
                  <a:lnTo>
                    <a:pt x="133286" y="1244346"/>
                  </a:lnTo>
                  <a:close/>
                </a:path>
                <a:path w="248284" h="2440304">
                  <a:moveTo>
                    <a:pt x="90043" y="1364107"/>
                  </a:moveTo>
                  <a:lnTo>
                    <a:pt x="85090" y="1367917"/>
                  </a:lnTo>
                  <a:lnTo>
                    <a:pt x="82930" y="1383030"/>
                  </a:lnTo>
                  <a:lnTo>
                    <a:pt x="80772" y="1398524"/>
                  </a:lnTo>
                  <a:lnTo>
                    <a:pt x="78740" y="1414399"/>
                  </a:lnTo>
                  <a:lnTo>
                    <a:pt x="76580" y="1431036"/>
                  </a:lnTo>
                  <a:lnTo>
                    <a:pt x="76453" y="1432433"/>
                  </a:lnTo>
                  <a:lnTo>
                    <a:pt x="75819" y="1437894"/>
                  </a:lnTo>
                  <a:lnTo>
                    <a:pt x="79755" y="1442847"/>
                  </a:lnTo>
                  <a:lnTo>
                    <a:pt x="90550" y="1444117"/>
                  </a:lnTo>
                  <a:lnTo>
                    <a:pt x="95503" y="1440180"/>
                  </a:lnTo>
                  <a:lnTo>
                    <a:pt x="96139" y="1434719"/>
                  </a:lnTo>
                  <a:lnTo>
                    <a:pt x="96266" y="1433322"/>
                  </a:lnTo>
                  <a:lnTo>
                    <a:pt x="98425" y="1416939"/>
                  </a:lnTo>
                  <a:lnTo>
                    <a:pt x="100440" y="1401191"/>
                  </a:lnTo>
                  <a:lnTo>
                    <a:pt x="102616" y="1385824"/>
                  </a:lnTo>
                  <a:lnTo>
                    <a:pt x="104648" y="1370711"/>
                  </a:lnTo>
                  <a:lnTo>
                    <a:pt x="100965" y="1365631"/>
                  </a:lnTo>
                  <a:lnTo>
                    <a:pt x="90043" y="1364107"/>
                  </a:lnTo>
                  <a:close/>
                </a:path>
                <a:path w="248284" h="2440304">
                  <a:moveTo>
                    <a:pt x="96282" y="1433322"/>
                  </a:moveTo>
                  <a:close/>
                </a:path>
                <a:path w="248284" h="2440304">
                  <a:moveTo>
                    <a:pt x="100474" y="1401064"/>
                  </a:moveTo>
                  <a:close/>
                </a:path>
                <a:path w="248284" h="2440304">
                  <a:moveTo>
                    <a:pt x="73151" y="1502029"/>
                  </a:moveTo>
                  <a:lnTo>
                    <a:pt x="68325" y="1505966"/>
                  </a:lnTo>
                  <a:lnTo>
                    <a:pt x="67818" y="1511427"/>
                  </a:lnTo>
                  <a:lnTo>
                    <a:pt x="66675" y="1521968"/>
                  </a:lnTo>
                  <a:lnTo>
                    <a:pt x="62992" y="1561973"/>
                  </a:lnTo>
                  <a:lnTo>
                    <a:pt x="62229" y="1570736"/>
                  </a:lnTo>
                  <a:lnTo>
                    <a:pt x="61722" y="1576197"/>
                  </a:lnTo>
                  <a:lnTo>
                    <a:pt x="65786" y="1580896"/>
                  </a:lnTo>
                  <a:lnTo>
                    <a:pt x="76707" y="1581912"/>
                  </a:lnTo>
                  <a:lnTo>
                    <a:pt x="81533" y="1577848"/>
                  </a:lnTo>
                  <a:lnTo>
                    <a:pt x="81915" y="1572387"/>
                  </a:lnTo>
                  <a:lnTo>
                    <a:pt x="82676" y="1563751"/>
                  </a:lnTo>
                  <a:lnTo>
                    <a:pt x="86348" y="1524000"/>
                  </a:lnTo>
                  <a:lnTo>
                    <a:pt x="87502" y="1513459"/>
                  </a:lnTo>
                  <a:lnTo>
                    <a:pt x="88011" y="1507998"/>
                  </a:lnTo>
                  <a:lnTo>
                    <a:pt x="84074" y="1503045"/>
                  </a:lnTo>
                  <a:lnTo>
                    <a:pt x="73151" y="1502029"/>
                  </a:lnTo>
                  <a:close/>
                </a:path>
                <a:path w="248284" h="2440304">
                  <a:moveTo>
                    <a:pt x="86373" y="1523873"/>
                  </a:moveTo>
                  <a:lnTo>
                    <a:pt x="86359" y="1524000"/>
                  </a:lnTo>
                  <a:lnTo>
                    <a:pt x="86373" y="1523873"/>
                  </a:lnTo>
                  <a:close/>
                </a:path>
                <a:path w="248284" h="2440304">
                  <a:moveTo>
                    <a:pt x="60832" y="1640205"/>
                  </a:moveTo>
                  <a:lnTo>
                    <a:pt x="56133" y="1644396"/>
                  </a:lnTo>
                  <a:lnTo>
                    <a:pt x="55649" y="1651254"/>
                  </a:lnTo>
                  <a:lnTo>
                    <a:pt x="52479" y="1694307"/>
                  </a:lnTo>
                  <a:lnTo>
                    <a:pt x="51053" y="1714627"/>
                  </a:lnTo>
                  <a:lnTo>
                    <a:pt x="55245" y="1719326"/>
                  </a:lnTo>
                  <a:lnTo>
                    <a:pt x="66167" y="1720088"/>
                  </a:lnTo>
                  <a:lnTo>
                    <a:pt x="70866" y="1715897"/>
                  </a:lnTo>
                  <a:lnTo>
                    <a:pt x="72493" y="1692910"/>
                  </a:lnTo>
                  <a:lnTo>
                    <a:pt x="75662" y="1649857"/>
                  </a:lnTo>
                  <a:lnTo>
                    <a:pt x="75946" y="1645793"/>
                  </a:lnTo>
                  <a:lnTo>
                    <a:pt x="71754" y="1641094"/>
                  </a:lnTo>
                  <a:lnTo>
                    <a:pt x="66294" y="1640713"/>
                  </a:lnTo>
                  <a:lnTo>
                    <a:pt x="60832" y="1640205"/>
                  </a:lnTo>
                  <a:close/>
                </a:path>
                <a:path w="248284" h="2440304">
                  <a:moveTo>
                    <a:pt x="72399" y="1694180"/>
                  </a:moveTo>
                  <a:lnTo>
                    <a:pt x="72390" y="1694307"/>
                  </a:lnTo>
                  <a:lnTo>
                    <a:pt x="72399" y="1694180"/>
                  </a:lnTo>
                  <a:close/>
                </a:path>
                <a:path w="248284" h="2440304">
                  <a:moveTo>
                    <a:pt x="51434" y="1778762"/>
                  </a:moveTo>
                  <a:lnTo>
                    <a:pt x="46736" y="1782953"/>
                  </a:lnTo>
                  <a:lnTo>
                    <a:pt x="46424" y="1789430"/>
                  </a:lnTo>
                  <a:lnTo>
                    <a:pt x="43630" y="1838833"/>
                  </a:lnTo>
                  <a:lnTo>
                    <a:pt x="42925" y="1853184"/>
                  </a:lnTo>
                  <a:lnTo>
                    <a:pt x="47117" y="1857883"/>
                  </a:lnTo>
                  <a:lnTo>
                    <a:pt x="58039" y="1858391"/>
                  </a:lnTo>
                  <a:lnTo>
                    <a:pt x="62738" y="1854200"/>
                  </a:lnTo>
                  <a:lnTo>
                    <a:pt x="63043" y="1847723"/>
                  </a:lnTo>
                  <a:lnTo>
                    <a:pt x="63564" y="1837690"/>
                  </a:lnTo>
                  <a:lnTo>
                    <a:pt x="66341" y="1788414"/>
                  </a:lnTo>
                  <a:lnTo>
                    <a:pt x="66548" y="1783969"/>
                  </a:lnTo>
                  <a:lnTo>
                    <a:pt x="62356" y="1779270"/>
                  </a:lnTo>
                  <a:lnTo>
                    <a:pt x="51434" y="1778762"/>
                  </a:lnTo>
                  <a:close/>
                </a:path>
                <a:path w="248284" h="2440304">
                  <a:moveTo>
                    <a:pt x="63507" y="1838706"/>
                  </a:moveTo>
                  <a:close/>
                </a:path>
                <a:path w="248284" h="2440304">
                  <a:moveTo>
                    <a:pt x="44196" y="1917319"/>
                  </a:moveTo>
                  <a:lnTo>
                    <a:pt x="39624" y="1921510"/>
                  </a:lnTo>
                  <a:lnTo>
                    <a:pt x="38698" y="1941322"/>
                  </a:lnTo>
                  <a:lnTo>
                    <a:pt x="36794" y="1987169"/>
                  </a:lnTo>
                  <a:lnTo>
                    <a:pt x="36575" y="1991868"/>
                  </a:lnTo>
                  <a:lnTo>
                    <a:pt x="40894" y="1996440"/>
                  </a:lnTo>
                  <a:lnTo>
                    <a:pt x="51816" y="1996948"/>
                  </a:lnTo>
                  <a:lnTo>
                    <a:pt x="56388" y="1992630"/>
                  </a:lnTo>
                  <a:lnTo>
                    <a:pt x="56673" y="1986407"/>
                  </a:lnTo>
                  <a:lnTo>
                    <a:pt x="58588" y="1940433"/>
                  </a:lnTo>
                  <a:lnTo>
                    <a:pt x="59436" y="1922399"/>
                  </a:lnTo>
                  <a:lnTo>
                    <a:pt x="55118" y="1917827"/>
                  </a:lnTo>
                  <a:lnTo>
                    <a:pt x="44196" y="1917319"/>
                  </a:lnTo>
                  <a:close/>
                </a:path>
                <a:path w="248284" h="2440304">
                  <a:moveTo>
                    <a:pt x="38734" y="2055876"/>
                  </a:moveTo>
                  <a:lnTo>
                    <a:pt x="34163" y="2060194"/>
                  </a:lnTo>
                  <a:lnTo>
                    <a:pt x="34016" y="2066290"/>
                  </a:lnTo>
                  <a:lnTo>
                    <a:pt x="32875" y="2102612"/>
                  </a:lnTo>
                  <a:lnTo>
                    <a:pt x="32257" y="2125091"/>
                  </a:lnTo>
                  <a:lnTo>
                    <a:pt x="32130" y="2130679"/>
                  </a:lnTo>
                  <a:lnTo>
                    <a:pt x="36449" y="2135124"/>
                  </a:lnTo>
                  <a:lnTo>
                    <a:pt x="41909" y="2135251"/>
                  </a:lnTo>
                  <a:lnTo>
                    <a:pt x="47371" y="2135505"/>
                  </a:lnTo>
                  <a:lnTo>
                    <a:pt x="51943" y="2131187"/>
                  </a:lnTo>
                  <a:lnTo>
                    <a:pt x="52597" y="2101977"/>
                  </a:lnTo>
                  <a:lnTo>
                    <a:pt x="53750" y="2065655"/>
                  </a:lnTo>
                  <a:lnTo>
                    <a:pt x="53975" y="2060829"/>
                  </a:lnTo>
                  <a:lnTo>
                    <a:pt x="49656" y="2056257"/>
                  </a:lnTo>
                  <a:lnTo>
                    <a:pt x="44196" y="2056130"/>
                  </a:lnTo>
                  <a:lnTo>
                    <a:pt x="38734" y="2055876"/>
                  </a:lnTo>
                  <a:close/>
                </a:path>
                <a:path w="248284" h="2440304">
                  <a:moveTo>
                    <a:pt x="52581" y="2102485"/>
                  </a:moveTo>
                  <a:close/>
                </a:path>
                <a:path w="248284" h="2440304">
                  <a:moveTo>
                    <a:pt x="34925" y="2194560"/>
                  </a:moveTo>
                  <a:lnTo>
                    <a:pt x="30352" y="2198878"/>
                  </a:lnTo>
                  <a:lnTo>
                    <a:pt x="30218" y="2204847"/>
                  </a:lnTo>
                  <a:lnTo>
                    <a:pt x="29331" y="2264156"/>
                  </a:lnTo>
                  <a:lnTo>
                    <a:pt x="29209" y="2269363"/>
                  </a:lnTo>
                  <a:lnTo>
                    <a:pt x="33527" y="2273935"/>
                  </a:lnTo>
                  <a:lnTo>
                    <a:pt x="39116" y="2273935"/>
                  </a:lnTo>
                  <a:lnTo>
                    <a:pt x="44576" y="2274062"/>
                  </a:lnTo>
                  <a:lnTo>
                    <a:pt x="49022" y="2269617"/>
                  </a:lnTo>
                  <a:lnTo>
                    <a:pt x="49152" y="2263902"/>
                  </a:lnTo>
                  <a:lnTo>
                    <a:pt x="50038" y="2204847"/>
                  </a:lnTo>
                  <a:lnTo>
                    <a:pt x="50165" y="2199386"/>
                  </a:lnTo>
                  <a:lnTo>
                    <a:pt x="45847" y="2194814"/>
                  </a:lnTo>
                  <a:lnTo>
                    <a:pt x="34925" y="2194560"/>
                  </a:lnTo>
                  <a:close/>
                </a:path>
                <a:path w="248284" h="2440304">
                  <a:moveTo>
                    <a:pt x="49912" y="2213483"/>
                  </a:moveTo>
                  <a:close/>
                </a:path>
                <a:path w="248284" h="2440304">
                  <a:moveTo>
                    <a:pt x="0" y="2363470"/>
                  </a:moveTo>
                  <a:lnTo>
                    <a:pt x="37719" y="2439924"/>
                  </a:lnTo>
                  <a:lnTo>
                    <a:pt x="64874" y="2386330"/>
                  </a:lnTo>
                  <a:lnTo>
                    <a:pt x="32512" y="2386330"/>
                  </a:lnTo>
                  <a:lnTo>
                    <a:pt x="28067" y="2381885"/>
                  </a:lnTo>
                  <a:lnTo>
                    <a:pt x="28164" y="2363657"/>
                  </a:lnTo>
                  <a:lnTo>
                    <a:pt x="0" y="2363470"/>
                  </a:lnTo>
                  <a:close/>
                </a:path>
                <a:path w="248284" h="2440304">
                  <a:moveTo>
                    <a:pt x="28164" y="2363657"/>
                  </a:moveTo>
                  <a:lnTo>
                    <a:pt x="28067" y="2381885"/>
                  </a:lnTo>
                  <a:lnTo>
                    <a:pt x="32512" y="2386330"/>
                  </a:lnTo>
                  <a:lnTo>
                    <a:pt x="43433" y="2386330"/>
                  </a:lnTo>
                  <a:lnTo>
                    <a:pt x="47878" y="2381885"/>
                  </a:lnTo>
                  <a:lnTo>
                    <a:pt x="47976" y="2363789"/>
                  </a:lnTo>
                  <a:lnTo>
                    <a:pt x="28164" y="2363657"/>
                  </a:lnTo>
                  <a:close/>
                </a:path>
                <a:path w="248284" h="2440304">
                  <a:moveTo>
                    <a:pt x="47976" y="2363789"/>
                  </a:moveTo>
                  <a:lnTo>
                    <a:pt x="47878" y="2381885"/>
                  </a:lnTo>
                  <a:lnTo>
                    <a:pt x="43433" y="2386330"/>
                  </a:lnTo>
                  <a:lnTo>
                    <a:pt x="64874" y="2386330"/>
                  </a:lnTo>
                  <a:lnTo>
                    <a:pt x="76200" y="2363978"/>
                  </a:lnTo>
                  <a:lnTo>
                    <a:pt x="47976" y="2363789"/>
                  </a:lnTo>
                  <a:close/>
                </a:path>
                <a:path w="248284" h="2440304">
                  <a:moveTo>
                    <a:pt x="43688" y="2333371"/>
                  </a:moveTo>
                  <a:lnTo>
                    <a:pt x="32766" y="2333371"/>
                  </a:lnTo>
                  <a:lnTo>
                    <a:pt x="28321" y="2337816"/>
                  </a:lnTo>
                  <a:lnTo>
                    <a:pt x="28320" y="2343404"/>
                  </a:lnTo>
                  <a:lnTo>
                    <a:pt x="28164" y="2363657"/>
                  </a:lnTo>
                  <a:lnTo>
                    <a:pt x="47976" y="2363789"/>
                  </a:lnTo>
                  <a:lnTo>
                    <a:pt x="48132" y="2343404"/>
                  </a:lnTo>
                  <a:lnTo>
                    <a:pt x="48132" y="2337816"/>
                  </a:lnTo>
                  <a:lnTo>
                    <a:pt x="43688" y="2333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864345" y="4738877"/>
              <a:ext cx="250190" cy="454659"/>
            </a:xfrm>
            <a:custGeom>
              <a:avLst/>
              <a:gdLst/>
              <a:ahLst/>
              <a:cxnLst/>
              <a:rect l="l" t="t" r="r" b="b"/>
              <a:pathLst>
                <a:path w="250190" h="454660">
                  <a:moveTo>
                    <a:pt x="0" y="454152"/>
                  </a:moveTo>
                  <a:lnTo>
                    <a:pt x="249935" y="454152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951213" y="2299715"/>
              <a:ext cx="154305" cy="2440305"/>
            </a:xfrm>
            <a:custGeom>
              <a:avLst/>
              <a:gdLst/>
              <a:ahLst/>
              <a:cxnLst/>
              <a:rect l="l" t="t" r="r" b="b"/>
              <a:pathLst>
                <a:path w="154304" h="2440304">
                  <a:moveTo>
                    <a:pt x="149732" y="0"/>
                  </a:moveTo>
                  <a:lnTo>
                    <a:pt x="138810" y="0"/>
                  </a:lnTo>
                  <a:lnTo>
                    <a:pt x="134365" y="4445"/>
                  </a:lnTo>
                  <a:lnTo>
                    <a:pt x="134365" y="9906"/>
                  </a:lnTo>
                  <a:lnTo>
                    <a:pt x="134111" y="69342"/>
                  </a:lnTo>
                  <a:lnTo>
                    <a:pt x="134111" y="74803"/>
                  </a:lnTo>
                  <a:lnTo>
                    <a:pt x="138556" y="79248"/>
                  </a:lnTo>
                  <a:lnTo>
                    <a:pt x="149478" y="79248"/>
                  </a:lnTo>
                  <a:lnTo>
                    <a:pt x="153924" y="74803"/>
                  </a:lnTo>
                  <a:lnTo>
                    <a:pt x="153924" y="69342"/>
                  </a:lnTo>
                  <a:lnTo>
                    <a:pt x="154177" y="9906"/>
                  </a:lnTo>
                  <a:lnTo>
                    <a:pt x="154177" y="4445"/>
                  </a:lnTo>
                  <a:lnTo>
                    <a:pt x="149732" y="0"/>
                  </a:lnTo>
                  <a:close/>
                </a:path>
                <a:path w="154304" h="2440304">
                  <a:moveTo>
                    <a:pt x="149225" y="138684"/>
                  </a:moveTo>
                  <a:lnTo>
                    <a:pt x="138302" y="138684"/>
                  </a:lnTo>
                  <a:lnTo>
                    <a:pt x="133857" y="143001"/>
                  </a:lnTo>
                  <a:lnTo>
                    <a:pt x="133855" y="148717"/>
                  </a:lnTo>
                  <a:lnTo>
                    <a:pt x="133344" y="208153"/>
                  </a:lnTo>
                  <a:lnTo>
                    <a:pt x="133222" y="213360"/>
                  </a:lnTo>
                  <a:lnTo>
                    <a:pt x="137667" y="217932"/>
                  </a:lnTo>
                  <a:lnTo>
                    <a:pt x="148589" y="217932"/>
                  </a:lnTo>
                  <a:lnTo>
                    <a:pt x="153034" y="213613"/>
                  </a:lnTo>
                  <a:lnTo>
                    <a:pt x="153164" y="207899"/>
                  </a:lnTo>
                  <a:lnTo>
                    <a:pt x="153669" y="148717"/>
                  </a:lnTo>
                  <a:lnTo>
                    <a:pt x="153669" y="143256"/>
                  </a:lnTo>
                  <a:lnTo>
                    <a:pt x="149225" y="138684"/>
                  </a:lnTo>
                  <a:close/>
                </a:path>
                <a:path w="154304" h="2440304">
                  <a:moveTo>
                    <a:pt x="137032" y="277241"/>
                  </a:moveTo>
                  <a:lnTo>
                    <a:pt x="132587" y="281686"/>
                  </a:lnTo>
                  <a:lnTo>
                    <a:pt x="132457" y="292481"/>
                  </a:lnTo>
                  <a:lnTo>
                    <a:pt x="131693" y="346837"/>
                  </a:lnTo>
                  <a:lnTo>
                    <a:pt x="131571" y="352044"/>
                  </a:lnTo>
                  <a:lnTo>
                    <a:pt x="135889" y="356488"/>
                  </a:lnTo>
                  <a:lnTo>
                    <a:pt x="146811" y="356743"/>
                  </a:lnTo>
                  <a:lnTo>
                    <a:pt x="151383" y="352298"/>
                  </a:lnTo>
                  <a:lnTo>
                    <a:pt x="151514" y="346583"/>
                  </a:lnTo>
                  <a:lnTo>
                    <a:pt x="152279" y="292226"/>
                  </a:lnTo>
                  <a:lnTo>
                    <a:pt x="152400" y="281939"/>
                  </a:lnTo>
                  <a:lnTo>
                    <a:pt x="148081" y="277368"/>
                  </a:lnTo>
                  <a:lnTo>
                    <a:pt x="142493" y="277368"/>
                  </a:lnTo>
                  <a:lnTo>
                    <a:pt x="137032" y="277241"/>
                  </a:lnTo>
                  <a:close/>
                </a:path>
                <a:path w="154304" h="2440304">
                  <a:moveTo>
                    <a:pt x="132460" y="292226"/>
                  </a:moveTo>
                  <a:lnTo>
                    <a:pt x="132459" y="292354"/>
                  </a:lnTo>
                  <a:lnTo>
                    <a:pt x="132460" y="292226"/>
                  </a:lnTo>
                  <a:close/>
                </a:path>
                <a:path w="154304" h="2440304">
                  <a:moveTo>
                    <a:pt x="135000" y="415925"/>
                  </a:moveTo>
                  <a:lnTo>
                    <a:pt x="130428" y="420243"/>
                  </a:lnTo>
                  <a:lnTo>
                    <a:pt x="130295" y="426085"/>
                  </a:lnTo>
                  <a:lnTo>
                    <a:pt x="129782" y="456311"/>
                  </a:lnTo>
                  <a:lnTo>
                    <a:pt x="129031" y="490600"/>
                  </a:lnTo>
                  <a:lnTo>
                    <a:pt x="133350" y="495173"/>
                  </a:lnTo>
                  <a:lnTo>
                    <a:pt x="144271" y="495426"/>
                  </a:lnTo>
                  <a:lnTo>
                    <a:pt x="148843" y="490982"/>
                  </a:lnTo>
                  <a:lnTo>
                    <a:pt x="149614" y="455803"/>
                  </a:lnTo>
                  <a:lnTo>
                    <a:pt x="150113" y="426085"/>
                  </a:lnTo>
                  <a:lnTo>
                    <a:pt x="150240" y="420624"/>
                  </a:lnTo>
                  <a:lnTo>
                    <a:pt x="145922" y="416179"/>
                  </a:lnTo>
                  <a:lnTo>
                    <a:pt x="135000" y="415925"/>
                  </a:lnTo>
                  <a:close/>
                </a:path>
                <a:path w="154304" h="2440304">
                  <a:moveTo>
                    <a:pt x="131952" y="554482"/>
                  </a:moveTo>
                  <a:lnTo>
                    <a:pt x="127380" y="558800"/>
                  </a:lnTo>
                  <a:lnTo>
                    <a:pt x="127236" y="564896"/>
                  </a:lnTo>
                  <a:lnTo>
                    <a:pt x="125968" y="612013"/>
                  </a:lnTo>
                  <a:lnTo>
                    <a:pt x="125602" y="623697"/>
                  </a:lnTo>
                  <a:lnTo>
                    <a:pt x="125475" y="629158"/>
                  </a:lnTo>
                  <a:lnTo>
                    <a:pt x="129666" y="633730"/>
                  </a:lnTo>
                  <a:lnTo>
                    <a:pt x="135254" y="633857"/>
                  </a:lnTo>
                  <a:lnTo>
                    <a:pt x="140715" y="634111"/>
                  </a:lnTo>
                  <a:lnTo>
                    <a:pt x="145160" y="629793"/>
                  </a:lnTo>
                  <a:lnTo>
                    <a:pt x="145414" y="624332"/>
                  </a:lnTo>
                  <a:lnTo>
                    <a:pt x="145684" y="611505"/>
                  </a:lnTo>
                  <a:lnTo>
                    <a:pt x="147065" y="564896"/>
                  </a:lnTo>
                  <a:lnTo>
                    <a:pt x="147192" y="559435"/>
                  </a:lnTo>
                  <a:lnTo>
                    <a:pt x="142875" y="554863"/>
                  </a:lnTo>
                  <a:lnTo>
                    <a:pt x="137413" y="554736"/>
                  </a:lnTo>
                  <a:lnTo>
                    <a:pt x="131952" y="554482"/>
                  </a:lnTo>
                  <a:close/>
                </a:path>
                <a:path w="154304" h="2440304">
                  <a:moveTo>
                    <a:pt x="127888" y="693166"/>
                  </a:moveTo>
                  <a:lnTo>
                    <a:pt x="123316" y="697484"/>
                  </a:lnTo>
                  <a:lnTo>
                    <a:pt x="123164" y="703580"/>
                  </a:lnTo>
                  <a:lnTo>
                    <a:pt x="122913" y="709930"/>
                  </a:lnTo>
                  <a:lnTo>
                    <a:pt x="121258" y="756793"/>
                  </a:lnTo>
                  <a:lnTo>
                    <a:pt x="120776" y="767714"/>
                  </a:lnTo>
                  <a:lnTo>
                    <a:pt x="125094" y="772287"/>
                  </a:lnTo>
                  <a:lnTo>
                    <a:pt x="130555" y="772541"/>
                  </a:lnTo>
                  <a:lnTo>
                    <a:pt x="136016" y="772668"/>
                  </a:lnTo>
                  <a:lnTo>
                    <a:pt x="140588" y="768476"/>
                  </a:lnTo>
                  <a:lnTo>
                    <a:pt x="140874" y="762254"/>
                  </a:lnTo>
                  <a:lnTo>
                    <a:pt x="141119" y="756158"/>
                  </a:lnTo>
                  <a:lnTo>
                    <a:pt x="142773" y="709295"/>
                  </a:lnTo>
                  <a:lnTo>
                    <a:pt x="143001" y="703580"/>
                  </a:lnTo>
                  <a:lnTo>
                    <a:pt x="143128" y="697992"/>
                  </a:lnTo>
                  <a:lnTo>
                    <a:pt x="138810" y="693420"/>
                  </a:lnTo>
                  <a:lnTo>
                    <a:pt x="127888" y="693166"/>
                  </a:lnTo>
                  <a:close/>
                </a:path>
                <a:path w="154304" h="2440304">
                  <a:moveTo>
                    <a:pt x="122681" y="831723"/>
                  </a:moveTo>
                  <a:lnTo>
                    <a:pt x="118109" y="835913"/>
                  </a:lnTo>
                  <a:lnTo>
                    <a:pt x="117855" y="841375"/>
                  </a:lnTo>
                  <a:lnTo>
                    <a:pt x="117688" y="845820"/>
                  </a:lnTo>
                  <a:lnTo>
                    <a:pt x="115188" y="900684"/>
                  </a:lnTo>
                  <a:lnTo>
                    <a:pt x="114807" y="906145"/>
                  </a:lnTo>
                  <a:lnTo>
                    <a:pt x="119125" y="910717"/>
                  </a:lnTo>
                  <a:lnTo>
                    <a:pt x="124586" y="911098"/>
                  </a:lnTo>
                  <a:lnTo>
                    <a:pt x="130047" y="911351"/>
                  </a:lnTo>
                  <a:lnTo>
                    <a:pt x="134619" y="907161"/>
                  </a:lnTo>
                  <a:lnTo>
                    <a:pt x="134928" y="900684"/>
                  </a:lnTo>
                  <a:lnTo>
                    <a:pt x="135635" y="887603"/>
                  </a:lnTo>
                  <a:lnTo>
                    <a:pt x="137540" y="845820"/>
                  </a:lnTo>
                  <a:lnTo>
                    <a:pt x="137703" y="841375"/>
                  </a:lnTo>
                  <a:lnTo>
                    <a:pt x="137921" y="836676"/>
                  </a:lnTo>
                  <a:lnTo>
                    <a:pt x="133603" y="832104"/>
                  </a:lnTo>
                  <a:lnTo>
                    <a:pt x="128142" y="831850"/>
                  </a:lnTo>
                  <a:lnTo>
                    <a:pt x="122681" y="831723"/>
                  </a:lnTo>
                  <a:close/>
                </a:path>
                <a:path w="154304" h="2440304">
                  <a:moveTo>
                    <a:pt x="115950" y="970026"/>
                  </a:moveTo>
                  <a:lnTo>
                    <a:pt x="111251" y="974217"/>
                  </a:lnTo>
                  <a:lnTo>
                    <a:pt x="110792" y="980948"/>
                  </a:lnTo>
                  <a:lnTo>
                    <a:pt x="109525" y="1001395"/>
                  </a:lnTo>
                  <a:lnTo>
                    <a:pt x="108584" y="1017270"/>
                  </a:lnTo>
                  <a:lnTo>
                    <a:pt x="107469" y="1035050"/>
                  </a:lnTo>
                  <a:lnTo>
                    <a:pt x="106806" y="1044321"/>
                  </a:lnTo>
                  <a:lnTo>
                    <a:pt x="110870" y="1049147"/>
                  </a:lnTo>
                  <a:lnTo>
                    <a:pt x="121792" y="1049909"/>
                  </a:lnTo>
                  <a:lnTo>
                    <a:pt x="126491" y="1045718"/>
                  </a:lnTo>
                  <a:lnTo>
                    <a:pt x="127000" y="1040384"/>
                  </a:lnTo>
                  <a:lnTo>
                    <a:pt x="127465" y="1033653"/>
                  </a:lnTo>
                  <a:lnTo>
                    <a:pt x="129491" y="1000125"/>
                  </a:lnTo>
                  <a:lnTo>
                    <a:pt x="130771" y="979678"/>
                  </a:lnTo>
                  <a:lnTo>
                    <a:pt x="131063" y="975487"/>
                  </a:lnTo>
                  <a:lnTo>
                    <a:pt x="126872" y="970788"/>
                  </a:lnTo>
                  <a:lnTo>
                    <a:pt x="115950" y="970026"/>
                  </a:lnTo>
                  <a:close/>
                </a:path>
                <a:path w="154304" h="2440304">
                  <a:moveTo>
                    <a:pt x="106171" y="1108202"/>
                  </a:moveTo>
                  <a:lnTo>
                    <a:pt x="101345" y="1112266"/>
                  </a:lnTo>
                  <a:lnTo>
                    <a:pt x="100837" y="1117727"/>
                  </a:lnTo>
                  <a:lnTo>
                    <a:pt x="100710" y="1119759"/>
                  </a:lnTo>
                  <a:lnTo>
                    <a:pt x="99567" y="1131824"/>
                  </a:lnTo>
                  <a:lnTo>
                    <a:pt x="98425" y="1143127"/>
                  </a:lnTo>
                  <a:lnTo>
                    <a:pt x="97281" y="1153795"/>
                  </a:lnTo>
                  <a:lnTo>
                    <a:pt x="96138" y="1163828"/>
                  </a:lnTo>
                  <a:lnTo>
                    <a:pt x="94868" y="1172972"/>
                  </a:lnTo>
                  <a:lnTo>
                    <a:pt x="93599" y="1181608"/>
                  </a:lnTo>
                  <a:lnTo>
                    <a:pt x="97408" y="1186688"/>
                  </a:lnTo>
                  <a:lnTo>
                    <a:pt x="108203" y="1188212"/>
                  </a:lnTo>
                  <a:lnTo>
                    <a:pt x="113156" y="1184529"/>
                  </a:lnTo>
                  <a:lnTo>
                    <a:pt x="114045" y="1179068"/>
                  </a:lnTo>
                  <a:lnTo>
                    <a:pt x="114553" y="1175639"/>
                  </a:lnTo>
                  <a:lnTo>
                    <a:pt x="116018" y="1163574"/>
                  </a:lnTo>
                  <a:lnTo>
                    <a:pt x="116966" y="1156081"/>
                  </a:lnTo>
                  <a:lnTo>
                    <a:pt x="118325" y="1143000"/>
                  </a:lnTo>
                  <a:lnTo>
                    <a:pt x="119443" y="1131697"/>
                  </a:lnTo>
                  <a:lnTo>
                    <a:pt x="120395" y="1121537"/>
                  </a:lnTo>
                  <a:lnTo>
                    <a:pt x="120650" y="1119505"/>
                  </a:lnTo>
                  <a:lnTo>
                    <a:pt x="121157" y="1114044"/>
                  </a:lnTo>
                  <a:lnTo>
                    <a:pt x="117093" y="1109218"/>
                  </a:lnTo>
                  <a:lnTo>
                    <a:pt x="106171" y="1108202"/>
                  </a:lnTo>
                  <a:close/>
                </a:path>
                <a:path w="154304" h="2440304">
                  <a:moveTo>
                    <a:pt x="94868" y="1172845"/>
                  </a:moveTo>
                  <a:close/>
                </a:path>
                <a:path w="154304" h="2440304">
                  <a:moveTo>
                    <a:pt x="96138" y="1163574"/>
                  </a:moveTo>
                  <a:lnTo>
                    <a:pt x="96104" y="1163828"/>
                  </a:lnTo>
                  <a:lnTo>
                    <a:pt x="96138" y="1163574"/>
                  </a:lnTo>
                  <a:close/>
                </a:path>
                <a:path w="154304" h="2440304">
                  <a:moveTo>
                    <a:pt x="98425" y="1143000"/>
                  </a:moveTo>
                  <a:close/>
                </a:path>
                <a:path w="154304" h="2440304">
                  <a:moveTo>
                    <a:pt x="99567" y="1131697"/>
                  </a:moveTo>
                  <a:close/>
                </a:path>
                <a:path w="154304" h="2440304">
                  <a:moveTo>
                    <a:pt x="100710" y="1119632"/>
                  </a:moveTo>
                  <a:close/>
                </a:path>
                <a:path w="154304" h="2440304">
                  <a:moveTo>
                    <a:pt x="77977" y="1240789"/>
                  </a:moveTo>
                  <a:lnTo>
                    <a:pt x="72770" y="1244346"/>
                  </a:lnTo>
                  <a:lnTo>
                    <a:pt x="71627" y="1249680"/>
                  </a:lnTo>
                  <a:lnTo>
                    <a:pt x="71500" y="1250569"/>
                  </a:lnTo>
                  <a:lnTo>
                    <a:pt x="70230" y="1257808"/>
                  </a:lnTo>
                  <a:lnTo>
                    <a:pt x="69087" y="1265809"/>
                  </a:lnTo>
                  <a:lnTo>
                    <a:pt x="67817" y="1274445"/>
                  </a:lnTo>
                  <a:lnTo>
                    <a:pt x="66547" y="1283843"/>
                  </a:lnTo>
                  <a:lnTo>
                    <a:pt x="65404" y="1294003"/>
                  </a:lnTo>
                  <a:lnTo>
                    <a:pt x="64134" y="1304798"/>
                  </a:lnTo>
                  <a:lnTo>
                    <a:pt x="63753" y="1309497"/>
                  </a:lnTo>
                  <a:lnTo>
                    <a:pt x="63118" y="1314958"/>
                  </a:lnTo>
                  <a:lnTo>
                    <a:pt x="67055" y="1319784"/>
                  </a:lnTo>
                  <a:lnTo>
                    <a:pt x="72516" y="1320419"/>
                  </a:lnTo>
                  <a:lnTo>
                    <a:pt x="77977" y="1320927"/>
                  </a:lnTo>
                  <a:lnTo>
                    <a:pt x="82803" y="1316990"/>
                  </a:lnTo>
                  <a:lnTo>
                    <a:pt x="83438" y="1311529"/>
                  </a:lnTo>
                  <a:lnTo>
                    <a:pt x="83809" y="1306957"/>
                  </a:lnTo>
                  <a:lnTo>
                    <a:pt x="85089" y="1296289"/>
                  </a:lnTo>
                  <a:lnTo>
                    <a:pt x="86218" y="1286383"/>
                  </a:lnTo>
                  <a:lnTo>
                    <a:pt x="87485" y="1277239"/>
                  </a:lnTo>
                  <a:lnTo>
                    <a:pt x="89751" y="1261110"/>
                  </a:lnTo>
                  <a:lnTo>
                    <a:pt x="89834" y="1260856"/>
                  </a:lnTo>
                  <a:lnTo>
                    <a:pt x="91013" y="1254252"/>
                  </a:lnTo>
                  <a:lnTo>
                    <a:pt x="91058" y="1253489"/>
                  </a:lnTo>
                  <a:lnTo>
                    <a:pt x="92201" y="1248156"/>
                  </a:lnTo>
                  <a:lnTo>
                    <a:pt x="88645" y="1242949"/>
                  </a:lnTo>
                  <a:lnTo>
                    <a:pt x="83311" y="1241933"/>
                  </a:lnTo>
                  <a:lnTo>
                    <a:pt x="77977" y="1240789"/>
                  </a:lnTo>
                  <a:close/>
                </a:path>
                <a:path w="154304" h="2440304">
                  <a:moveTo>
                    <a:pt x="83835" y="1306830"/>
                  </a:moveTo>
                  <a:close/>
                </a:path>
                <a:path w="154304" h="2440304">
                  <a:moveTo>
                    <a:pt x="86250" y="1286256"/>
                  </a:moveTo>
                  <a:close/>
                </a:path>
                <a:path w="154304" h="2440304">
                  <a:moveTo>
                    <a:pt x="87502" y="1277112"/>
                  </a:moveTo>
                  <a:close/>
                </a:path>
                <a:path w="154304" h="2440304">
                  <a:moveTo>
                    <a:pt x="89834" y="1260856"/>
                  </a:moveTo>
                  <a:lnTo>
                    <a:pt x="89788" y="1261110"/>
                  </a:lnTo>
                  <a:lnTo>
                    <a:pt x="89834" y="1260856"/>
                  </a:lnTo>
                  <a:close/>
                </a:path>
                <a:path w="154304" h="2440304">
                  <a:moveTo>
                    <a:pt x="91058" y="1253998"/>
                  </a:moveTo>
                  <a:lnTo>
                    <a:pt x="90931" y="1254252"/>
                  </a:lnTo>
                  <a:lnTo>
                    <a:pt x="91058" y="1253998"/>
                  </a:lnTo>
                  <a:close/>
                </a:path>
                <a:path w="154304" h="2440304">
                  <a:moveTo>
                    <a:pt x="62102" y="1379220"/>
                  </a:moveTo>
                  <a:lnTo>
                    <a:pt x="57276" y="1383284"/>
                  </a:lnTo>
                  <a:lnTo>
                    <a:pt x="54990" y="1415034"/>
                  </a:lnTo>
                  <a:lnTo>
                    <a:pt x="53886" y="1432814"/>
                  </a:lnTo>
                  <a:lnTo>
                    <a:pt x="52450" y="1453515"/>
                  </a:lnTo>
                  <a:lnTo>
                    <a:pt x="56641" y="1458341"/>
                  </a:lnTo>
                  <a:lnTo>
                    <a:pt x="62102" y="1458722"/>
                  </a:lnTo>
                  <a:lnTo>
                    <a:pt x="67563" y="1458976"/>
                  </a:lnTo>
                  <a:lnTo>
                    <a:pt x="72262" y="1454912"/>
                  </a:lnTo>
                  <a:lnTo>
                    <a:pt x="72643" y="1449451"/>
                  </a:lnTo>
                  <a:lnTo>
                    <a:pt x="73747" y="1431544"/>
                  </a:lnTo>
                  <a:lnTo>
                    <a:pt x="74903" y="1415034"/>
                  </a:lnTo>
                  <a:lnTo>
                    <a:pt x="77088" y="1384808"/>
                  </a:lnTo>
                  <a:lnTo>
                    <a:pt x="73025" y="1379982"/>
                  </a:lnTo>
                  <a:lnTo>
                    <a:pt x="62102" y="1379220"/>
                  </a:lnTo>
                  <a:close/>
                </a:path>
                <a:path w="154304" h="2440304">
                  <a:moveTo>
                    <a:pt x="74812" y="1416304"/>
                  </a:moveTo>
                  <a:lnTo>
                    <a:pt x="74802" y="1416431"/>
                  </a:lnTo>
                  <a:lnTo>
                    <a:pt x="74812" y="1416304"/>
                  </a:lnTo>
                  <a:close/>
                </a:path>
                <a:path w="154304" h="2440304">
                  <a:moveTo>
                    <a:pt x="53339" y="1517777"/>
                  </a:moveTo>
                  <a:lnTo>
                    <a:pt x="48767" y="1521968"/>
                  </a:lnTo>
                  <a:lnTo>
                    <a:pt x="48386" y="1527429"/>
                  </a:lnTo>
                  <a:lnTo>
                    <a:pt x="45338" y="1592326"/>
                  </a:lnTo>
                  <a:lnTo>
                    <a:pt x="49529" y="1596898"/>
                  </a:lnTo>
                  <a:lnTo>
                    <a:pt x="60451" y="1597406"/>
                  </a:lnTo>
                  <a:lnTo>
                    <a:pt x="65150" y="1593215"/>
                  </a:lnTo>
                  <a:lnTo>
                    <a:pt x="65404" y="1587754"/>
                  </a:lnTo>
                  <a:lnTo>
                    <a:pt x="66420" y="1563370"/>
                  </a:lnTo>
                  <a:lnTo>
                    <a:pt x="68246" y="1527429"/>
                  </a:lnTo>
                  <a:lnTo>
                    <a:pt x="68452" y="1522984"/>
                  </a:lnTo>
                  <a:lnTo>
                    <a:pt x="64261" y="1518285"/>
                  </a:lnTo>
                  <a:lnTo>
                    <a:pt x="53339" y="1517777"/>
                  </a:lnTo>
                  <a:close/>
                </a:path>
                <a:path w="154304" h="2440304">
                  <a:moveTo>
                    <a:pt x="47116" y="1656334"/>
                  </a:moveTo>
                  <a:lnTo>
                    <a:pt x="42417" y="1660525"/>
                  </a:lnTo>
                  <a:lnTo>
                    <a:pt x="42290" y="1666113"/>
                  </a:lnTo>
                  <a:lnTo>
                    <a:pt x="41121" y="1693926"/>
                  </a:lnTo>
                  <a:lnTo>
                    <a:pt x="40004" y="1725549"/>
                  </a:lnTo>
                  <a:lnTo>
                    <a:pt x="39877" y="1731010"/>
                  </a:lnTo>
                  <a:lnTo>
                    <a:pt x="44068" y="1735582"/>
                  </a:lnTo>
                  <a:lnTo>
                    <a:pt x="49656" y="1735709"/>
                  </a:lnTo>
                  <a:lnTo>
                    <a:pt x="55117" y="1735963"/>
                  </a:lnTo>
                  <a:lnTo>
                    <a:pt x="59689" y="1731645"/>
                  </a:lnTo>
                  <a:lnTo>
                    <a:pt x="59839" y="1725549"/>
                  </a:lnTo>
                  <a:lnTo>
                    <a:pt x="60992" y="1693164"/>
                  </a:lnTo>
                  <a:lnTo>
                    <a:pt x="62102" y="1666875"/>
                  </a:lnTo>
                  <a:lnTo>
                    <a:pt x="62229" y="1661414"/>
                  </a:lnTo>
                  <a:lnTo>
                    <a:pt x="58038" y="1656715"/>
                  </a:lnTo>
                  <a:lnTo>
                    <a:pt x="52577" y="1656588"/>
                  </a:lnTo>
                  <a:lnTo>
                    <a:pt x="47116" y="1656334"/>
                  </a:lnTo>
                  <a:close/>
                </a:path>
                <a:path w="154304" h="2440304">
                  <a:moveTo>
                    <a:pt x="42163" y="1795018"/>
                  </a:moveTo>
                  <a:lnTo>
                    <a:pt x="37591" y="1799336"/>
                  </a:lnTo>
                  <a:lnTo>
                    <a:pt x="37449" y="1805305"/>
                  </a:lnTo>
                  <a:lnTo>
                    <a:pt x="36434" y="1838452"/>
                  </a:lnTo>
                  <a:lnTo>
                    <a:pt x="35686" y="1864233"/>
                  </a:lnTo>
                  <a:lnTo>
                    <a:pt x="35559" y="1869694"/>
                  </a:lnTo>
                  <a:lnTo>
                    <a:pt x="39877" y="1874266"/>
                  </a:lnTo>
                  <a:lnTo>
                    <a:pt x="50800" y="1874520"/>
                  </a:lnTo>
                  <a:lnTo>
                    <a:pt x="55371" y="1870202"/>
                  </a:lnTo>
                  <a:lnTo>
                    <a:pt x="55513" y="1864233"/>
                  </a:lnTo>
                  <a:lnTo>
                    <a:pt x="56276" y="1837944"/>
                  </a:lnTo>
                  <a:lnTo>
                    <a:pt x="57276" y="1805305"/>
                  </a:lnTo>
                  <a:lnTo>
                    <a:pt x="57403" y="1799844"/>
                  </a:lnTo>
                  <a:lnTo>
                    <a:pt x="53085" y="1795272"/>
                  </a:lnTo>
                  <a:lnTo>
                    <a:pt x="42163" y="1795018"/>
                  </a:lnTo>
                  <a:close/>
                </a:path>
                <a:path w="154304" h="2440304">
                  <a:moveTo>
                    <a:pt x="38353" y="1933702"/>
                  </a:moveTo>
                  <a:lnTo>
                    <a:pt x="33908" y="1938020"/>
                  </a:lnTo>
                  <a:lnTo>
                    <a:pt x="32638" y="1993646"/>
                  </a:lnTo>
                  <a:lnTo>
                    <a:pt x="32511" y="2002917"/>
                  </a:lnTo>
                  <a:lnTo>
                    <a:pt x="32384" y="2008378"/>
                  </a:lnTo>
                  <a:lnTo>
                    <a:pt x="36702" y="2012950"/>
                  </a:lnTo>
                  <a:lnTo>
                    <a:pt x="42163" y="2012950"/>
                  </a:lnTo>
                  <a:lnTo>
                    <a:pt x="47625" y="2013077"/>
                  </a:lnTo>
                  <a:lnTo>
                    <a:pt x="52196" y="2008759"/>
                  </a:lnTo>
                  <a:lnTo>
                    <a:pt x="52329" y="2002917"/>
                  </a:lnTo>
                  <a:lnTo>
                    <a:pt x="52459" y="1993646"/>
                  </a:lnTo>
                  <a:lnTo>
                    <a:pt x="53720" y="1938401"/>
                  </a:lnTo>
                  <a:lnTo>
                    <a:pt x="49402" y="1933956"/>
                  </a:lnTo>
                  <a:lnTo>
                    <a:pt x="38353" y="1933702"/>
                  </a:lnTo>
                  <a:close/>
                </a:path>
                <a:path w="154304" h="2440304">
                  <a:moveTo>
                    <a:pt x="41147" y="2072386"/>
                  </a:moveTo>
                  <a:lnTo>
                    <a:pt x="35686" y="2072386"/>
                  </a:lnTo>
                  <a:lnTo>
                    <a:pt x="31114" y="2076704"/>
                  </a:lnTo>
                  <a:lnTo>
                    <a:pt x="30983" y="2082546"/>
                  </a:lnTo>
                  <a:lnTo>
                    <a:pt x="30727" y="2102485"/>
                  </a:lnTo>
                  <a:lnTo>
                    <a:pt x="30099" y="2141601"/>
                  </a:lnTo>
                  <a:lnTo>
                    <a:pt x="30099" y="2147062"/>
                  </a:lnTo>
                  <a:lnTo>
                    <a:pt x="34416" y="2151634"/>
                  </a:lnTo>
                  <a:lnTo>
                    <a:pt x="39877" y="2151634"/>
                  </a:lnTo>
                  <a:lnTo>
                    <a:pt x="45338" y="2151761"/>
                  </a:lnTo>
                  <a:lnTo>
                    <a:pt x="49910" y="2147316"/>
                  </a:lnTo>
                  <a:lnTo>
                    <a:pt x="49915" y="2141601"/>
                  </a:lnTo>
                  <a:lnTo>
                    <a:pt x="50550" y="2102104"/>
                  </a:lnTo>
                  <a:lnTo>
                    <a:pt x="50800" y="2082546"/>
                  </a:lnTo>
                  <a:lnTo>
                    <a:pt x="50926" y="2077085"/>
                  </a:lnTo>
                  <a:lnTo>
                    <a:pt x="46608" y="2072513"/>
                  </a:lnTo>
                  <a:lnTo>
                    <a:pt x="41147" y="2072386"/>
                  </a:lnTo>
                  <a:close/>
                </a:path>
                <a:path w="154304" h="2440304">
                  <a:moveTo>
                    <a:pt x="50547" y="2102358"/>
                  </a:moveTo>
                  <a:close/>
                </a:path>
                <a:path w="154304" h="2440304">
                  <a:moveTo>
                    <a:pt x="39115" y="2211070"/>
                  </a:moveTo>
                  <a:lnTo>
                    <a:pt x="33654" y="2211070"/>
                  </a:lnTo>
                  <a:lnTo>
                    <a:pt x="29209" y="2215515"/>
                  </a:lnTo>
                  <a:lnTo>
                    <a:pt x="29208" y="2221103"/>
                  </a:lnTo>
                  <a:lnTo>
                    <a:pt x="28701" y="2280412"/>
                  </a:lnTo>
                  <a:lnTo>
                    <a:pt x="28701" y="2286000"/>
                  </a:lnTo>
                  <a:lnTo>
                    <a:pt x="33019" y="2290318"/>
                  </a:lnTo>
                  <a:lnTo>
                    <a:pt x="38480" y="2290318"/>
                  </a:lnTo>
                  <a:lnTo>
                    <a:pt x="43941" y="2290445"/>
                  </a:lnTo>
                  <a:lnTo>
                    <a:pt x="48386" y="2286000"/>
                  </a:lnTo>
                  <a:lnTo>
                    <a:pt x="48515" y="2280412"/>
                  </a:lnTo>
                  <a:lnTo>
                    <a:pt x="49021" y="2221103"/>
                  </a:lnTo>
                  <a:lnTo>
                    <a:pt x="48898" y="2215515"/>
                  </a:lnTo>
                  <a:lnTo>
                    <a:pt x="44703" y="2211197"/>
                  </a:lnTo>
                  <a:lnTo>
                    <a:pt x="39115" y="2211070"/>
                  </a:lnTo>
                  <a:close/>
                </a:path>
                <a:path w="154304" h="2440304">
                  <a:moveTo>
                    <a:pt x="0" y="2363597"/>
                  </a:moveTo>
                  <a:lnTo>
                    <a:pt x="37845" y="2439924"/>
                  </a:lnTo>
                  <a:lnTo>
                    <a:pt x="64866" y="2386330"/>
                  </a:lnTo>
                  <a:lnTo>
                    <a:pt x="32511" y="2386330"/>
                  </a:lnTo>
                  <a:lnTo>
                    <a:pt x="28066" y="2381885"/>
                  </a:lnTo>
                  <a:lnTo>
                    <a:pt x="28163" y="2363690"/>
                  </a:lnTo>
                  <a:lnTo>
                    <a:pt x="0" y="2363597"/>
                  </a:lnTo>
                  <a:close/>
                </a:path>
                <a:path w="154304" h="2440304">
                  <a:moveTo>
                    <a:pt x="28163" y="2363690"/>
                  </a:moveTo>
                  <a:lnTo>
                    <a:pt x="28066" y="2381885"/>
                  </a:lnTo>
                  <a:lnTo>
                    <a:pt x="32511" y="2386330"/>
                  </a:lnTo>
                  <a:lnTo>
                    <a:pt x="43433" y="2386330"/>
                  </a:lnTo>
                  <a:lnTo>
                    <a:pt x="47878" y="2381885"/>
                  </a:lnTo>
                  <a:lnTo>
                    <a:pt x="47974" y="2363756"/>
                  </a:lnTo>
                  <a:lnTo>
                    <a:pt x="28163" y="2363690"/>
                  </a:lnTo>
                  <a:close/>
                </a:path>
                <a:path w="154304" h="2440304">
                  <a:moveTo>
                    <a:pt x="47974" y="2363756"/>
                  </a:moveTo>
                  <a:lnTo>
                    <a:pt x="47878" y="2381885"/>
                  </a:lnTo>
                  <a:lnTo>
                    <a:pt x="43433" y="2386330"/>
                  </a:lnTo>
                  <a:lnTo>
                    <a:pt x="64866" y="2386330"/>
                  </a:lnTo>
                  <a:lnTo>
                    <a:pt x="76200" y="2363851"/>
                  </a:lnTo>
                  <a:lnTo>
                    <a:pt x="47974" y="2363756"/>
                  </a:lnTo>
                  <a:close/>
                </a:path>
                <a:path w="154304" h="2440304">
                  <a:moveTo>
                    <a:pt x="43560" y="2349754"/>
                  </a:moveTo>
                  <a:lnTo>
                    <a:pt x="32638" y="2349754"/>
                  </a:lnTo>
                  <a:lnTo>
                    <a:pt x="28193" y="2354199"/>
                  </a:lnTo>
                  <a:lnTo>
                    <a:pt x="28163" y="2363690"/>
                  </a:lnTo>
                  <a:lnTo>
                    <a:pt x="47974" y="2363756"/>
                  </a:lnTo>
                  <a:lnTo>
                    <a:pt x="48005" y="2354199"/>
                  </a:lnTo>
                  <a:lnTo>
                    <a:pt x="43560" y="23497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262109" y="4738877"/>
              <a:ext cx="250190" cy="454659"/>
            </a:xfrm>
            <a:custGeom>
              <a:avLst/>
              <a:gdLst/>
              <a:ahLst/>
              <a:cxnLst/>
              <a:rect l="l" t="t" r="r" b="b"/>
              <a:pathLst>
                <a:path w="250190" h="454660">
                  <a:moveTo>
                    <a:pt x="0" y="454152"/>
                  </a:moveTo>
                  <a:lnTo>
                    <a:pt x="249935" y="454152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9348723" y="2299715"/>
              <a:ext cx="76200" cy="2440305"/>
            </a:xfrm>
            <a:custGeom>
              <a:avLst/>
              <a:gdLst/>
              <a:ahLst/>
              <a:cxnLst/>
              <a:rect l="l" t="t" r="r" b="b"/>
              <a:pathLst>
                <a:path w="76200" h="2440304">
                  <a:moveTo>
                    <a:pt x="55625" y="0"/>
                  </a:moveTo>
                  <a:lnTo>
                    <a:pt x="44703" y="0"/>
                  </a:lnTo>
                  <a:lnTo>
                    <a:pt x="40258" y="4445"/>
                  </a:lnTo>
                  <a:lnTo>
                    <a:pt x="40258" y="74803"/>
                  </a:lnTo>
                  <a:lnTo>
                    <a:pt x="44703" y="79248"/>
                  </a:lnTo>
                  <a:lnTo>
                    <a:pt x="55625" y="79248"/>
                  </a:lnTo>
                  <a:lnTo>
                    <a:pt x="60071" y="74803"/>
                  </a:lnTo>
                  <a:lnTo>
                    <a:pt x="60071" y="4445"/>
                  </a:lnTo>
                  <a:lnTo>
                    <a:pt x="55625" y="0"/>
                  </a:lnTo>
                  <a:close/>
                </a:path>
                <a:path w="76200" h="2440304">
                  <a:moveTo>
                    <a:pt x="55625" y="138684"/>
                  </a:moveTo>
                  <a:lnTo>
                    <a:pt x="44703" y="138684"/>
                  </a:lnTo>
                  <a:lnTo>
                    <a:pt x="40258" y="143129"/>
                  </a:lnTo>
                  <a:lnTo>
                    <a:pt x="40131" y="213487"/>
                  </a:lnTo>
                  <a:lnTo>
                    <a:pt x="44576" y="217932"/>
                  </a:lnTo>
                  <a:lnTo>
                    <a:pt x="55499" y="217932"/>
                  </a:lnTo>
                  <a:lnTo>
                    <a:pt x="59944" y="213487"/>
                  </a:lnTo>
                  <a:lnTo>
                    <a:pt x="60071" y="143129"/>
                  </a:lnTo>
                  <a:lnTo>
                    <a:pt x="55625" y="138684"/>
                  </a:lnTo>
                  <a:close/>
                </a:path>
                <a:path w="76200" h="2440304">
                  <a:moveTo>
                    <a:pt x="55499" y="277368"/>
                  </a:moveTo>
                  <a:lnTo>
                    <a:pt x="44576" y="277368"/>
                  </a:lnTo>
                  <a:lnTo>
                    <a:pt x="40131" y="281813"/>
                  </a:lnTo>
                  <a:lnTo>
                    <a:pt x="40004" y="352171"/>
                  </a:lnTo>
                  <a:lnTo>
                    <a:pt x="44450" y="356616"/>
                  </a:lnTo>
                  <a:lnTo>
                    <a:pt x="55372" y="356616"/>
                  </a:lnTo>
                  <a:lnTo>
                    <a:pt x="59817" y="352171"/>
                  </a:lnTo>
                  <a:lnTo>
                    <a:pt x="59944" y="281813"/>
                  </a:lnTo>
                  <a:lnTo>
                    <a:pt x="55499" y="277368"/>
                  </a:lnTo>
                  <a:close/>
                </a:path>
                <a:path w="76200" h="2440304">
                  <a:moveTo>
                    <a:pt x="55245" y="416051"/>
                  </a:moveTo>
                  <a:lnTo>
                    <a:pt x="44323" y="416051"/>
                  </a:lnTo>
                  <a:lnTo>
                    <a:pt x="39877" y="420497"/>
                  </a:lnTo>
                  <a:lnTo>
                    <a:pt x="39877" y="425958"/>
                  </a:lnTo>
                  <a:lnTo>
                    <a:pt x="39624" y="485394"/>
                  </a:lnTo>
                  <a:lnTo>
                    <a:pt x="39624" y="490855"/>
                  </a:lnTo>
                  <a:lnTo>
                    <a:pt x="44069" y="495300"/>
                  </a:lnTo>
                  <a:lnTo>
                    <a:pt x="54991" y="495300"/>
                  </a:lnTo>
                  <a:lnTo>
                    <a:pt x="59435" y="490855"/>
                  </a:lnTo>
                  <a:lnTo>
                    <a:pt x="59435" y="485394"/>
                  </a:lnTo>
                  <a:lnTo>
                    <a:pt x="59690" y="425958"/>
                  </a:lnTo>
                  <a:lnTo>
                    <a:pt x="59690" y="420497"/>
                  </a:lnTo>
                  <a:lnTo>
                    <a:pt x="55245" y="416051"/>
                  </a:lnTo>
                  <a:close/>
                </a:path>
                <a:path w="76200" h="2440304">
                  <a:moveTo>
                    <a:pt x="54864" y="554736"/>
                  </a:moveTo>
                  <a:lnTo>
                    <a:pt x="43942" y="554736"/>
                  </a:lnTo>
                  <a:lnTo>
                    <a:pt x="39497" y="559181"/>
                  </a:lnTo>
                  <a:lnTo>
                    <a:pt x="39370" y="611759"/>
                  </a:lnTo>
                  <a:lnTo>
                    <a:pt x="39243" y="629538"/>
                  </a:lnTo>
                  <a:lnTo>
                    <a:pt x="43687" y="633984"/>
                  </a:lnTo>
                  <a:lnTo>
                    <a:pt x="54609" y="633984"/>
                  </a:lnTo>
                  <a:lnTo>
                    <a:pt x="59054" y="629538"/>
                  </a:lnTo>
                  <a:lnTo>
                    <a:pt x="59181" y="611886"/>
                  </a:lnTo>
                  <a:lnTo>
                    <a:pt x="59308" y="559181"/>
                  </a:lnTo>
                  <a:lnTo>
                    <a:pt x="54864" y="554736"/>
                  </a:lnTo>
                  <a:close/>
                </a:path>
                <a:path w="76200" h="2440304">
                  <a:moveTo>
                    <a:pt x="54482" y="693420"/>
                  </a:moveTo>
                  <a:lnTo>
                    <a:pt x="43560" y="693420"/>
                  </a:lnTo>
                  <a:lnTo>
                    <a:pt x="39116" y="697864"/>
                  </a:lnTo>
                  <a:lnTo>
                    <a:pt x="38989" y="703326"/>
                  </a:lnTo>
                  <a:lnTo>
                    <a:pt x="38988" y="709676"/>
                  </a:lnTo>
                  <a:lnTo>
                    <a:pt x="38861" y="756412"/>
                  </a:lnTo>
                  <a:lnTo>
                    <a:pt x="38734" y="768223"/>
                  </a:lnTo>
                  <a:lnTo>
                    <a:pt x="43179" y="772668"/>
                  </a:lnTo>
                  <a:lnTo>
                    <a:pt x="54101" y="772668"/>
                  </a:lnTo>
                  <a:lnTo>
                    <a:pt x="58547" y="768223"/>
                  </a:lnTo>
                  <a:lnTo>
                    <a:pt x="58674" y="756538"/>
                  </a:lnTo>
                  <a:lnTo>
                    <a:pt x="58800" y="703326"/>
                  </a:lnTo>
                  <a:lnTo>
                    <a:pt x="58927" y="697864"/>
                  </a:lnTo>
                  <a:lnTo>
                    <a:pt x="54482" y="693420"/>
                  </a:lnTo>
                  <a:close/>
                </a:path>
                <a:path w="76200" h="2440304">
                  <a:moveTo>
                    <a:pt x="53848" y="832104"/>
                  </a:moveTo>
                  <a:lnTo>
                    <a:pt x="42925" y="832104"/>
                  </a:lnTo>
                  <a:lnTo>
                    <a:pt x="38480" y="836549"/>
                  </a:lnTo>
                  <a:lnTo>
                    <a:pt x="38480" y="845438"/>
                  </a:lnTo>
                  <a:lnTo>
                    <a:pt x="38100" y="906907"/>
                  </a:lnTo>
                  <a:lnTo>
                    <a:pt x="42545" y="911351"/>
                  </a:lnTo>
                  <a:lnTo>
                    <a:pt x="53467" y="911351"/>
                  </a:lnTo>
                  <a:lnTo>
                    <a:pt x="57911" y="906907"/>
                  </a:lnTo>
                  <a:lnTo>
                    <a:pt x="57911" y="901446"/>
                  </a:lnTo>
                  <a:lnTo>
                    <a:pt x="58039" y="887095"/>
                  </a:lnTo>
                  <a:lnTo>
                    <a:pt x="58293" y="845438"/>
                  </a:lnTo>
                  <a:lnTo>
                    <a:pt x="58293" y="836549"/>
                  </a:lnTo>
                  <a:lnTo>
                    <a:pt x="53848" y="832104"/>
                  </a:lnTo>
                  <a:close/>
                </a:path>
                <a:path w="76200" h="2440304">
                  <a:moveTo>
                    <a:pt x="53085" y="970788"/>
                  </a:moveTo>
                  <a:lnTo>
                    <a:pt x="42164" y="970788"/>
                  </a:lnTo>
                  <a:lnTo>
                    <a:pt x="37719" y="975106"/>
                  </a:lnTo>
                  <a:lnTo>
                    <a:pt x="37715" y="980821"/>
                  </a:lnTo>
                  <a:lnTo>
                    <a:pt x="37465" y="1000760"/>
                  </a:lnTo>
                  <a:lnTo>
                    <a:pt x="37464" y="1017905"/>
                  </a:lnTo>
                  <a:lnTo>
                    <a:pt x="37337" y="1034288"/>
                  </a:lnTo>
                  <a:lnTo>
                    <a:pt x="37210" y="1045463"/>
                  </a:lnTo>
                  <a:lnTo>
                    <a:pt x="41528" y="1049909"/>
                  </a:lnTo>
                  <a:lnTo>
                    <a:pt x="46990" y="1050036"/>
                  </a:lnTo>
                  <a:lnTo>
                    <a:pt x="52450" y="1050036"/>
                  </a:lnTo>
                  <a:lnTo>
                    <a:pt x="57023" y="1045718"/>
                  </a:lnTo>
                  <a:lnTo>
                    <a:pt x="57150" y="1034414"/>
                  </a:lnTo>
                  <a:lnTo>
                    <a:pt x="57278" y="1000760"/>
                  </a:lnTo>
                  <a:lnTo>
                    <a:pt x="57530" y="980821"/>
                  </a:lnTo>
                  <a:lnTo>
                    <a:pt x="57403" y="975106"/>
                  </a:lnTo>
                  <a:lnTo>
                    <a:pt x="53085" y="970788"/>
                  </a:lnTo>
                  <a:close/>
                </a:path>
                <a:path w="76200" h="2440304">
                  <a:moveTo>
                    <a:pt x="37337" y="1034161"/>
                  </a:moveTo>
                  <a:close/>
                </a:path>
                <a:path w="76200" h="2440304">
                  <a:moveTo>
                    <a:pt x="52070" y="1109472"/>
                  </a:moveTo>
                  <a:lnTo>
                    <a:pt x="41021" y="1109472"/>
                  </a:lnTo>
                  <a:lnTo>
                    <a:pt x="36575" y="1113789"/>
                  </a:lnTo>
                  <a:lnTo>
                    <a:pt x="36570" y="1120775"/>
                  </a:lnTo>
                  <a:lnTo>
                    <a:pt x="36322" y="1132586"/>
                  </a:lnTo>
                  <a:lnTo>
                    <a:pt x="36185" y="1155064"/>
                  </a:lnTo>
                  <a:lnTo>
                    <a:pt x="35941" y="1164717"/>
                  </a:lnTo>
                  <a:lnTo>
                    <a:pt x="35931" y="1174369"/>
                  </a:lnTo>
                  <a:lnTo>
                    <a:pt x="35686" y="1184021"/>
                  </a:lnTo>
                  <a:lnTo>
                    <a:pt x="40004" y="1188593"/>
                  </a:lnTo>
                  <a:lnTo>
                    <a:pt x="50926" y="1188847"/>
                  </a:lnTo>
                  <a:lnTo>
                    <a:pt x="55499" y="1184529"/>
                  </a:lnTo>
                  <a:lnTo>
                    <a:pt x="55752" y="1174369"/>
                  </a:lnTo>
                  <a:lnTo>
                    <a:pt x="55762" y="1164717"/>
                  </a:lnTo>
                  <a:lnTo>
                    <a:pt x="56006" y="1155064"/>
                  </a:lnTo>
                  <a:lnTo>
                    <a:pt x="56139" y="1132586"/>
                  </a:lnTo>
                  <a:lnTo>
                    <a:pt x="56387" y="1120775"/>
                  </a:lnTo>
                  <a:lnTo>
                    <a:pt x="56264" y="1113789"/>
                  </a:lnTo>
                  <a:lnTo>
                    <a:pt x="52070" y="1109472"/>
                  </a:lnTo>
                  <a:close/>
                </a:path>
                <a:path w="76200" h="2440304">
                  <a:moveTo>
                    <a:pt x="35941" y="1173988"/>
                  </a:moveTo>
                  <a:close/>
                </a:path>
                <a:path w="76200" h="2440304">
                  <a:moveTo>
                    <a:pt x="55756" y="1164971"/>
                  </a:moveTo>
                  <a:close/>
                </a:path>
                <a:path w="76200" h="2440304">
                  <a:moveTo>
                    <a:pt x="36195" y="1154684"/>
                  </a:moveTo>
                  <a:close/>
                </a:path>
                <a:path w="76200" h="2440304">
                  <a:moveTo>
                    <a:pt x="43179" y="1248029"/>
                  </a:moveTo>
                  <a:lnTo>
                    <a:pt x="37719" y="1248029"/>
                  </a:lnTo>
                  <a:lnTo>
                    <a:pt x="33274" y="1252347"/>
                  </a:lnTo>
                  <a:lnTo>
                    <a:pt x="33147" y="1257808"/>
                  </a:lnTo>
                  <a:lnTo>
                    <a:pt x="32759" y="1285239"/>
                  </a:lnTo>
                  <a:lnTo>
                    <a:pt x="32511" y="1295019"/>
                  </a:lnTo>
                  <a:lnTo>
                    <a:pt x="32384" y="1317244"/>
                  </a:lnTo>
                  <a:lnTo>
                    <a:pt x="32257" y="1322705"/>
                  </a:lnTo>
                  <a:lnTo>
                    <a:pt x="36575" y="1327150"/>
                  </a:lnTo>
                  <a:lnTo>
                    <a:pt x="47625" y="1327404"/>
                  </a:lnTo>
                  <a:lnTo>
                    <a:pt x="52070" y="1322959"/>
                  </a:lnTo>
                  <a:lnTo>
                    <a:pt x="52197" y="1317371"/>
                  </a:lnTo>
                  <a:lnTo>
                    <a:pt x="52330" y="1295019"/>
                  </a:lnTo>
                  <a:lnTo>
                    <a:pt x="52577" y="1285239"/>
                  </a:lnTo>
                  <a:lnTo>
                    <a:pt x="52964" y="1257808"/>
                  </a:lnTo>
                  <a:lnTo>
                    <a:pt x="53085" y="1252601"/>
                  </a:lnTo>
                  <a:lnTo>
                    <a:pt x="48641" y="1248156"/>
                  </a:lnTo>
                  <a:lnTo>
                    <a:pt x="43179" y="1248029"/>
                  </a:lnTo>
                  <a:close/>
                </a:path>
                <a:path w="76200" h="2440304">
                  <a:moveTo>
                    <a:pt x="52327" y="1295146"/>
                  </a:moveTo>
                  <a:close/>
                </a:path>
                <a:path w="76200" h="2440304">
                  <a:moveTo>
                    <a:pt x="52706" y="1275842"/>
                  </a:moveTo>
                  <a:close/>
                </a:path>
                <a:path w="76200" h="2440304">
                  <a:moveTo>
                    <a:pt x="33020" y="1266952"/>
                  </a:moveTo>
                  <a:lnTo>
                    <a:pt x="33018" y="1267079"/>
                  </a:lnTo>
                  <a:lnTo>
                    <a:pt x="33020" y="1266952"/>
                  </a:lnTo>
                  <a:close/>
                </a:path>
                <a:path w="76200" h="2440304">
                  <a:moveTo>
                    <a:pt x="41528" y="1386713"/>
                  </a:moveTo>
                  <a:lnTo>
                    <a:pt x="36068" y="1386713"/>
                  </a:lnTo>
                  <a:lnTo>
                    <a:pt x="31623" y="1391031"/>
                  </a:lnTo>
                  <a:lnTo>
                    <a:pt x="31496" y="1396492"/>
                  </a:lnTo>
                  <a:lnTo>
                    <a:pt x="31369" y="1415669"/>
                  </a:lnTo>
                  <a:lnTo>
                    <a:pt x="31242" y="1461643"/>
                  </a:lnTo>
                  <a:lnTo>
                    <a:pt x="35559" y="1465961"/>
                  </a:lnTo>
                  <a:lnTo>
                    <a:pt x="46481" y="1465961"/>
                  </a:lnTo>
                  <a:lnTo>
                    <a:pt x="50926" y="1461643"/>
                  </a:lnTo>
                  <a:lnTo>
                    <a:pt x="51053" y="1449324"/>
                  </a:lnTo>
                  <a:lnTo>
                    <a:pt x="51180" y="1415796"/>
                  </a:lnTo>
                  <a:lnTo>
                    <a:pt x="51307" y="1396746"/>
                  </a:lnTo>
                  <a:lnTo>
                    <a:pt x="51434" y="1391285"/>
                  </a:lnTo>
                  <a:lnTo>
                    <a:pt x="46990" y="1386840"/>
                  </a:lnTo>
                  <a:lnTo>
                    <a:pt x="41528" y="1386713"/>
                  </a:lnTo>
                  <a:close/>
                </a:path>
                <a:path w="76200" h="2440304">
                  <a:moveTo>
                    <a:pt x="46100" y="1525397"/>
                  </a:moveTo>
                  <a:lnTo>
                    <a:pt x="35178" y="1525397"/>
                  </a:lnTo>
                  <a:lnTo>
                    <a:pt x="30733" y="1529715"/>
                  </a:lnTo>
                  <a:lnTo>
                    <a:pt x="30606" y="1535430"/>
                  </a:lnTo>
                  <a:lnTo>
                    <a:pt x="30352" y="1594739"/>
                  </a:lnTo>
                  <a:lnTo>
                    <a:pt x="30352" y="1600327"/>
                  </a:lnTo>
                  <a:lnTo>
                    <a:pt x="34671" y="1604645"/>
                  </a:lnTo>
                  <a:lnTo>
                    <a:pt x="45593" y="1604645"/>
                  </a:lnTo>
                  <a:lnTo>
                    <a:pt x="50037" y="1600327"/>
                  </a:lnTo>
                  <a:lnTo>
                    <a:pt x="50165" y="1594739"/>
                  </a:lnTo>
                  <a:lnTo>
                    <a:pt x="50419" y="1535430"/>
                  </a:lnTo>
                  <a:lnTo>
                    <a:pt x="50546" y="1529969"/>
                  </a:lnTo>
                  <a:lnTo>
                    <a:pt x="46100" y="1525397"/>
                  </a:lnTo>
                  <a:close/>
                </a:path>
                <a:path w="76200" h="2440304">
                  <a:moveTo>
                    <a:pt x="45339" y="1664081"/>
                  </a:moveTo>
                  <a:lnTo>
                    <a:pt x="34417" y="1664081"/>
                  </a:lnTo>
                  <a:lnTo>
                    <a:pt x="29972" y="1668526"/>
                  </a:lnTo>
                  <a:lnTo>
                    <a:pt x="29971" y="1674114"/>
                  </a:lnTo>
                  <a:lnTo>
                    <a:pt x="29591" y="1733423"/>
                  </a:lnTo>
                  <a:lnTo>
                    <a:pt x="29591" y="1738884"/>
                  </a:lnTo>
                  <a:lnTo>
                    <a:pt x="34035" y="1743329"/>
                  </a:lnTo>
                  <a:lnTo>
                    <a:pt x="44957" y="1743329"/>
                  </a:lnTo>
                  <a:lnTo>
                    <a:pt x="49402" y="1738884"/>
                  </a:lnTo>
                  <a:lnTo>
                    <a:pt x="49402" y="1733423"/>
                  </a:lnTo>
                  <a:lnTo>
                    <a:pt x="49783" y="1674114"/>
                  </a:lnTo>
                  <a:lnTo>
                    <a:pt x="49660" y="1668526"/>
                  </a:lnTo>
                  <a:lnTo>
                    <a:pt x="45339" y="1664081"/>
                  </a:lnTo>
                  <a:close/>
                </a:path>
                <a:path w="76200" h="2440304">
                  <a:moveTo>
                    <a:pt x="44703" y="1802765"/>
                  </a:moveTo>
                  <a:lnTo>
                    <a:pt x="33781" y="1802765"/>
                  </a:lnTo>
                  <a:lnTo>
                    <a:pt x="29336" y="1807210"/>
                  </a:lnTo>
                  <a:lnTo>
                    <a:pt x="29209" y="1877568"/>
                  </a:lnTo>
                  <a:lnTo>
                    <a:pt x="33527" y="1882013"/>
                  </a:lnTo>
                  <a:lnTo>
                    <a:pt x="44576" y="1882013"/>
                  </a:lnTo>
                  <a:lnTo>
                    <a:pt x="49022" y="1877568"/>
                  </a:lnTo>
                  <a:lnTo>
                    <a:pt x="49149" y="1807210"/>
                  </a:lnTo>
                  <a:lnTo>
                    <a:pt x="44703" y="1802765"/>
                  </a:lnTo>
                  <a:close/>
                </a:path>
                <a:path w="76200" h="2440304">
                  <a:moveTo>
                    <a:pt x="44323" y="1941449"/>
                  </a:moveTo>
                  <a:lnTo>
                    <a:pt x="33400" y="1941449"/>
                  </a:lnTo>
                  <a:lnTo>
                    <a:pt x="28955" y="1945894"/>
                  </a:lnTo>
                  <a:lnTo>
                    <a:pt x="28828" y="1951355"/>
                  </a:lnTo>
                  <a:lnTo>
                    <a:pt x="28701" y="2016252"/>
                  </a:lnTo>
                  <a:lnTo>
                    <a:pt x="33147" y="2020697"/>
                  </a:lnTo>
                  <a:lnTo>
                    <a:pt x="44069" y="2020697"/>
                  </a:lnTo>
                  <a:lnTo>
                    <a:pt x="48514" y="2016252"/>
                  </a:lnTo>
                  <a:lnTo>
                    <a:pt x="48641" y="1951355"/>
                  </a:lnTo>
                  <a:lnTo>
                    <a:pt x="48768" y="1945894"/>
                  </a:lnTo>
                  <a:lnTo>
                    <a:pt x="44323" y="1941449"/>
                  </a:lnTo>
                  <a:close/>
                </a:path>
                <a:path w="76200" h="2440304">
                  <a:moveTo>
                    <a:pt x="43942" y="2080133"/>
                  </a:moveTo>
                  <a:lnTo>
                    <a:pt x="33020" y="2080133"/>
                  </a:lnTo>
                  <a:lnTo>
                    <a:pt x="28575" y="2084578"/>
                  </a:lnTo>
                  <a:lnTo>
                    <a:pt x="28448" y="2154936"/>
                  </a:lnTo>
                  <a:lnTo>
                    <a:pt x="32893" y="2159381"/>
                  </a:lnTo>
                  <a:lnTo>
                    <a:pt x="43815" y="2159381"/>
                  </a:lnTo>
                  <a:lnTo>
                    <a:pt x="48259" y="2154936"/>
                  </a:lnTo>
                  <a:lnTo>
                    <a:pt x="48386" y="2084578"/>
                  </a:lnTo>
                  <a:lnTo>
                    <a:pt x="43942" y="2080133"/>
                  </a:lnTo>
                  <a:close/>
                </a:path>
                <a:path w="76200" h="2440304">
                  <a:moveTo>
                    <a:pt x="43687" y="2218817"/>
                  </a:moveTo>
                  <a:lnTo>
                    <a:pt x="32639" y="2218817"/>
                  </a:lnTo>
                  <a:lnTo>
                    <a:pt x="28194" y="2223262"/>
                  </a:lnTo>
                  <a:lnTo>
                    <a:pt x="28194" y="2293620"/>
                  </a:lnTo>
                  <a:lnTo>
                    <a:pt x="32639" y="2298065"/>
                  </a:lnTo>
                  <a:lnTo>
                    <a:pt x="43560" y="2298065"/>
                  </a:lnTo>
                  <a:lnTo>
                    <a:pt x="48005" y="2293620"/>
                  </a:lnTo>
                  <a:lnTo>
                    <a:pt x="48005" y="2223262"/>
                  </a:lnTo>
                  <a:lnTo>
                    <a:pt x="43687" y="2218817"/>
                  </a:lnTo>
                  <a:close/>
                </a:path>
                <a:path w="76200" h="2440304">
                  <a:moveTo>
                    <a:pt x="28194" y="2363724"/>
                  </a:moveTo>
                  <a:lnTo>
                    <a:pt x="0" y="2363724"/>
                  </a:lnTo>
                  <a:lnTo>
                    <a:pt x="37973" y="2439924"/>
                  </a:lnTo>
                  <a:lnTo>
                    <a:pt x="64859" y="2386330"/>
                  </a:lnTo>
                  <a:lnTo>
                    <a:pt x="32511" y="2386330"/>
                  </a:lnTo>
                  <a:lnTo>
                    <a:pt x="28067" y="2381885"/>
                  </a:lnTo>
                  <a:lnTo>
                    <a:pt x="28194" y="2363724"/>
                  </a:lnTo>
                  <a:close/>
                </a:path>
                <a:path w="76200" h="2440304">
                  <a:moveTo>
                    <a:pt x="43560" y="2357501"/>
                  </a:moveTo>
                  <a:lnTo>
                    <a:pt x="32639" y="2357501"/>
                  </a:lnTo>
                  <a:lnTo>
                    <a:pt x="28194" y="2361946"/>
                  </a:lnTo>
                  <a:lnTo>
                    <a:pt x="28067" y="2381885"/>
                  </a:lnTo>
                  <a:lnTo>
                    <a:pt x="32511" y="2386330"/>
                  </a:lnTo>
                  <a:lnTo>
                    <a:pt x="43433" y="2386330"/>
                  </a:lnTo>
                  <a:lnTo>
                    <a:pt x="47878" y="2381885"/>
                  </a:lnTo>
                  <a:lnTo>
                    <a:pt x="48005" y="2361946"/>
                  </a:lnTo>
                  <a:lnTo>
                    <a:pt x="43560" y="2357501"/>
                  </a:lnTo>
                  <a:close/>
                </a:path>
                <a:path w="76200" h="2440304">
                  <a:moveTo>
                    <a:pt x="76200" y="2363724"/>
                  </a:moveTo>
                  <a:lnTo>
                    <a:pt x="48005" y="2363724"/>
                  </a:lnTo>
                  <a:lnTo>
                    <a:pt x="47878" y="2381885"/>
                  </a:lnTo>
                  <a:lnTo>
                    <a:pt x="43433" y="2386330"/>
                  </a:lnTo>
                  <a:lnTo>
                    <a:pt x="64859" y="2386330"/>
                  </a:lnTo>
                  <a:lnTo>
                    <a:pt x="76200" y="2363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661397" y="4738877"/>
              <a:ext cx="250190" cy="454659"/>
            </a:xfrm>
            <a:custGeom>
              <a:avLst/>
              <a:gdLst/>
              <a:ahLst/>
              <a:cxnLst/>
              <a:rect l="l" t="t" r="r" b="b"/>
              <a:pathLst>
                <a:path w="250190" h="454660">
                  <a:moveTo>
                    <a:pt x="0" y="454152"/>
                  </a:moveTo>
                  <a:lnTo>
                    <a:pt x="249935" y="454152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9694163" y="2299715"/>
              <a:ext cx="130810" cy="2440305"/>
            </a:xfrm>
            <a:custGeom>
              <a:avLst/>
              <a:gdLst/>
              <a:ahLst/>
              <a:cxnLst/>
              <a:rect l="l" t="t" r="r" b="b"/>
              <a:pathLst>
                <a:path w="130809" h="2440304">
                  <a:moveTo>
                    <a:pt x="15366" y="0"/>
                  </a:moveTo>
                  <a:lnTo>
                    <a:pt x="4444" y="0"/>
                  </a:lnTo>
                  <a:lnTo>
                    <a:pt x="0" y="4445"/>
                  </a:lnTo>
                  <a:lnTo>
                    <a:pt x="126" y="74803"/>
                  </a:lnTo>
                  <a:lnTo>
                    <a:pt x="4571" y="79248"/>
                  </a:lnTo>
                  <a:lnTo>
                    <a:pt x="15493" y="79248"/>
                  </a:lnTo>
                  <a:lnTo>
                    <a:pt x="19938" y="74803"/>
                  </a:lnTo>
                  <a:lnTo>
                    <a:pt x="19811" y="4445"/>
                  </a:lnTo>
                  <a:lnTo>
                    <a:pt x="15366" y="0"/>
                  </a:lnTo>
                  <a:close/>
                </a:path>
                <a:path w="130809" h="2440304">
                  <a:moveTo>
                    <a:pt x="15620" y="138684"/>
                  </a:moveTo>
                  <a:lnTo>
                    <a:pt x="4699" y="138684"/>
                  </a:lnTo>
                  <a:lnTo>
                    <a:pt x="504" y="143001"/>
                  </a:lnTo>
                  <a:lnTo>
                    <a:pt x="380" y="148717"/>
                  </a:lnTo>
                  <a:lnTo>
                    <a:pt x="760" y="207899"/>
                  </a:lnTo>
                  <a:lnTo>
                    <a:pt x="761" y="213613"/>
                  </a:lnTo>
                  <a:lnTo>
                    <a:pt x="5206" y="217932"/>
                  </a:lnTo>
                  <a:lnTo>
                    <a:pt x="16255" y="217932"/>
                  </a:lnTo>
                  <a:lnTo>
                    <a:pt x="20450" y="213613"/>
                  </a:lnTo>
                  <a:lnTo>
                    <a:pt x="20574" y="207899"/>
                  </a:lnTo>
                  <a:lnTo>
                    <a:pt x="20194" y="148717"/>
                  </a:lnTo>
                  <a:lnTo>
                    <a:pt x="20192" y="143001"/>
                  </a:lnTo>
                  <a:lnTo>
                    <a:pt x="15620" y="138684"/>
                  </a:lnTo>
                  <a:close/>
                </a:path>
                <a:path w="130809" h="2440304">
                  <a:moveTo>
                    <a:pt x="16636" y="277368"/>
                  </a:moveTo>
                  <a:lnTo>
                    <a:pt x="5714" y="277368"/>
                  </a:lnTo>
                  <a:lnTo>
                    <a:pt x="1396" y="281939"/>
                  </a:lnTo>
                  <a:lnTo>
                    <a:pt x="1396" y="292481"/>
                  </a:lnTo>
                  <a:lnTo>
                    <a:pt x="2029" y="346583"/>
                  </a:lnTo>
                  <a:lnTo>
                    <a:pt x="2031" y="352298"/>
                  </a:lnTo>
                  <a:lnTo>
                    <a:pt x="6476" y="356616"/>
                  </a:lnTo>
                  <a:lnTo>
                    <a:pt x="11937" y="356616"/>
                  </a:lnTo>
                  <a:lnTo>
                    <a:pt x="17525" y="356488"/>
                  </a:lnTo>
                  <a:lnTo>
                    <a:pt x="21843" y="352044"/>
                  </a:lnTo>
                  <a:lnTo>
                    <a:pt x="21843" y="346583"/>
                  </a:lnTo>
                  <a:lnTo>
                    <a:pt x="21210" y="292481"/>
                  </a:lnTo>
                  <a:lnTo>
                    <a:pt x="21208" y="281686"/>
                  </a:lnTo>
                  <a:lnTo>
                    <a:pt x="16636" y="277368"/>
                  </a:lnTo>
                  <a:close/>
                </a:path>
                <a:path w="130809" h="2440304">
                  <a:moveTo>
                    <a:pt x="18287" y="415925"/>
                  </a:moveTo>
                  <a:lnTo>
                    <a:pt x="12826" y="416051"/>
                  </a:lnTo>
                  <a:lnTo>
                    <a:pt x="7365" y="416051"/>
                  </a:lnTo>
                  <a:lnTo>
                    <a:pt x="3047" y="420624"/>
                  </a:lnTo>
                  <a:lnTo>
                    <a:pt x="3047" y="426085"/>
                  </a:lnTo>
                  <a:lnTo>
                    <a:pt x="4063" y="485521"/>
                  </a:lnTo>
                  <a:lnTo>
                    <a:pt x="4190" y="490982"/>
                  </a:lnTo>
                  <a:lnTo>
                    <a:pt x="8635" y="495426"/>
                  </a:lnTo>
                  <a:lnTo>
                    <a:pt x="19557" y="495173"/>
                  </a:lnTo>
                  <a:lnTo>
                    <a:pt x="24002" y="490600"/>
                  </a:lnTo>
                  <a:lnTo>
                    <a:pt x="23875" y="485139"/>
                  </a:lnTo>
                  <a:lnTo>
                    <a:pt x="22864" y="426085"/>
                  </a:lnTo>
                  <a:lnTo>
                    <a:pt x="22859" y="420370"/>
                  </a:lnTo>
                  <a:lnTo>
                    <a:pt x="18287" y="415925"/>
                  </a:lnTo>
                  <a:close/>
                </a:path>
                <a:path w="130809" h="2440304">
                  <a:moveTo>
                    <a:pt x="20700" y="554609"/>
                  </a:moveTo>
                  <a:lnTo>
                    <a:pt x="9778" y="554863"/>
                  </a:lnTo>
                  <a:lnTo>
                    <a:pt x="5333" y="559308"/>
                  </a:lnTo>
                  <a:lnTo>
                    <a:pt x="6857" y="629666"/>
                  </a:lnTo>
                  <a:lnTo>
                    <a:pt x="11429" y="634111"/>
                  </a:lnTo>
                  <a:lnTo>
                    <a:pt x="22351" y="633857"/>
                  </a:lnTo>
                  <a:lnTo>
                    <a:pt x="26669" y="629285"/>
                  </a:lnTo>
                  <a:lnTo>
                    <a:pt x="25145" y="558926"/>
                  </a:lnTo>
                  <a:lnTo>
                    <a:pt x="20700" y="554609"/>
                  </a:lnTo>
                  <a:close/>
                </a:path>
                <a:path w="130809" h="2440304">
                  <a:moveTo>
                    <a:pt x="23875" y="693166"/>
                  </a:moveTo>
                  <a:lnTo>
                    <a:pt x="18287" y="693293"/>
                  </a:lnTo>
                  <a:lnTo>
                    <a:pt x="12826" y="693547"/>
                  </a:lnTo>
                  <a:lnTo>
                    <a:pt x="8508" y="697992"/>
                  </a:lnTo>
                  <a:lnTo>
                    <a:pt x="8762" y="703453"/>
                  </a:lnTo>
                  <a:lnTo>
                    <a:pt x="8889" y="709930"/>
                  </a:lnTo>
                  <a:lnTo>
                    <a:pt x="10159" y="756793"/>
                  </a:lnTo>
                  <a:lnTo>
                    <a:pt x="10413" y="768476"/>
                  </a:lnTo>
                  <a:lnTo>
                    <a:pt x="14985" y="772795"/>
                  </a:lnTo>
                  <a:lnTo>
                    <a:pt x="20574" y="772541"/>
                  </a:lnTo>
                  <a:lnTo>
                    <a:pt x="26034" y="772413"/>
                  </a:lnTo>
                  <a:lnTo>
                    <a:pt x="30225" y="767842"/>
                  </a:lnTo>
                  <a:lnTo>
                    <a:pt x="30099" y="762381"/>
                  </a:lnTo>
                  <a:lnTo>
                    <a:pt x="29844" y="756158"/>
                  </a:lnTo>
                  <a:lnTo>
                    <a:pt x="28701" y="709295"/>
                  </a:lnTo>
                  <a:lnTo>
                    <a:pt x="28447" y="702945"/>
                  </a:lnTo>
                  <a:lnTo>
                    <a:pt x="28320" y="697484"/>
                  </a:lnTo>
                  <a:lnTo>
                    <a:pt x="23875" y="693166"/>
                  </a:lnTo>
                  <a:close/>
                </a:path>
                <a:path w="130809" h="2440304">
                  <a:moveTo>
                    <a:pt x="27812" y="831850"/>
                  </a:moveTo>
                  <a:lnTo>
                    <a:pt x="16890" y="832104"/>
                  </a:lnTo>
                  <a:lnTo>
                    <a:pt x="12572" y="836676"/>
                  </a:lnTo>
                  <a:lnTo>
                    <a:pt x="12688" y="841629"/>
                  </a:lnTo>
                  <a:lnTo>
                    <a:pt x="14350" y="887476"/>
                  </a:lnTo>
                  <a:lnTo>
                    <a:pt x="14985" y="901700"/>
                  </a:lnTo>
                  <a:lnTo>
                    <a:pt x="15112" y="907161"/>
                  </a:lnTo>
                  <a:lnTo>
                    <a:pt x="19684" y="911351"/>
                  </a:lnTo>
                  <a:lnTo>
                    <a:pt x="25145" y="911225"/>
                  </a:lnTo>
                  <a:lnTo>
                    <a:pt x="30733" y="910971"/>
                  </a:lnTo>
                  <a:lnTo>
                    <a:pt x="34925" y="906399"/>
                  </a:lnTo>
                  <a:lnTo>
                    <a:pt x="34670" y="900938"/>
                  </a:lnTo>
                  <a:lnTo>
                    <a:pt x="32511" y="841629"/>
                  </a:lnTo>
                  <a:lnTo>
                    <a:pt x="32384" y="836168"/>
                  </a:lnTo>
                  <a:lnTo>
                    <a:pt x="27812" y="831850"/>
                  </a:lnTo>
                  <a:close/>
                </a:path>
                <a:path w="130809" h="2440304">
                  <a:moveTo>
                    <a:pt x="33146" y="970280"/>
                  </a:moveTo>
                  <a:lnTo>
                    <a:pt x="22225" y="970788"/>
                  </a:lnTo>
                  <a:lnTo>
                    <a:pt x="18033" y="975487"/>
                  </a:lnTo>
                  <a:lnTo>
                    <a:pt x="19176" y="1001268"/>
                  </a:lnTo>
                  <a:lnTo>
                    <a:pt x="20065" y="1018286"/>
                  </a:lnTo>
                  <a:lnTo>
                    <a:pt x="20827" y="1034796"/>
                  </a:lnTo>
                  <a:lnTo>
                    <a:pt x="21208" y="1040384"/>
                  </a:lnTo>
                  <a:lnTo>
                    <a:pt x="21462" y="1045845"/>
                  </a:lnTo>
                  <a:lnTo>
                    <a:pt x="26161" y="1050036"/>
                  </a:lnTo>
                  <a:lnTo>
                    <a:pt x="31622" y="1049655"/>
                  </a:lnTo>
                  <a:lnTo>
                    <a:pt x="37083" y="1049401"/>
                  </a:lnTo>
                  <a:lnTo>
                    <a:pt x="41275" y="1044701"/>
                  </a:lnTo>
                  <a:lnTo>
                    <a:pt x="40893" y="1039241"/>
                  </a:lnTo>
                  <a:lnTo>
                    <a:pt x="40639" y="1033780"/>
                  </a:lnTo>
                  <a:lnTo>
                    <a:pt x="39750" y="1017397"/>
                  </a:lnTo>
                  <a:lnTo>
                    <a:pt x="38982" y="1000251"/>
                  </a:lnTo>
                  <a:lnTo>
                    <a:pt x="37972" y="980059"/>
                  </a:lnTo>
                  <a:lnTo>
                    <a:pt x="37718" y="974598"/>
                  </a:lnTo>
                  <a:lnTo>
                    <a:pt x="33146" y="970280"/>
                  </a:lnTo>
                  <a:close/>
                </a:path>
                <a:path w="130809" h="2440304">
                  <a:moveTo>
                    <a:pt x="40639" y="1108710"/>
                  </a:moveTo>
                  <a:lnTo>
                    <a:pt x="35178" y="1109091"/>
                  </a:lnTo>
                  <a:lnTo>
                    <a:pt x="29717" y="1109345"/>
                  </a:lnTo>
                  <a:lnTo>
                    <a:pt x="25653" y="1114171"/>
                  </a:lnTo>
                  <a:lnTo>
                    <a:pt x="26062" y="1120013"/>
                  </a:lnTo>
                  <a:lnTo>
                    <a:pt x="27050" y="1133475"/>
                  </a:lnTo>
                  <a:lnTo>
                    <a:pt x="27939" y="1144905"/>
                  </a:lnTo>
                  <a:lnTo>
                    <a:pt x="28955" y="1155827"/>
                  </a:lnTo>
                  <a:lnTo>
                    <a:pt x="29844" y="1165860"/>
                  </a:lnTo>
                  <a:lnTo>
                    <a:pt x="30860" y="1175258"/>
                  </a:lnTo>
                  <a:lnTo>
                    <a:pt x="31241" y="1179068"/>
                  </a:lnTo>
                  <a:lnTo>
                    <a:pt x="31750" y="1184529"/>
                  </a:lnTo>
                  <a:lnTo>
                    <a:pt x="36575" y="1188466"/>
                  </a:lnTo>
                  <a:lnTo>
                    <a:pt x="47497" y="1187450"/>
                  </a:lnTo>
                  <a:lnTo>
                    <a:pt x="51434" y="1182624"/>
                  </a:lnTo>
                  <a:lnTo>
                    <a:pt x="50545" y="1173226"/>
                  </a:lnTo>
                  <a:lnTo>
                    <a:pt x="49529" y="1163955"/>
                  </a:lnTo>
                  <a:lnTo>
                    <a:pt x="48629" y="1153922"/>
                  </a:lnTo>
                  <a:lnTo>
                    <a:pt x="47636" y="1143381"/>
                  </a:lnTo>
                  <a:lnTo>
                    <a:pt x="46862" y="1131951"/>
                  </a:lnTo>
                  <a:lnTo>
                    <a:pt x="45719" y="1118235"/>
                  </a:lnTo>
                  <a:lnTo>
                    <a:pt x="45465" y="1112774"/>
                  </a:lnTo>
                  <a:lnTo>
                    <a:pt x="40639" y="1108710"/>
                  </a:lnTo>
                  <a:close/>
                </a:path>
                <a:path w="130809" h="2440304">
                  <a:moveTo>
                    <a:pt x="47742" y="1143254"/>
                  </a:moveTo>
                  <a:close/>
                </a:path>
                <a:path w="130809" h="2440304">
                  <a:moveTo>
                    <a:pt x="72674" y="1286002"/>
                  </a:moveTo>
                  <a:lnTo>
                    <a:pt x="52831" y="1286002"/>
                  </a:lnTo>
                  <a:lnTo>
                    <a:pt x="53720" y="1295908"/>
                  </a:lnTo>
                  <a:lnTo>
                    <a:pt x="54609" y="1306703"/>
                  </a:lnTo>
                  <a:lnTo>
                    <a:pt x="55244" y="1313815"/>
                  </a:lnTo>
                  <a:lnTo>
                    <a:pt x="55625" y="1319276"/>
                  </a:lnTo>
                  <a:lnTo>
                    <a:pt x="60451" y="1323340"/>
                  </a:lnTo>
                  <a:lnTo>
                    <a:pt x="65912" y="1322959"/>
                  </a:lnTo>
                  <a:lnTo>
                    <a:pt x="71374" y="1322451"/>
                  </a:lnTo>
                  <a:lnTo>
                    <a:pt x="75437" y="1317625"/>
                  </a:lnTo>
                  <a:lnTo>
                    <a:pt x="74929" y="1312291"/>
                  </a:lnTo>
                  <a:lnTo>
                    <a:pt x="74294" y="1305052"/>
                  </a:lnTo>
                  <a:lnTo>
                    <a:pt x="73405" y="1294257"/>
                  </a:lnTo>
                  <a:lnTo>
                    <a:pt x="72674" y="1286002"/>
                  </a:lnTo>
                  <a:close/>
                </a:path>
                <a:path w="130809" h="2440304">
                  <a:moveTo>
                    <a:pt x="71817" y="1276731"/>
                  </a:moveTo>
                  <a:lnTo>
                    <a:pt x="51815" y="1276731"/>
                  </a:lnTo>
                  <a:lnTo>
                    <a:pt x="52831" y="1286129"/>
                  </a:lnTo>
                  <a:lnTo>
                    <a:pt x="52831" y="1286002"/>
                  </a:lnTo>
                  <a:lnTo>
                    <a:pt x="72674" y="1286002"/>
                  </a:lnTo>
                  <a:lnTo>
                    <a:pt x="71817" y="1276731"/>
                  </a:lnTo>
                  <a:close/>
                </a:path>
                <a:path w="130809" h="2440304">
                  <a:moveTo>
                    <a:pt x="69907" y="1260602"/>
                  </a:moveTo>
                  <a:lnTo>
                    <a:pt x="50037" y="1260602"/>
                  </a:lnTo>
                  <a:lnTo>
                    <a:pt x="50926" y="1268349"/>
                  </a:lnTo>
                  <a:lnTo>
                    <a:pt x="51815" y="1276858"/>
                  </a:lnTo>
                  <a:lnTo>
                    <a:pt x="71817" y="1276731"/>
                  </a:lnTo>
                  <a:lnTo>
                    <a:pt x="71627" y="1274699"/>
                  </a:lnTo>
                  <a:lnTo>
                    <a:pt x="70611" y="1266063"/>
                  </a:lnTo>
                  <a:lnTo>
                    <a:pt x="69907" y="1260602"/>
                  </a:lnTo>
                  <a:close/>
                </a:path>
                <a:path w="130809" h="2440304">
                  <a:moveTo>
                    <a:pt x="63118" y="1243330"/>
                  </a:moveTo>
                  <a:lnTo>
                    <a:pt x="52324" y="1244854"/>
                  </a:lnTo>
                  <a:lnTo>
                    <a:pt x="48513" y="1249807"/>
                  </a:lnTo>
                  <a:lnTo>
                    <a:pt x="50037" y="1260729"/>
                  </a:lnTo>
                  <a:lnTo>
                    <a:pt x="50037" y="1260602"/>
                  </a:lnTo>
                  <a:lnTo>
                    <a:pt x="69907" y="1260602"/>
                  </a:lnTo>
                  <a:lnTo>
                    <a:pt x="69595" y="1258189"/>
                  </a:lnTo>
                  <a:lnTo>
                    <a:pt x="68960" y="1252601"/>
                  </a:lnTo>
                  <a:lnTo>
                    <a:pt x="68199" y="1247139"/>
                  </a:lnTo>
                  <a:lnTo>
                    <a:pt x="63118" y="1243330"/>
                  </a:lnTo>
                  <a:close/>
                </a:path>
                <a:path w="130809" h="2440304">
                  <a:moveTo>
                    <a:pt x="75310" y="1381887"/>
                  </a:moveTo>
                  <a:lnTo>
                    <a:pt x="69850" y="1382268"/>
                  </a:lnTo>
                  <a:lnTo>
                    <a:pt x="64388" y="1382522"/>
                  </a:lnTo>
                  <a:lnTo>
                    <a:pt x="60197" y="1387221"/>
                  </a:lnTo>
                  <a:lnTo>
                    <a:pt x="60832" y="1400302"/>
                  </a:lnTo>
                  <a:lnTo>
                    <a:pt x="61721" y="1416177"/>
                  </a:lnTo>
                  <a:lnTo>
                    <a:pt x="62610" y="1432687"/>
                  </a:lnTo>
                  <a:lnTo>
                    <a:pt x="63453" y="1448816"/>
                  </a:lnTo>
                  <a:lnTo>
                    <a:pt x="63500" y="1451864"/>
                  </a:lnTo>
                  <a:lnTo>
                    <a:pt x="63753" y="1457452"/>
                  </a:lnTo>
                  <a:lnTo>
                    <a:pt x="68452" y="1461643"/>
                  </a:lnTo>
                  <a:lnTo>
                    <a:pt x="79375" y="1461135"/>
                  </a:lnTo>
                  <a:lnTo>
                    <a:pt x="83565" y="1456436"/>
                  </a:lnTo>
                  <a:lnTo>
                    <a:pt x="83184" y="1448816"/>
                  </a:lnTo>
                  <a:lnTo>
                    <a:pt x="82422" y="1431671"/>
                  </a:lnTo>
                  <a:lnTo>
                    <a:pt x="81533" y="1415161"/>
                  </a:lnTo>
                  <a:lnTo>
                    <a:pt x="80644" y="1399286"/>
                  </a:lnTo>
                  <a:lnTo>
                    <a:pt x="80263" y="1391539"/>
                  </a:lnTo>
                  <a:lnTo>
                    <a:pt x="79882" y="1386078"/>
                  </a:lnTo>
                  <a:lnTo>
                    <a:pt x="75310" y="1381887"/>
                  </a:lnTo>
                  <a:close/>
                </a:path>
                <a:path w="130809" h="2440304">
                  <a:moveTo>
                    <a:pt x="81914" y="1520571"/>
                  </a:moveTo>
                  <a:lnTo>
                    <a:pt x="76453" y="1520698"/>
                  </a:lnTo>
                  <a:lnTo>
                    <a:pt x="70992" y="1520952"/>
                  </a:lnTo>
                  <a:lnTo>
                    <a:pt x="66675" y="1525651"/>
                  </a:lnTo>
                  <a:lnTo>
                    <a:pt x="66928" y="1531112"/>
                  </a:lnTo>
                  <a:lnTo>
                    <a:pt x="68199" y="1563243"/>
                  </a:lnTo>
                  <a:lnTo>
                    <a:pt x="69087" y="1590421"/>
                  </a:lnTo>
                  <a:lnTo>
                    <a:pt x="69341" y="1595882"/>
                  </a:lnTo>
                  <a:lnTo>
                    <a:pt x="73913" y="1600200"/>
                  </a:lnTo>
                  <a:lnTo>
                    <a:pt x="79375" y="1599946"/>
                  </a:lnTo>
                  <a:lnTo>
                    <a:pt x="84835" y="1599819"/>
                  </a:lnTo>
                  <a:lnTo>
                    <a:pt x="89153" y="1595120"/>
                  </a:lnTo>
                  <a:lnTo>
                    <a:pt x="88900" y="1589659"/>
                  </a:lnTo>
                  <a:lnTo>
                    <a:pt x="88010" y="1562481"/>
                  </a:lnTo>
                  <a:lnTo>
                    <a:pt x="86740" y="1530223"/>
                  </a:lnTo>
                  <a:lnTo>
                    <a:pt x="86486" y="1524762"/>
                  </a:lnTo>
                  <a:lnTo>
                    <a:pt x="81914" y="1520571"/>
                  </a:lnTo>
                  <a:close/>
                </a:path>
                <a:path w="130809" h="2440304">
                  <a:moveTo>
                    <a:pt x="86740" y="1659255"/>
                  </a:moveTo>
                  <a:lnTo>
                    <a:pt x="75818" y="1659509"/>
                  </a:lnTo>
                  <a:lnTo>
                    <a:pt x="71500" y="1664081"/>
                  </a:lnTo>
                  <a:lnTo>
                    <a:pt x="71627" y="1669542"/>
                  </a:lnTo>
                  <a:lnTo>
                    <a:pt x="72389" y="1693799"/>
                  </a:lnTo>
                  <a:lnTo>
                    <a:pt x="73405" y="1728978"/>
                  </a:lnTo>
                  <a:lnTo>
                    <a:pt x="73532" y="1734439"/>
                  </a:lnTo>
                  <a:lnTo>
                    <a:pt x="78104" y="1738757"/>
                  </a:lnTo>
                  <a:lnTo>
                    <a:pt x="83565" y="1738630"/>
                  </a:lnTo>
                  <a:lnTo>
                    <a:pt x="89026" y="1738376"/>
                  </a:lnTo>
                  <a:lnTo>
                    <a:pt x="93344" y="1733804"/>
                  </a:lnTo>
                  <a:lnTo>
                    <a:pt x="93217" y="1728343"/>
                  </a:lnTo>
                  <a:lnTo>
                    <a:pt x="92201" y="1693291"/>
                  </a:lnTo>
                  <a:lnTo>
                    <a:pt x="91439" y="1668907"/>
                  </a:lnTo>
                  <a:lnTo>
                    <a:pt x="91312" y="1663446"/>
                  </a:lnTo>
                  <a:lnTo>
                    <a:pt x="86740" y="1659255"/>
                  </a:lnTo>
                  <a:close/>
                </a:path>
                <a:path w="130809" h="2440304">
                  <a:moveTo>
                    <a:pt x="90424" y="1797812"/>
                  </a:moveTo>
                  <a:lnTo>
                    <a:pt x="79501" y="1798066"/>
                  </a:lnTo>
                  <a:lnTo>
                    <a:pt x="75183" y="1802638"/>
                  </a:lnTo>
                  <a:lnTo>
                    <a:pt x="76072" y="1838452"/>
                  </a:lnTo>
                  <a:lnTo>
                    <a:pt x="76834" y="1872996"/>
                  </a:lnTo>
                  <a:lnTo>
                    <a:pt x="81279" y="1877314"/>
                  </a:lnTo>
                  <a:lnTo>
                    <a:pt x="92201" y="1877060"/>
                  </a:lnTo>
                  <a:lnTo>
                    <a:pt x="96646" y="1872615"/>
                  </a:lnTo>
                  <a:lnTo>
                    <a:pt x="96519" y="1867154"/>
                  </a:lnTo>
                  <a:lnTo>
                    <a:pt x="95757" y="1837944"/>
                  </a:lnTo>
                  <a:lnTo>
                    <a:pt x="94995" y="1802257"/>
                  </a:lnTo>
                  <a:lnTo>
                    <a:pt x="90424" y="1797812"/>
                  </a:lnTo>
                  <a:close/>
                </a:path>
                <a:path w="130809" h="2440304">
                  <a:moveTo>
                    <a:pt x="93471" y="1936496"/>
                  </a:moveTo>
                  <a:lnTo>
                    <a:pt x="82422" y="1936750"/>
                  </a:lnTo>
                  <a:lnTo>
                    <a:pt x="78351" y="1940941"/>
                  </a:lnTo>
                  <a:lnTo>
                    <a:pt x="78231" y="1946656"/>
                  </a:lnTo>
                  <a:lnTo>
                    <a:pt x="78993" y="1994027"/>
                  </a:lnTo>
                  <a:lnTo>
                    <a:pt x="79120" y="2006092"/>
                  </a:lnTo>
                  <a:lnTo>
                    <a:pt x="79247" y="2011553"/>
                  </a:lnTo>
                  <a:lnTo>
                    <a:pt x="83692" y="2015998"/>
                  </a:lnTo>
                  <a:lnTo>
                    <a:pt x="94614" y="2015744"/>
                  </a:lnTo>
                  <a:lnTo>
                    <a:pt x="99059" y="2011299"/>
                  </a:lnTo>
                  <a:lnTo>
                    <a:pt x="98932" y="2005838"/>
                  </a:lnTo>
                  <a:lnTo>
                    <a:pt x="98805" y="1993646"/>
                  </a:lnTo>
                  <a:lnTo>
                    <a:pt x="98048" y="1946656"/>
                  </a:lnTo>
                  <a:lnTo>
                    <a:pt x="97916" y="1940941"/>
                  </a:lnTo>
                  <a:lnTo>
                    <a:pt x="93471" y="1936496"/>
                  </a:lnTo>
                  <a:close/>
                </a:path>
                <a:path w="130809" h="2440304">
                  <a:moveTo>
                    <a:pt x="95503" y="2075180"/>
                  </a:moveTo>
                  <a:lnTo>
                    <a:pt x="84581" y="2075434"/>
                  </a:lnTo>
                  <a:lnTo>
                    <a:pt x="80390" y="2079625"/>
                  </a:lnTo>
                  <a:lnTo>
                    <a:pt x="80263" y="2085340"/>
                  </a:lnTo>
                  <a:lnTo>
                    <a:pt x="80517" y="2102358"/>
                  </a:lnTo>
                  <a:lnTo>
                    <a:pt x="80899" y="2144776"/>
                  </a:lnTo>
                  <a:lnTo>
                    <a:pt x="81025" y="2150237"/>
                  </a:lnTo>
                  <a:lnTo>
                    <a:pt x="85470" y="2154555"/>
                  </a:lnTo>
                  <a:lnTo>
                    <a:pt x="96392" y="2154555"/>
                  </a:lnTo>
                  <a:lnTo>
                    <a:pt x="100837" y="2149983"/>
                  </a:lnTo>
                  <a:lnTo>
                    <a:pt x="100710" y="2144522"/>
                  </a:lnTo>
                  <a:lnTo>
                    <a:pt x="100329" y="2102104"/>
                  </a:lnTo>
                  <a:lnTo>
                    <a:pt x="100079" y="2085340"/>
                  </a:lnTo>
                  <a:lnTo>
                    <a:pt x="99949" y="2079625"/>
                  </a:lnTo>
                  <a:lnTo>
                    <a:pt x="95503" y="2075180"/>
                  </a:lnTo>
                  <a:close/>
                </a:path>
                <a:path w="130809" h="2440304">
                  <a:moveTo>
                    <a:pt x="96900" y="2213991"/>
                  </a:moveTo>
                  <a:lnTo>
                    <a:pt x="85978" y="2213991"/>
                  </a:lnTo>
                  <a:lnTo>
                    <a:pt x="81660" y="2218309"/>
                  </a:lnTo>
                  <a:lnTo>
                    <a:pt x="81660" y="2223897"/>
                  </a:lnTo>
                  <a:lnTo>
                    <a:pt x="81914" y="2283333"/>
                  </a:lnTo>
                  <a:lnTo>
                    <a:pt x="82041" y="2288794"/>
                  </a:lnTo>
                  <a:lnTo>
                    <a:pt x="86486" y="2293239"/>
                  </a:lnTo>
                  <a:lnTo>
                    <a:pt x="97408" y="2293239"/>
                  </a:lnTo>
                  <a:lnTo>
                    <a:pt x="101853" y="2288794"/>
                  </a:lnTo>
                  <a:lnTo>
                    <a:pt x="101726" y="2283206"/>
                  </a:lnTo>
                  <a:lnTo>
                    <a:pt x="101345" y="2223897"/>
                  </a:lnTo>
                  <a:lnTo>
                    <a:pt x="101345" y="2218309"/>
                  </a:lnTo>
                  <a:lnTo>
                    <a:pt x="96900" y="2213991"/>
                  </a:lnTo>
                  <a:close/>
                </a:path>
                <a:path w="130809" h="2440304">
                  <a:moveTo>
                    <a:pt x="82295" y="2363757"/>
                  </a:moveTo>
                  <a:lnTo>
                    <a:pt x="54101" y="2363851"/>
                  </a:lnTo>
                  <a:lnTo>
                    <a:pt x="92328" y="2439924"/>
                  </a:lnTo>
                  <a:lnTo>
                    <a:pt x="118992" y="2386330"/>
                  </a:lnTo>
                  <a:lnTo>
                    <a:pt x="86740" y="2386330"/>
                  </a:lnTo>
                  <a:lnTo>
                    <a:pt x="82295" y="2381885"/>
                  </a:lnTo>
                  <a:lnTo>
                    <a:pt x="82295" y="2363757"/>
                  </a:lnTo>
                  <a:close/>
                </a:path>
                <a:path w="130809" h="2440304">
                  <a:moveTo>
                    <a:pt x="102107" y="2363690"/>
                  </a:moveTo>
                  <a:lnTo>
                    <a:pt x="82295" y="2363757"/>
                  </a:lnTo>
                  <a:lnTo>
                    <a:pt x="82295" y="2381885"/>
                  </a:lnTo>
                  <a:lnTo>
                    <a:pt x="86740" y="2386330"/>
                  </a:lnTo>
                  <a:lnTo>
                    <a:pt x="97662" y="2386330"/>
                  </a:lnTo>
                  <a:lnTo>
                    <a:pt x="102107" y="2381885"/>
                  </a:lnTo>
                  <a:lnTo>
                    <a:pt x="102107" y="2363690"/>
                  </a:lnTo>
                  <a:close/>
                </a:path>
                <a:path w="130809" h="2440304">
                  <a:moveTo>
                    <a:pt x="130301" y="2363597"/>
                  </a:moveTo>
                  <a:lnTo>
                    <a:pt x="102107" y="2363690"/>
                  </a:lnTo>
                  <a:lnTo>
                    <a:pt x="102107" y="2381885"/>
                  </a:lnTo>
                  <a:lnTo>
                    <a:pt x="97662" y="2386330"/>
                  </a:lnTo>
                  <a:lnTo>
                    <a:pt x="118992" y="2386330"/>
                  </a:lnTo>
                  <a:lnTo>
                    <a:pt x="130301" y="2363597"/>
                  </a:lnTo>
                  <a:close/>
                </a:path>
                <a:path w="130809" h="2440304">
                  <a:moveTo>
                    <a:pt x="97662" y="2352675"/>
                  </a:moveTo>
                  <a:lnTo>
                    <a:pt x="86740" y="2352675"/>
                  </a:lnTo>
                  <a:lnTo>
                    <a:pt x="82295" y="2357120"/>
                  </a:lnTo>
                  <a:lnTo>
                    <a:pt x="82295" y="2363757"/>
                  </a:lnTo>
                  <a:lnTo>
                    <a:pt x="102107" y="2363690"/>
                  </a:lnTo>
                  <a:lnTo>
                    <a:pt x="102107" y="2357120"/>
                  </a:lnTo>
                  <a:lnTo>
                    <a:pt x="97662" y="23526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059161" y="4738877"/>
              <a:ext cx="647700" cy="454659"/>
            </a:xfrm>
            <a:custGeom>
              <a:avLst/>
              <a:gdLst/>
              <a:ahLst/>
              <a:cxnLst/>
              <a:rect l="l" t="t" r="r" b="b"/>
              <a:pathLst>
                <a:path w="647700" h="454660">
                  <a:moveTo>
                    <a:pt x="397764" y="454152"/>
                  </a:moveTo>
                  <a:lnTo>
                    <a:pt x="647700" y="454152"/>
                  </a:lnTo>
                  <a:lnTo>
                    <a:pt x="647700" y="0"/>
                  </a:lnTo>
                  <a:lnTo>
                    <a:pt x="397764" y="0"/>
                  </a:lnTo>
                  <a:lnTo>
                    <a:pt x="397764" y="454152"/>
                  </a:lnTo>
                  <a:close/>
                </a:path>
                <a:path w="647700" h="454660">
                  <a:moveTo>
                    <a:pt x="0" y="454152"/>
                  </a:moveTo>
                  <a:lnTo>
                    <a:pt x="249935" y="454152"/>
                  </a:lnTo>
                  <a:lnTo>
                    <a:pt x="249935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8295" y="2090927"/>
              <a:ext cx="631062" cy="2648712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0705845" y="2739974"/>
            <a:ext cx="1023619" cy="509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889"/>
              </a:lnSpc>
              <a:spcBef>
                <a:spcPts val="120"/>
              </a:spcBef>
            </a:pPr>
            <a:r>
              <a:rPr dirty="0" sz="1650" spc="20">
                <a:solidFill>
                  <a:srgbClr val="E8872B"/>
                </a:solidFill>
                <a:latin typeface="Trebuchet MS"/>
                <a:cs typeface="Trebuchet MS"/>
              </a:rPr>
              <a:t>Lake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ts val="1889"/>
              </a:lnSpc>
            </a:pPr>
            <a:r>
              <a:rPr dirty="0" sz="1650" spc="30">
                <a:solidFill>
                  <a:srgbClr val="E8872B"/>
                </a:solidFill>
                <a:latin typeface="Trebuchet MS"/>
                <a:cs typeface="Trebuchet MS"/>
              </a:rPr>
              <a:t>Formation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722609" y="3868039"/>
            <a:ext cx="1108710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80">
                <a:solidFill>
                  <a:srgbClr val="E8872B"/>
                </a:solidFill>
                <a:latin typeface="Trebuchet MS"/>
                <a:cs typeface="Trebuchet MS"/>
              </a:rPr>
              <a:t>Am</a:t>
            </a:r>
            <a:r>
              <a:rPr dirty="0" sz="1650" spc="50">
                <a:solidFill>
                  <a:srgbClr val="E8872B"/>
                </a:solidFill>
                <a:latin typeface="Trebuchet MS"/>
                <a:cs typeface="Trebuchet MS"/>
              </a:rPr>
              <a:t>a</a:t>
            </a:r>
            <a:r>
              <a:rPr dirty="0" sz="1650" spc="55">
                <a:solidFill>
                  <a:srgbClr val="E8872B"/>
                </a:solidFill>
                <a:latin typeface="Trebuchet MS"/>
                <a:cs typeface="Trebuchet MS"/>
              </a:rPr>
              <a:t>zon</a:t>
            </a:r>
            <a:r>
              <a:rPr dirty="0" sz="1650" spc="-7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650" spc="130">
                <a:solidFill>
                  <a:srgbClr val="E8872B"/>
                </a:solidFill>
                <a:latin typeface="Trebuchet MS"/>
                <a:cs typeface="Trebuchet MS"/>
              </a:rPr>
              <a:t>S3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705845" y="2027682"/>
            <a:ext cx="861694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i="1">
                <a:solidFill>
                  <a:srgbClr val="00AF50"/>
                </a:solidFill>
                <a:latin typeface="Trebuchet MS"/>
                <a:cs typeface="Trebuchet MS"/>
              </a:rPr>
              <a:t>manife</a:t>
            </a:r>
            <a:r>
              <a:rPr dirty="0" sz="1650" spc="45" i="1">
                <a:solidFill>
                  <a:srgbClr val="00AF50"/>
                </a:solidFill>
                <a:latin typeface="Trebuchet MS"/>
                <a:cs typeface="Trebuchet MS"/>
              </a:rPr>
              <a:t>s</a:t>
            </a:r>
            <a:r>
              <a:rPr dirty="0" sz="1650" spc="-50" i="1">
                <a:solidFill>
                  <a:srgbClr val="00AF50"/>
                </a:solidFill>
                <a:latin typeface="Trebuchet MS"/>
                <a:cs typeface="Trebuchet MS"/>
              </a:rPr>
              <a:t>t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665969" y="5392623"/>
            <a:ext cx="223202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5">
                <a:solidFill>
                  <a:srgbClr val="E8872B"/>
                </a:solidFill>
                <a:latin typeface="Trebuchet MS"/>
                <a:cs typeface="Trebuchet MS"/>
              </a:rPr>
              <a:t>Parquet,</a:t>
            </a:r>
            <a:r>
              <a:rPr dirty="0" sz="1650" spc="-8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650" spc="15">
                <a:solidFill>
                  <a:srgbClr val="E8872B"/>
                </a:solidFill>
                <a:latin typeface="Trebuchet MS"/>
                <a:cs typeface="Trebuchet MS"/>
              </a:rPr>
              <a:t>CSV,</a:t>
            </a:r>
            <a:r>
              <a:rPr dirty="0" sz="1650" spc="-8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650" spc="45">
                <a:solidFill>
                  <a:srgbClr val="E8872B"/>
                </a:solidFill>
                <a:latin typeface="Trebuchet MS"/>
                <a:cs typeface="Trebuchet MS"/>
              </a:rPr>
              <a:t>JSON,</a:t>
            </a:r>
            <a:r>
              <a:rPr dirty="0" sz="1650" spc="-9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650" spc="455">
                <a:solidFill>
                  <a:srgbClr val="E8872B"/>
                </a:solidFill>
                <a:latin typeface="Trebuchet MS"/>
                <a:cs typeface="Trebuchet MS"/>
              </a:rPr>
              <a:t>…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62800" y="5897879"/>
            <a:ext cx="4455160" cy="523240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wrap="square" lIns="0" tIns="74295" rIns="0" bIns="0" rtlCol="0" vert="horz">
            <a:spAutoFit/>
          </a:bodyPr>
          <a:lstStyle/>
          <a:p>
            <a:pPr marL="152400">
              <a:lnSpc>
                <a:spcPct val="100000"/>
              </a:lnSpc>
              <a:spcBef>
                <a:spcPts val="585"/>
              </a:spcBef>
            </a:pPr>
            <a:r>
              <a:rPr dirty="0" sz="2000" spc="45" b="1">
                <a:solidFill>
                  <a:srgbClr val="FFFFFF"/>
                </a:solidFill>
                <a:latin typeface="Trebuchet MS"/>
                <a:cs typeface="Trebuchet MS"/>
              </a:rPr>
              <a:t>Import</a:t>
            </a:r>
            <a:r>
              <a:rPr dirty="0" sz="20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Trebuchet MS"/>
                <a:cs typeface="Trebuchet MS"/>
              </a:rPr>
              <a:t>export:</a:t>
            </a:r>
            <a:r>
              <a:rPr dirty="0" sz="20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Trebuchet MS"/>
                <a:cs typeface="Trebuchet MS"/>
              </a:rPr>
              <a:t>Metadata</a:t>
            </a:r>
            <a:r>
              <a:rPr dirty="0" sz="2000" spc="-1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4469" y="6497218"/>
            <a:ext cx="28416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1701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85" b="1">
                <a:latin typeface="Trebuchet MS"/>
                <a:cs typeface="Trebuchet MS"/>
              </a:rPr>
              <a:t>Governed</a:t>
            </a:r>
            <a:r>
              <a:rPr dirty="0" sz="4000" spc="-185" b="1">
                <a:latin typeface="Trebuchet MS"/>
                <a:cs typeface="Trebuchet MS"/>
              </a:rPr>
              <a:t> </a:t>
            </a:r>
            <a:r>
              <a:rPr dirty="0" sz="4000" spc="50" b="1">
                <a:latin typeface="Trebuchet MS"/>
                <a:cs typeface="Trebuchet MS"/>
              </a:rPr>
              <a:t>Tables: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40" b="1">
                <a:latin typeface="Trebuchet MS"/>
                <a:cs typeface="Trebuchet MS"/>
              </a:rPr>
              <a:t>Access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update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220" b="1">
                <a:latin typeface="Trebuchet MS"/>
                <a:cs typeface="Trebuchet MS"/>
              </a:rPr>
              <a:t>APIs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2416" y="2028444"/>
            <a:ext cx="3066415" cy="3386454"/>
            <a:chOff x="1042416" y="2028444"/>
            <a:chExt cx="3066415" cy="3386454"/>
          </a:xfrm>
        </p:grpSpPr>
        <p:sp>
          <p:nvSpPr>
            <p:cNvPr id="8" name="object 8"/>
            <p:cNvSpPr/>
            <p:nvPr/>
          </p:nvSpPr>
          <p:spPr>
            <a:xfrm>
              <a:off x="2649474" y="4946142"/>
              <a:ext cx="1445260" cy="454659"/>
            </a:xfrm>
            <a:custGeom>
              <a:avLst/>
              <a:gdLst/>
              <a:ahLst/>
              <a:cxnLst/>
              <a:rect l="l" t="t" r="r" b="b"/>
              <a:pathLst>
                <a:path w="1445260" h="454660">
                  <a:moveTo>
                    <a:pt x="0" y="454151"/>
                  </a:moveTo>
                  <a:lnTo>
                    <a:pt x="251460" y="454151"/>
                  </a:lnTo>
                  <a:lnTo>
                    <a:pt x="251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  <a:path w="1445260" h="454660">
                  <a:moveTo>
                    <a:pt x="399288" y="454151"/>
                  </a:moveTo>
                  <a:lnTo>
                    <a:pt x="649224" y="454151"/>
                  </a:lnTo>
                  <a:lnTo>
                    <a:pt x="649224" y="0"/>
                  </a:lnTo>
                  <a:lnTo>
                    <a:pt x="399288" y="0"/>
                  </a:lnTo>
                  <a:lnTo>
                    <a:pt x="399288" y="454151"/>
                  </a:lnTo>
                  <a:close/>
                </a:path>
                <a:path w="1445260" h="454660">
                  <a:moveTo>
                    <a:pt x="1194815" y="454151"/>
                  </a:moveTo>
                  <a:lnTo>
                    <a:pt x="1444752" y="454151"/>
                  </a:lnTo>
                  <a:lnTo>
                    <a:pt x="1444752" y="0"/>
                  </a:lnTo>
                  <a:lnTo>
                    <a:pt x="1194815" y="0"/>
                  </a:lnTo>
                  <a:lnTo>
                    <a:pt x="1194815" y="454151"/>
                  </a:lnTo>
                  <a:close/>
                </a:path>
                <a:path w="1445260" h="454660">
                  <a:moveTo>
                    <a:pt x="797051" y="454151"/>
                  </a:moveTo>
                  <a:lnTo>
                    <a:pt x="1046988" y="454151"/>
                  </a:lnTo>
                  <a:lnTo>
                    <a:pt x="1046988" y="0"/>
                  </a:lnTo>
                  <a:lnTo>
                    <a:pt x="797051" y="0"/>
                  </a:lnTo>
                  <a:lnTo>
                    <a:pt x="797051" y="454151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2416" y="2028444"/>
              <a:ext cx="2945892" cy="338632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9052" y="2271776"/>
            <a:ext cx="85788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45">
                <a:solidFill>
                  <a:srgbClr val="54D16A"/>
                </a:solidFill>
                <a:latin typeface="Trebuchet MS"/>
                <a:cs typeface="Trebuchet MS"/>
              </a:rPr>
              <a:t>Manife</a:t>
            </a:r>
            <a:r>
              <a:rPr dirty="0" sz="1650" spc="15">
                <a:solidFill>
                  <a:srgbClr val="54D16A"/>
                </a:solidFill>
                <a:latin typeface="Trebuchet MS"/>
                <a:cs typeface="Trebuchet MS"/>
              </a:rPr>
              <a:t>st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00200" y="2296667"/>
            <a:ext cx="3679190" cy="3118485"/>
            <a:chOff x="1600200" y="2296667"/>
            <a:chExt cx="3679190" cy="3118485"/>
          </a:xfrm>
        </p:grpSpPr>
        <p:sp>
          <p:nvSpPr>
            <p:cNvPr id="12" name="object 12"/>
            <p:cNvSpPr/>
            <p:nvPr/>
          </p:nvSpPr>
          <p:spPr>
            <a:xfrm>
              <a:off x="2737612" y="2505455"/>
              <a:ext cx="474345" cy="2440305"/>
            </a:xfrm>
            <a:custGeom>
              <a:avLst/>
              <a:gdLst/>
              <a:ahLst/>
              <a:cxnLst/>
              <a:rect l="l" t="t" r="r" b="b"/>
              <a:pathLst>
                <a:path w="474344" h="2440304">
                  <a:moveTo>
                    <a:pt x="48006" y="2223262"/>
                  </a:moveTo>
                  <a:lnTo>
                    <a:pt x="43688" y="2218817"/>
                  </a:lnTo>
                  <a:lnTo>
                    <a:pt x="32639" y="2218817"/>
                  </a:lnTo>
                  <a:lnTo>
                    <a:pt x="28194" y="2223262"/>
                  </a:lnTo>
                  <a:lnTo>
                    <a:pt x="28194" y="2293620"/>
                  </a:lnTo>
                  <a:lnTo>
                    <a:pt x="32639" y="2298065"/>
                  </a:lnTo>
                  <a:lnTo>
                    <a:pt x="43561" y="2298065"/>
                  </a:lnTo>
                  <a:lnTo>
                    <a:pt x="48006" y="2293620"/>
                  </a:lnTo>
                  <a:lnTo>
                    <a:pt x="48006" y="2223262"/>
                  </a:lnTo>
                  <a:close/>
                </a:path>
                <a:path w="474344" h="2440304">
                  <a:moveTo>
                    <a:pt x="48387" y="2084578"/>
                  </a:moveTo>
                  <a:lnTo>
                    <a:pt x="43942" y="2080133"/>
                  </a:lnTo>
                  <a:lnTo>
                    <a:pt x="33020" y="2080133"/>
                  </a:lnTo>
                  <a:lnTo>
                    <a:pt x="28575" y="2084578"/>
                  </a:lnTo>
                  <a:lnTo>
                    <a:pt x="28448" y="2154936"/>
                  </a:lnTo>
                  <a:lnTo>
                    <a:pt x="32893" y="2159381"/>
                  </a:lnTo>
                  <a:lnTo>
                    <a:pt x="43815" y="2159381"/>
                  </a:lnTo>
                  <a:lnTo>
                    <a:pt x="48260" y="2154936"/>
                  </a:lnTo>
                  <a:lnTo>
                    <a:pt x="48387" y="2084578"/>
                  </a:lnTo>
                  <a:close/>
                </a:path>
                <a:path w="474344" h="2440304">
                  <a:moveTo>
                    <a:pt x="48768" y="1945894"/>
                  </a:moveTo>
                  <a:lnTo>
                    <a:pt x="44323" y="1941449"/>
                  </a:lnTo>
                  <a:lnTo>
                    <a:pt x="33401" y="1941449"/>
                  </a:lnTo>
                  <a:lnTo>
                    <a:pt x="28956" y="1945894"/>
                  </a:lnTo>
                  <a:lnTo>
                    <a:pt x="28829" y="1951355"/>
                  </a:lnTo>
                  <a:lnTo>
                    <a:pt x="28702" y="1993773"/>
                  </a:lnTo>
                  <a:lnTo>
                    <a:pt x="28702" y="2016252"/>
                  </a:lnTo>
                  <a:lnTo>
                    <a:pt x="33147" y="2020697"/>
                  </a:lnTo>
                  <a:lnTo>
                    <a:pt x="44069" y="2020697"/>
                  </a:lnTo>
                  <a:lnTo>
                    <a:pt x="48514" y="2016252"/>
                  </a:lnTo>
                  <a:lnTo>
                    <a:pt x="48641" y="1951355"/>
                  </a:lnTo>
                  <a:lnTo>
                    <a:pt x="48768" y="1945894"/>
                  </a:lnTo>
                  <a:close/>
                </a:path>
                <a:path w="474344" h="2440304">
                  <a:moveTo>
                    <a:pt x="49149" y="1807210"/>
                  </a:moveTo>
                  <a:lnTo>
                    <a:pt x="44704" y="1802765"/>
                  </a:lnTo>
                  <a:lnTo>
                    <a:pt x="33782" y="1802765"/>
                  </a:lnTo>
                  <a:lnTo>
                    <a:pt x="29337" y="1807210"/>
                  </a:lnTo>
                  <a:lnTo>
                    <a:pt x="29210" y="1877568"/>
                  </a:lnTo>
                  <a:lnTo>
                    <a:pt x="33528" y="1882013"/>
                  </a:lnTo>
                  <a:lnTo>
                    <a:pt x="44577" y="1882013"/>
                  </a:lnTo>
                  <a:lnTo>
                    <a:pt x="49022" y="1877568"/>
                  </a:lnTo>
                  <a:lnTo>
                    <a:pt x="49022" y="1872107"/>
                  </a:lnTo>
                  <a:lnTo>
                    <a:pt x="49149" y="1838198"/>
                  </a:lnTo>
                  <a:lnTo>
                    <a:pt x="49149" y="1807210"/>
                  </a:lnTo>
                  <a:close/>
                </a:path>
                <a:path w="474344" h="2440304">
                  <a:moveTo>
                    <a:pt x="49784" y="1668526"/>
                  </a:moveTo>
                  <a:lnTo>
                    <a:pt x="45339" y="1664081"/>
                  </a:lnTo>
                  <a:lnTo>
                    <a:pt x="34417" y="1664081"/>
                  </a:lnTo>
                  <a:lnTo>
                    <a:pt x="29972" y="1668526"/>
                  </a:lnTo>
                  <a:lnTo>
                    <a:pt x="29845" y="1673987"/>
                  </a:lnTo>
                  <a:lnTo>
                    <a:pt x="29832" y="1693545"/>
                  </a:lnTo>
                  <a:lnTo>
                    <a:pt x="29591" y="1733423"/>
                  </a:lnTo>
                  <a:lnTo>
                    <a:pt x="29591" y="1738884"/>
                  </a:lnTo>
                  <a:lnTo>
                    <a:pt x="34036" y="1743329"/>
                  </a:lnTo>
                  <a:lnTo>
                    <a:pt x="44958" y="1743329"/>
                  </a:lnTo>
                  <a:lnTo>
                    <a:pt x="49403" y="1738884"/>
                  </a:lnTo>
                  <a:lnTo>
                    <a:pt x="49403" y="1733423"/>
                  </a:lnTo>
                  <a:lnTo>
                    <a:pt x="49657" y="1693545"/>
                  </a:lnTo>
                  <a:lnTo>
                    <a:pt x="49784" y="1668526"/>
                  </a:lnTo>
                  <a:close/>
                </a:path>
                <a:path w="474344" h="2440304">
                  <a:moveTo>
                    <a:pt x="50546" y="1529969"/>
                  </a:moveTo>
                  <a:lnTo>
                    <a:pt x="46101" y="1525397"/>
                  </a:lnTo>
                  <a:lnTo>
                    <a:pt x="35179" y="1525397"/>
                  </a:lnTo>
                  <a:lnTo>
                    <a:pt x="30734" y="1529715"/>
                  </a:lnTo>
                  <a:lnTo>
                    <a:pt x="30594" y="1535430"/>
                  </a:lnTo>
                  <a:lnTo>
                    <a:pt x="30353" y="1594739"/>
                  </a:lnTo>
                  <a:lnTo>
                    <a:pt x="30353" y="1600327"/>
                  </a:lnTo>
                  <a:lnTo>
                    <a:pt x="34671" y="1604645"/>
                  </a:lnTo>
                  <a:lnTo>
                    <a:pt x="45593" y="1604645"/>
                  </a:lnTo>
                  <a:lnTo>
                    <a:pt x="50038" y="1600327"/>
                  </a:lnTo>
                  <a:lnTo>
                    <a:pt x="50165" y="1594739"/>
                  </a:lnTo>
                  <a:lnTo>
                    <a:pt x="50419" y="1535430"/>
                  </a:lnTo>
                  <a:lnTo>
                    <a:pt x="50546" y="1529969"/>
                  </a:lnTo>
                  <a:close/>
                </a:path>
                <a:path w="474344" h="2440304">
                  <a:moveTo>
                    <a:pt x="51435" y="1391285"/>
                  </a:moveTo>
                  <a:lnTo>
                    <a:pt x="46990" y="1386840"/>
                  </a:lnTo>
                  <a:lnTo>
                    <a:pt x="41529" y="1386713"/>
                  </a:lnTo>
                  <a:lnTo>
                    <a:pt x="36068" y="1386713"/>
                  </a:lnTo>
                  <a:lnTo>
                    <a:pt x="31242" y="1449197"/>
                  </a:lnTo>
                  <a:lnTo>
                    <a:pt x="31229" y="1461643"/>
                  </a:lnTo>
                  <a:lnTo>
                    <a:pt x="35560" y="1465961"/>
                  </a:lnTo>
                  <a:lnTo>
                    <a:pt x="46482" y="1465961"/>
                  </a:lnTo>
                  <a:lnTo>
                    <a:pt x="50927" y="1461643"/>
                  </a:lnTo>
                  <a:lnTo>
                    <a:pt x="50927" y="1455928"/>
                  </a:lnTo>
                  <a:lnTo>
                    <a:pt x="51054" y="1449197"/>
                  </a:lnTo>
                  <a:lnTo>
                    <a:pt x="51181" y="1415796"/>
                  </a:lnTo>
                  <a:lnTo>
                    <a:pt x="51308" y="1396492"/>
                  </a:lnTo>
                  <a:lnTo>
                    <a:pt x="51435" y="1391285"/>
                  </a:lnTo>
                  <a:close/>
                </a:path>
                <a:path w="474344" h="2440304">
                  <a:moveTo>
                    <a:pt x="52705" y="1275842"/>
                  </a:moveTo>
                  <a:lnTo>
                    <a:pt x="52578" y="1275969"/>
                  </a:lnTo>
                  <a:lnTo>
                    <a:pt x="52705" y="1275842"/>
                  </a:lnTo>
                  <a:close/>
                </a:path>
                <a:path w="474344" h="2440304">
                  <a:moveTo>
                    <a:pt x="52959" y="1252601"/>
                  </a:moveTo>
                  <a:lnTo>
                    <a:pt x="48641" y="1248156"/>
                  </a:lnTo>
                  <a:lnTo>
                    <a:pt x="43180" y="1248029"/>
                  </a:lnTo>
                  <a:lnTo>
                    <a:pt x="37719" y="1248029"/>
                  </a:lnTo>
                  <a:lnTo>
                    <a:pt x="33274" y="1252347"/>
                  </a:lnTo>
                  <a:lnTo>
                    <a:pt x="33147" y="1257808"/>
                  </a:lnTo>
                  <a:lnTo>
                    <a:pt x="33007" y="1267002"/>
                  </a:lnTo>
                  <a:lnTo>
                    <a:pt x="32753" y="1285240"/>
                  </a:lnTo>
                  <a:lnTo>
                    <a:pt x="32512" y="1295019"/>
                  </a:lnTo>
                  <a:lnTo>
                    <a:pt x="32372" y="1317371"/>
                  </a:lnTo>
                  <a:lnTo>
                    <a:pt x="32258" y="1322705"/>
                  </a:lnTo>
                  <a:lnTo>
                    <a:pt x="36576" y="1327150"/>
                  </a:lnTo>
                  <a:lnTo>
                    <a:pt x="47625" y="1327404"/>
                  </a:lnTo>
                  <a:lnTo>
                    <a:pt x="52070" y="1322959"/>
                  </a:lnTo>
                  <a:lnTo>
                    <a:pt x="52197" y="1317117"/>
                  </a:lnTo>
                  <a:lnTo>
                    <a:pt x="52324" y="1295019"/>
                  </a:lnTo>
                  <a:lnTo>
                    <a:pt x="52578" y="1285240"/>
                  </a:lnTo>
                  <a:lnTo>
                    <a:pt x="52578" y="1275969"/>
                  </a:lnTo>
                  <a:lnTo>
                    <a:pt x="52578" y="1275842"/>
                  </a:lnTo>
                  <a:lnTo>
                    <a:pt x="52832" y="1267333"/>
                  </a:lnTo>
                  <a:lnTo>
                    <a:pt x="52959" y="1252601"/>
                  </a:lnTo>
                  <a:close/>
                </a:path>
                <a:path w="474344" h="2440304">
                  <a:moveTo>
                    <a:pt x="56388" y="1113917"/>
                  </a:moveTo>
                  <a:lnTo>
                    <a:pt x="51943" y="1109472"/>
                  </a:lnTo>
                  <a:lnTo>
                    <a:pt x="41021" y="1109472"/>
                  </a:lnTo>
                  <a:lnTo>
                    <a:pt x="36576" y="1113790"/>
                  </a:lnTo>
                  <a:lnTo>
                    <a:pt x="36563" y="1120775"/>
                  </a:lnTo>
                  <a:lnTo>
                    <a:pt x="36322" y="1132586"/>
                  </a:lnTo>
                  <a:lnTo>
                    <a:pt x="36182" y="1154798"/>
                  </a:lnTo>
                  <a:lnTo>
                    <a:pt x="36182" y="1155065"/>
                  </a:lnTo>
                  <a:lnTo>
                    <a:pt x="35941" y="1164717"/>
                  </a:lnTo>
                  <a:lnTo>
                    <a:pt x="35928" y="1174115"/>
                  </a:lnTo>
                  <a:lnTo>
                    <a:pt x="35928" y="1174369"/>
                  </a:lnTo>
                  <a:lnTo>
                    <a:pt x="35687" y="1184021"/>
                  </a:lnTo>
                  <a:lnTo>
                    <a:pt x="40005" y="1188593"/>
                  </a:lnTo>
                  <a:lnTo>
                    <a:pt x="50927" y="1188847"/>
                  </a:lnTo>
                  <a:lnTo>
                    <a:pt x="55499" y="1184529"/>
                  </a:lnTo>
                  <a:lnTo>
                    <a:pt x="55753" y="1174369"/>
                  </a:lnTo>
                  <a:lnTo>
                    <a:pt x="55753" y="1165098"/>
                  </a:lnTo>
                  <a:lnTo>
                    <a:pt x="55753" y="1164971"/>
                  </a:lnTo>
                  <a:lnTo>
                    <a:pt x="55753" y="1164717"/>
                  </a:lnTo>
                  <a:lnTo>
                    <a:pt x="56007" y="1155065"/>
                  </a:lnTo>
                  <a:lnTo>
                    <a:pt x="56134" y="1132586"/>
                  </a:lnTo>
                  <a:lnTo>
                    <a:pt x="56388" y="1120775"/>
                  </a:lnTo>
                  <a:lnTo>
                    <a:pt x="56388" y="1113917"/>
                  </a:lnTo>
                  <a:close/>
                </a:path>
                <a:path w="474344" h="2440304">
                  <a:moveTo>
                    <a:pt x="57531" y="980821"/>
                  </a:moveTo>
                  <a:lnTo>
                    <a:pt x="57404" y="975106"/>
                  </a:lnTo>
                  <a:lnTo>
                    <a:pt x="53086" y="970788"/>
                  </a:lnTo>
                  <a:lnTo>
                    <a:pt x="42164" y="970788"/>
                  </a:lnTo>
                  <a:lnTo>
                    <a:pt x="37719" y="975106"/>
                  </a:lnTo>
                  <a:lnTo>
                    <a:pt x="37706" y="980821"/>
                  </a:lnTo>
                  <a:lnTo>
                    <a:pt x="37465" y="1000760"/>
                  </a:lnTo>
                  <a:lnTo>
                    <a:pt x="37338" y="1034161"/>
                  </a:lnTo>
                  <a:lnTo>
                    <a:pt x="37325" y="1034300"/>
                  </a:lnTo>
                  <a:lnTo>
                    <a:pt x="37211" y="1045476"/>
                  </a:lnTo>
                  <a:lnTo>
                    <a:pt x="41529" y="1049909"/>
                  </a:lnTo>
                  <a:lnTo>
                    <a:pt x="46990" y="1050036"/>
                  </a:lnTo>
                  <a:lnTo>
                    <a:pt x="52451" y="1050036"/>
                  </a:lnTo>
                  <a:lnTo>
                    <a:pt x="57023" y="1045718"/>
                  </a:lnTo>
                  <a:lnTo>
                    <a:pt x="57150" y="1034427"/>
                  </a:lnTo>
                  <a:lnTo>
                    <a:pt x="57277" y="1000760"/>
                  </a:lnTo>
                  <a:lnTo>
                    <a:pt x="57531" y="980821"/>
                  </a:lnTo>
                  <a:close/>
                </a:path>
                <a:path w="474344" h="2440304">
                  <a:moveTo>
                    <a:pt x="58293" y="836549"/>
                  </a:moveTo>
                  <a:lnTo>
                    <a:pt x="53848" y="832104"/>
                  </a:lnTo>
                  <a:lnTo>
                    <a:pt x="42926" y="832104"/>
                  </a:lnTo>
                  <a:lnTo>
                    <a:pt x="38481" y="836549"/>
                  </a:lnTo>
                  <a:lnTo>
                    <a:pt x="38468" y="845439"/>
                  </a:lnTo>
                  <a:lnTo>
                    <a:pt x="38100" y="906907"/>
                  </a:lnTo>
                  <a:lnTo>
                    <a:pt x="42545" y="911352"/>
                  </a:lnTo>
                  <a:lnTo>
                    <a:pt x="53467" y="911352"/>
                  </a:lnTo>
                  <a:lnTo>
                    <a:pt x="57912" y="906907"/>
                  </a:lnTo>
                  <a:lnTo>
                    <a:pt x="58293" y="845439"/>
                  </a:lnTo>
                  <a:lnTo>
                    <a:pt x="58293" y="836549"/>
                  </a:lnTo>
                  <a:close/>
                </a:path>
                <a:path w="474344" h="2440304">
                  <a:moveTo>
                    <a:pt x="58928" y="697865"/>
                  </a:moveTo>
                  <a:lnTo>
                    <a:pt x="54483" y="693420"/>
                  </a:lnTo>
                  <a:lnTo>
                    <a:pt x="43561" y="693420"/>
                  </a:lnTo>
                  <a:lnTo>
                    <a:pt x="39116" y="697865"/>
                  </a:lnTo>
                  <a:lnTo>
                    <a:pt x="38989" y="703326"/>
                  </a:lnTo>
                  <a:lnTo>
                    <a:pt x="38862" y="756412"/>
                  </a:lnTo>
                  <a:lnTo>
                    <a:pt x="38735" y="768223"/>
                  </a:lnTo>
                  <a:lnTo>
                    <a:pt x="43180" y="772668"/>
                  </a:lnTo>
                  <a:lnTo>
                    <a:pt x="54102" y="772668"/>
                  </a:lnTo>
                  <a:lnTo>
                    <a:pt x="58547" y="768223"/>
                  </a:lnTo>
                  <a:lnTo>
                    <a:pt x="58674" y="762762"/>
                  </a:lnTo>
                  <a:lnTo>
                    <a:pt x="58801" y="703326"/>
                  </a:lnTo>
                  <a:lnTo>
                    <a:pt x="58928" y="697865"/>
                  </a:lnTo>
                  <a:close/>
                </a:path>
                <a:path w="474344" h="2440304">
                  <a:moveTo>
                    <a:pt x="59309" y="559181"/>
                  </a:moveTo>
                  <a:lnTo>
                    <a:pt x="54864" y="554736"/>
                  </a:lnTo>
                  <a:lnTo>
                    <a:pt x="43942" y="554736"/>
                  </a:lnTo>
                  <a:lnTo>
                    <a:pt x="39497" y="559181"/>
                  </a:lnTo>
                  <a:lnTo>
                    <a:pt x="39370" y="611759"/>
                  </a:lnTo>
                  <a:lnTo>
                    <a:pt x="39243" y="629539"/>
                  </a:lnTo>
                  <a:lnTo>
                    <a:pt x="43688" y="633984"/>
                  </a:lnTo>
                  <a:lnTo>
                    <a:pt x="54610" y="633984"/>
                  </a:lnTo>
                  <a:lnTo>
                    <a:pt x="59055" y="629539"/>
                  </a:lnTo>
                  <a:lnTo>
                    <a:pt x="59182" y="611886"/>
                  </a:lnTo>
                  <a:lnTo>
                    <a:pt x="59309" y="559181"/>
                  </a:lnTo>
                  <a:close/>
                </a:path>
                <a:path w="474344" h="2440304">
                  <a:moveTo>
                    <a:pt x="59690" y="420497"/>
                  </a:moveTo>
                  <a:lnTo>
                    <a:pt x="55245" y="416052"/>
                  </a:lnTo>
                  <a:lnTo>
                    <a:pt x="44323" y="416052"/>
                  </a:lnTo>
                  <a:lnTo>
                    <a:pt x="39878" y="420497"/>
                  </a:lnTo>
                  <a:lnTo>
                    <a:pt x="39878" y="425958"/>
                  </a:lnTo>
                  <a:lnTo>
                    <a:pt x="39624" y="485394"/>
                  </a:lnTo>
                  <a:lnTo>
                    <a:pt x="39624" y="490855"/>
                  </a:lnTo>
                  <a:lnTo>
                    <a:pt x="44069" y="495300"/>
                  </a:lnTo>
                  <a:lnTo>
                    <a:pt x="54991" y="495300"/>
                  </a:lnTo>
                  <a:lnTo>
                    <a:pt x="59436" y="490855"/>
                  </a:lnTo>
                  <a:lnTo>
                    <a:pt x="59436" y="485394"/>
                  </a:lnTo>
                  <a:lnTo>
                    <a:pt x="59690" y="425958"/>
                  </a:lnTo>
                  <a:lnTo>
                    <a:pt x="59690" y="420497"/>
                  </a:lnTo>
                  <a:close/>
                </a:path>
                <a:path w="474344" h="2440304">
                  <a:moveTo>
                    <a:pt x="59944" y="281813"/>
                  </a:moveTo>
                  <a:lnTo>
                    <a:pt x="55499" y="277368"/>
                  </a:lnTo>
                  <a:lnTo>
                    <a:pt x="44577" y="277368"/>
                  </a:lnTo>
                  <a:lnTo>
                    <a:pt x="40132" y="281813"/>
                  </a:lnTo>
                  <a:lnTo>
                    <a:pt x="40005" y="352171"/>
                  </a:lnTo>
                  <a:lnTo>
                    <a:pt x="44450" y="356616"/>
                  </a:lnTo>
                  <a:lnTo>
                    <a:pt x="55372" y="356616"/>
                  </a:lnTo>
                  <a:lnTo>
                    <a:pt x="59817" y="352171"/>
                  </a:lnTo>
                  <a:lnTo>
                    <a:pt x="59944" y="281813"/>
                  </a:lnTo>
                  <a:close/>
                </a:path>
                <a:path w="474344" h="2440304">
                  <a:moveTo>
                    <a:pt x="60071" y="143129"/>
                  </a:moveTo>
                  <a:lnTo>
                    <a:pt x="55626" y="138684"/>
                  </a:lnTo>
                  <a:lnTo>
                    <a:pt x="44704" y="138684"/>
                  </a:lnTo>
                  <a:lnTo>
                    <a:pt x="40259" y="143129"/>
                  </a:lnTo>
                  <a:lnTo>
                    <a:pt x="40132" y="213487"/>
                  </a:lnTo>
                  <a:lnTo>
                    <a:pt x="44577" y="217932"/>
                  </a:lnTo>
                  <a:lnTo>
                    <a:pt x="55499" y="217932"/>
                  </a:lnTo>
                  <a:lnTo>
                    <a:pt x="59944" y="213487"/>
                  </a:lnTo>
                  <a:lnTo>
                    <a:pt x="60071" y="143129"/>
                  </a:lnTo>
                  <a:close/>
                </a:path>
                <a:path w="474344" h="2440304">
                  <a:moveTo>
                    <a:pt x="60071" y="4445"/>
                  </a:moveTo>
                  <a:lnTo>
                    <a:pt x="55626" y="0"/>
                  </a:lnTo>
                  <a:lnTo>
                    <a:pt x="44704" y="0"/>
                  </a:lnTo>
                  <a:lnTo>
                    <a:pt x="40259" y="4445"/>
                  </a:lnTo>
                  <a:lnTo>
                    <a:pt x="40259" y="74803"/>
                  </a:lnTo>
                  <a:lnTo>
                    <a:pt x="44704" y="79248"/>
                  </a:lnTo>
                  <a:lnTo>
                    <a:pt x="55626" y="79248"/>
                  </a:lnTo>
                  <a:lnTo>
                    <a:pt x="60071" y="74803"/>
                  </a:lnTo>
                  <a:lnTo>
                    <a:pt x="60071" y="4445"/>
                  </a:lnTo>
                  <a:close/>
                </a:path>
                <a:path w="474344" h="2440304">
                  <a:moveTo>
                    <a:pt x="76200" y="2363724"/>
                  </a:moveTo>
                  <a:lnTo>
                    <a:pt x="47993" y="2363724"/>
                  </a:lnTo>
                  <a:lnTo>
                    <a:pt x="48006" y="2361946"/>
                  </a:lnTo>
                  <a:lnTo>
                    <a:pt x="43561" y="2357501"/>
                  </a:lnTo>
                  <a:lnTo>
                    <a:pt x="32512" y="2357501"/>
                  </a:lnTo>
                  <a:lnTo>
                    <a:pt x="28194" y="2361946"/>
                  </a:lnTo>
                  <a:lnTo>
                    <a:pt x="28067" y="2381885"/>
                  </a:lnTo>
                  <a:lnTo>
                    <a:pt x="28143" y="2363724"/>
                  </a:lnTo>
                  <a:lnTo>
                    <a:pt x="0" y="2363724"/>
                  </a:lnTo>
                  <a:lnTo>
                    <a:pt x="37973" y="2439924"/>
                  </a:lnTo>
                  <a:lnTo>
                    <a:pt x="64858" y="2386330"/>
                  </a:lnTo>
                  <a:lnTo>
                    <a:pt x="76200" y="2363724"/>
                  </a:lnTo>
                  <a:close/>
                </a:path>
                <a:path w="474344" h="2440304">
                  <a:moveTo>
                    <a:pt x="363855" y="74803"/>
                  </a:moveTo>
                  <a:lnTo>
                    <a:pt x="363728" y="4445"/>
                  </a:lnTo>
                  <a:lnTo>
                    <a:pt x="359283" y="0"/>
                  </a:lnTo>
                  <a:lnTo>
                    <a:pt x="348361" y="0"/>
                  </a:lnTo>
                  <a:lnTo>
                    <a:pt x="343916" y="4445"/>
                  </a:lnTo>
                  <a:lnTo>
                    <a:pt x="344043" y="69342"/>
                  </a:lnTo>
                  <a:lnTo>
                    <a:pt x="344043" y="74803"/>
                  </a:lnTo>
                  <a:lnTo>
                    <a:pt x="348488" y="79248"/>
                  </a:lnTo>
                  <a:lnTo>
                    <a:pt x="359410" y="79248"/>
                  </a:lnTo>
                  <a:lnTo>
                    <a:pt x="363855" y="74803"/>
                  </a:lnTo>
                  <a:close/>
                </a:path>
                <a:path w="474344" h="2440304">
                  <a:moveTo>
                    <a:pt x="364490" y="207899"/>
                  </a:moveTo>
                  <a:lnTo>
                    <a:pt x="364109" y="148717"/>
                  </a:lnTo>
                  <a:lnTo>
                    <a:pt x="364109" y="143002"/>
                  </a:lnTo>
                  <a:lnTo>
                    <a:pt x="359537" y="138684"/>
                  </a:lnTo>
                  <a:lnTo>
                    <a:pt x="348615" y="138684"/>
                  </a:lnTo>
                  <a:lnTo>
                    <a:pt x="344411" y="143002"/>
                  </a:lnTo>
                  <a:lnTo>
                    <a:pt x="344297" y="148717"/>
                  </a:lnTo>
                  <a:lnTo>
                    <a:pt x="344665" y="207899"/>
                  </a:lnTo>
                  <a:lnTo>
                    <a:pt x="344678" y="213614"/>
                  </a:lnTo>
                  <a:lnTo>
                    <a:pt x="349123" y="217932"/>
                  </a:lnTo>
                  <a:lnTo>
                    <a:pt x="360172" y="217932"/>
                  </a:lnTo>
                  <a:lnTo>
                    <a:pt x="364363" y="213614"/>
                  </a:lnTo>
                  <a:lnTo>
                    <a:pt x="364490" y="207899"/>
                  </a:lnTo>
                  <a:close/>
                </a:path>
                <a:path w="474344" h="2440304">
                  <a:moveTo>
                    <a:pt x="365760" y="346583"/>
                  </a:moveTo>
                  <a:lnTo>
                    <a:pt x="365125" y="292481"/>
                  </a:lnTo>
                  <a:lnTo>
                    <a:pt x="365125" y="281686"/>
                  </a:lnTo>
                  <a:lnTo>
                    <a:pt x="360553" y="277368"/>
                  </a:lnTo>
                  <a:lnTo>
                    <a:pt x="349631" y="277368"/>
                  </a:lnTo>
                  <a:lnTo>
                    <a:pt x="345313" y="281940"/>
                  </a:lnTo>
                  <a:lnTo>
                    <a:pt x="345313" y="292481"/>
                  </a:lnTo>
                  <a:lnTo>
                    <a:pt x="345935" y="346583"/>
                  </a:lnTo>
                  <a:lnTo>
                    <a:pt x="345948" y="352298"/>
                  </a:lnTo>
                  <a:lnTo>
                    <a:pt x="350393" y="356616"/>
                  </a:lnTo>
                  <a:lnTo>
                    <a:pt x="355854" y="356616"/>
                  </a:lnTo>
                  <a:lnTo>
                    <a:pt x="361442" y="356489"/>
                  </a:lnTo>
                  <a:lnTo>
                    <a:pt x="365760" y="352044"/>
                  </a:lnTo>
                  <a:lnTo>
                    <a:pt x="365760" y="346583"/>
                  </a:lnTo>
                  <a:close/>
                </a:path>
                <a:path w="474344" h="2440304">
                  <a:moveTo>
                    <a:pt x="367919" y="490601"/>
                  </a:moveTo>
                  <a:lnTo>
                    <a:pt x="367792" y="485140"/>
                  </a:lnTo>
                  <a:lnTo>
                    <a:pt x="366776" y="426085"/>
                  </a:lnTo>
                  <a:lnTo>
                    <a:pt x="366776" y="420370"/>
                  </a:lnTo>
                  <a:lnTo>
                    <a:pt x="362204" y="415925"/>
                  </a:lnTo>
                  <a:lnTo>
                    <a:pt x="356743" y="416052"/>
                  </a:lnTo>
                  <a:lnTo>
                    <a:pt x="351282" y="416052"/>
                  </a:lnTo>
                  <a:lnTo>
                    <a:pt x="346964" y="420624"/>
                  </a:lnTo>
                  <a:lnTo>
                    <a:pt x="346964" y="426085"/>
                  </a:lnTo>
                  <a:lnTo>
                    <a:pt x="347980" y="485521"/>
                  </a:lnTo>
                  <a:lnTo>
                    <a:pt x="348107" y="490982"/>
                  </a:lnTo>
                  <a:lnTo>
                    <a:pt x="352552" y="495427"/>
                  </a:lnTo>
                  <a:lnTo>
                    <a:pt x="363474" y="495173"/>
                  </a:lnTo>
                  <a:lnTo>
                    <a:pt x="367919" y="490601"/>
                  </a:lnTo>
                  <a:close/>
                </a:path>
                <a:path w="474344" h="2440304">
                  <a:moveTo>
                    <a:pt x="370586" y="629285"/>
                  </a:moveTo>
                  <a:lnTo>
                    <a:pt x="369062" y="558927"/>
                  </a:lnTo>
                  <a:lnTo>
                    <a:pt x="364617" y="554609"/>
                  </a:lnTo>
                  <a:lnTo>
                    <a:pt x="353695" y="554863"/>
                  </a:lnTo>
                  <a:lnTo>
                    <a:pt x="349250" y="559308"/>
                  </a:lnTo>
                  <a:lnTo>
                    <a:pt x="350774" y="629666"/>
                  </a:lnTo>
                  <a:lnTo>
                    <a:pt x="355346" y="634111"/>
                  </a:lnTo>
                  <a:lnTo>
                    <a:pt x="366268" y="633857"/>
                  </a:lnTo>
                  <a:lnTo>
                    <a:pt x="370586" y="629285"/>
                  </a:lnTo>
                  <a:close/>
                </a:path>
                <a:path w="474344" h="2440304">
                  <a:moveTo>
                    <a:pt x="374142" y="767842"/>
                  </a:moveTo>
                  <a:lnTo>
                    <a:pt x="374015" y="762381"/>
                  </a:lnTo>
                  <a:lnTo>
                    <a:pt x="373761" y="756158"/>
                  </a:lnTo>
                  <a:lnTo>
                    <a:pt x="372618" y="709295"/>
                  </a:lnTo>
                  <a:lnTo>
                    <a:pt x="372364" y="702945"/>
                  </a:lnTo>
                  <a:lnTo>
                    <a:pt x="372237" y="697484"/>
                  </a:lnTo>
                  <a:lnTo>
                    <a:pt x="367792" y="693166"/>
                  </a:lnTo>
                  <a:lnTo>
                    <a:pt x="362204" y="693293"/>
                  </a:lnTo>
                  <a:lnTo>
                    <a:pt x="356743" y="693547"/>
                  </a:lnTo>
                  <a:lnTo>
                    <a:pt x="352425" y="697992"/>
                  </a:lnTo>
                  <a:lnTo>
                    <a:pt x="352552" y="703453"/>
                  </a:lnTo>
                  <a:lnTo>
                    <a:pt x="352806" y="709930"/>
                  </a:lnTo>
                  <a:lnTo>
                    <a:pt x="354076" y="756793"/>
                  </a:lnTo>
                  <a:lnTo>
                    <a:pt x="354330" y="768477"/>
                  </a:lnTo>
                  <a:lnTo>
                    <a:pt x="358902" y="772795"/>
                  </a:lnTo>
                  <a:lnTo>
                    <a:pt x="364490" y="772541"/>
                  </a:lnTo>
                  <a:lnTo>
                    <a:pt x="369951" y="772414"/>
                  </a:lnTo>
                  <a:lnTo>
                    <a:pt x="374142" y="767842"/>
                  </a:lnTo>
                  <a:close/>
                </a:path>
                <a:path w="474344" h="2440304">
                  <a:moveTo>
                    <a:pt x="378841" y="906399"/>
                  </a:moveTo>
                  <a:lnTo>
                    <a:pt x="378587" y="900938"/>
                  </a:lnTo>
                  <a:lnTo>
                    <a:pt x="378079" y="886841"/>
                  </a:lnTo>
                  <a:lnTo>
                    <a:pt x="376555" y="841502"/>
                  </a:lnTo>
                  <a:lnTo>
                    <a:pt x="376428" y="836041"/>
                  </a:lnTo>
                  <a:lnTo>
                    <a:pt x="371856" y="831850"/>
                  </a:lnTo>
                  <a:lnTo>
                    <a:pt x="360807" y="832104"/>
                  </a:lnTo>
                  <a:lnTo>
                    <a:pt x="356616" y="836676"/>
                  </a:lnTo>
                  <a:lnTo>
                    <a:pt x="356743" y="842137"/>
                  </a:lnTo>
                  <a:lnTo>
                    <a:pt x="358267" y="887476"/>
                  </a:lnTo>
                  <a:lnTo>
                    <a:pt x="358902" y="901700"/>
                  </a:lnTo>
                  <a:lnTo>
                    <a:pt x="359029" y="907161"/>
                  </a:lnTo>
                  <a:lnTo>
                    <a:pt x="363601" y="911352"/>
                  </a:lnTo>
                  <a:lnTo>
                    <a:pt x="369062" y="911225"/>
                  </a:lnTo>
                  <a:lnTo>
                    <a:pt x="374650" y="910971"/>
                  </a:lnTo>
                  <a:lnTo>
                    <a:pt x="378841" y="906399"/>
                  </a:lnTo>
                  <a:close/>
                </a:path>
                <a:path w="474344" h="2440304">
                  <a:moveTo>
                    <a:pt x="385191" y="1044714"/>
                  </a:moveTo>
                  <a:lnTo>
                    <a:pt x="384810" y="1039241"/>
                  </a:lnTo>
                  <a:lnTo>
                    <a:pt x="384556" y="1033780"/>
                  </a:lnTo>
                  <a:lnTo>
                    <a:pt x="383667" y="1017397"/>
                  </a:lnTo>
                  <a:lnTo>
                    <a:pt x="382892" y="1000252"/>
                  </a:lnTo>
                  <a:lnTo>
                    <a:pt x="381889" y="980059"/>
                  </a:lnTo>
                  <a:lnTo>
                    <a:pt x="381635" y="974598"/>
                  </a:lnTo>
                  <a:lnTo>
                    <a:pt x="377063" y="970280"/>
                  </a:lnTo>
                  <a:lnTo>
                    <a:pt x="366141" y="970788"/>
                  </a:lnTo>
                  <a:lnTo>
                    <a:pt x="361950" y="975487"/>
                  </a:lnTo>
                  <a:lnTo>
                    <a:pt x="363093" y="1001268"/>
                  </a:lnTo>
                  <a:lnTo>
                    <a:pt x="363982" y="1018286"/>
                  </a:lnTo>
                  <a:lnTo>
                    <a:pt x="364744" y="1034796"/>
                  </a:lnTo>
                  <a:lnTo>
                    <a:pt x="365125" y="1040384"/>
                  </a:lnTo>
                  <a:lnTo>
                    <a:pt x="365379" y="1045845"/>
                  </a:lnTo>
                  <a:lnTo>
                    <a:pt x="370078" y="1050036"/>
                  </a:lnTo>
                  <a:lnTo>
                    <a:pt x="375539" y="1049655"/>
                  </a:lnTo>
                  <a:lnTo>
                    <a:pt x="381000" y="1049413"/>
                  </a:lnTo>
                  <a:lnTo>
                    <a:pt x="385191" y="1044714"/>
                  </a:lnTo>
                  <a:close/>
                </a:path>
                <a:path w="474344" h="2440304">
                  <a:moveTo>
                    <a:pt x="395478" y="1182497"/>
                  </a:moveTo>
                  <a:lnTo>
                    <a:pt x="394843" y="1177036"/>
                  </a:lnTo>
                  <a:lnTo>
                    <a:pt x="394462" y="1173226"/>
                  </a:lnTo>
                  <a:lnTo>
                    <a:pt x="393446" y="1163955"/>
                  </a:lnTo>
                  <a:lnTo>
                    <a:pt x="392569" y="1154176"/>
                  </a:lnTo>
                  <a:lnTo>
                    <a:pt x="391668" y="1143381"/>
                  </a:lnTo>
                  <a:lnTo>
                    <a:pt x="390779" y="1131951"/>
                  </a:lnTo>
                  <a:lnTo>
                    <a:pt x="389978" y="1121283"/>
                  </a:lnTo>
                  <a:lnTo>
                    <a:pt x="389382" y="1112774"/>
                  </a:lnTo>
                  <a:lnTo>
                    <a:pt x="384556" y="1108583"/>
                  </a:lnTo>
                  <a:lnTo>
                    <a:pt x="379095" y="1109091"/>
                  </a:lnTo>
                  <a:lnTo>
                    <a:pt x="373761" y="1109472"/>
                  </a:lnTo>
                  <a:lnTo>
                    <a:pt x="369570" y="1114171"/>
                  </a:lnTo>
                  <a:lnTo>
                    <a:pt x="370078" y="1121410"/>
                  </a:lnTo>
                  <a:lnTo>
                    <a:pt x="370967" y="1133475"/>
                  </a:lnTo>
                  <a:lnTo>
                    <a:pt x="371983" y="1144905"/>
                  </a:lnTo>
                  <a:lnTo>
                    <a:pt x="372872" y="1155827"/>
                  </a:lnTo>
                  <a:lnTo>
                    <a:pt x="373761" y="1165860"/>
                  </a:lnTo>
                  <a:lnTo>
                    <a:pt x="374777" y="1175258"/>
                  </a:lnTo>
                  <a:lnTo>
                    <a:pt x="375158" y="1179195"/>
                  </a:lnTo>
                  <a:lnTo>
                    <a:pt x="375793" y="1184656"/>
                  </a:lnTo>
                  <a:lnTo>
                    <a:pt x="380619" y="1188593"/>
                  </a:lnTo>
                  <a:lnTo>
                    <a:pt x="391541" y="1187323"/>
                  </a:lnTo>
                  <a:lnTo>
                    <a:pt x="395478" y="1182497"/>
                  </a:lnTo>
                  <a:close/>
                </a:path>
                <a:path w="474344" h="2440304">
                  <a:moveTo>
                    <a:pt x="419354" y="1317752"/>
                  </a:moveTo>
                  <a:lnTo>
                    <a:pt x="418973" y="1312291"/>
                  </a:lnTo>
                  <a:lnTo>
                    <a:pt x="418465" y="1306576"/>
                  </a:lnTo>
                  <a:lnTo>
                    <a:pt x="417449" y="1294257"/>
                  </a:lnTo>
                  <a:lnTo>
                    <a:pt x="416623" y="1286002"/>
                  </a:lnTo>
                  <a:lnTo>
                    <a:pt x="415734" y="1276731"/>
                  </a:lnTo>
                  <a:lnTo>
                    <a:pt x="415544" y="1274699"/>
                  </a:lnTo>
                  <a:lnTo>
                    <a:pt x="414528" y="1266063"/>
                  </a:lnTo>
                  <a:lnTo>
                    <a:pt x="413893" y="1260475"/>
                  </a:lnTo>
                  <a:lnTo>
                    <a:pt x="413639" y="1258189"/>
                  </a:lnTo>
                  <a:lnTo>
                    <a:pt x="412115" y="1247140"/>
                  </a:lnTo>
                  <a:lnTo>
                    <a:pt x="407162" y="1243330"/>
                  </a:lnTo>
                  <a:lnTo>
                    <a:pt x="396367" y="1244854"/>
                  </a:lnTo>
                  <a:lnTo>
                    <a:pt x="392557" y="1249807"/>
                  </a:lnTo>
                  <a:lnTo>
                    <a:pt x="393319" y="1255268"/>
                  </a:lnTo>
                  <a:lnTo>
                    <a:pt x="393954" y="1260729"/>
                  </a:lnTo>
                  <a:lnTo>
                    <a:pt x="393954" y="1260475"/>
                  </a:lnTo>
                  <a:lnTo>
                    <a:pt x="394843" y="1268349"/>
                  </a:lnTo>
                  <a:lnTo>
                    <a:pt x="395732" y="1276858"/>
                  </a:lnTo>
                  <a:lnTo>
                    <a:pt x="396748" y="1286129"/>
                  </a:lnTo>
                  <a:lnTo>
                    <a:pt x="397637" y="1296035"/>
                  </a:lnTo>
                  <a:lnTo>
                    <a:pt x="398653" y="1306703"/>
                  </a:lnTo>
                  <a:lnTo>
                    <a:pt x="399542" y="1319276"/>
                  </a:lnTo>
                  <a:lnTo>
                    <a:pt x="404368" y="1323340"/>
                  </a:lnTo>
                  <a:lnTo>
                    <a:pt x="409829" y="1322959"/>
                  </a:lnTo>
                  <a:lnTo>
                    <a:pt x="415290" y="1322451"/>
                  </a:lnTo>
                  <a:lnTo>
                    <a:pt x="419354" y="1317752"/>
                  </a:lnTo>
                  <a:close/>
                </a:path>
                <a:path w="474344" h="2440304">
                  <a:moveTo>
                    <a:pt x="427482" y="1456436"/>
                  </a:moveTo>
                  <a:lnTo>
                    <a:pt x="427101" y="1448816"/>
                  </a:lnTo>
                  <a:lnTo>
                    <a:pt x="426339" y="1431671"/>
                  </a:lnTo>
                  <a:lnTo>
                    <a:pt x="425450" y="1415161"/>
                  </a:lnTo>
                  <a:lnTo>
                    <a:pt x="424561" y="1399286"/>
                  </a:lnTo>
                  <a:lnTo>
                    <a:pt x="424180" y="1391539"/>
                  </a:lnTo>
                  <a:lnTo>
                    <a:pt x="423799" y="1386078"/>
                  </a:lnTo>
                  <a:lnTo>
                    <a:pt x="419227" y="1381887"/>
                  </a:lnTo>
                  <a:lnTo>
                    <a:pt x="413766" y="1382268"/>
                  </a:lnTo>
                  <a:lnTo>
                    <a:pt x="408305" y="1382522"/>
                  </a:lnTo>
                  <a:lnTo>
                    <a:pt x="404114" y="1387221"/>
                  </a:lnTo>
                  <a:lnTo>
                    <a:pt x="404749" y="1400302"/>
                  </a:lnTo>
                  <a:lnTo>
                    <a:pt x="405638" y="1416177"/>
                  </a:lnTo>
                  <a:lnTo>
                    <a:pt x="406527" y="1432687"/>
                  </a:lnTo>
                  <a:lnTo>
                    <a:pt x="407365" y="1448816"/>
                  </a:lnTo>
                  <a:lnTo>
                    <a:pt x="407416" y="1451864"/>
                  </a:lnTo>
                  <a:lnTo>
                    <a:pt x="407670" y="1457325"/>
                  </a:lnTo>
                  <a:lnTo>
                    <a:pt x="412369" y="1461643"/>
                  </a:lnTo>
                  <a:lnTo>
                    <a:pt x="423291" y="1461135"/>
                  </a:lnTo>
                  <a:lnTo>
                    <a:pt x="427482" y="1456436"/>
                  </a:lnTo>
                  <a:close/>
                </a:path>
                <a:path w="474344" h="2440304">
                  <a:moveTo>
                    <a:pt x="433070" y="1595120"/>
                  </a:moveTo>
                  <a:lnTo>
                    <a:pt x="432816" y="1589659"/>
                  </a:lnTo>
                  <a:lnTo>
                    <a:pt x="431927" y="1562481"/>
                  </a:lnTo>
                  <a:lnTo>
                    <a:pt x="430657" y="1530223"/>
                  </a:lnTo>
                  <a:lnTo>
                    <a:pt x="430530" y="1524762"/>
                  </a:lnTo>
                  <a:lnTo>
                    <a:pt x="425831" y="1520571"/>
                  </a:lnTo>
                  <a:lnTo>
                    <a:pt x="420370" y="1520698"/>
                  </a:lnTo>
                  <a:lnTo>
                    <a:pt x="414909" y="1520952"/>
                  </a:lnTo>
                  <a:lnTo>
                    <a:pt x="410718" y="1525524"/>
                  </a:lnTo>
                  <a:lnTo>
                    <a:pt x="410845" y="1530985"/>
                  </a:lnTo>
                  <a:lnTo>
                    <a:pt x="412115" y="1563243"/>
                  </a:lnTo>
                  <a:lnTo>
                    <a:pt x="413004" y="1590421"/>
                  </a:lnTo>
                  <a:lnTo>
                    <a:pt x="413258" y="1595882"/>
                  </a:lnTo>
                  <a:lnTo>
                    <a:pt x="417830" y="1600073"/>
                  </a:lnTo>
                  <a:lnTo>
                    <a:pt x="423291" y="1599946"/>
                  </a:lnTo>
                  <a:lnTo>
                    <a:pt x="428752" y="1599692"/>
                  </a:lnTo>
                  <a:lnTo>
                    <a:pt x="433070" y="1595120"/>
                  </a:lnTo>
                  <a:close/>
                </a:path>
                <a:path w="474344" h="2440304">
                  <a:moveTo>
                    <a:pt x="437261" y="1733804"/>
                  </a:moveTo>
                  <a:lnTo>
                    <a:pt x="436245" y="1693291"/>
                  </a:lnTo>
                  <a:lnTo>
                    <a:pt x="435483" y="1668907"/>
                  </a:lnTo>
                  <a:lnTo>
                    <a:pt x="435229" y="1663446"/>
                  </a:lnTo>
                  <a:lnTo>
                    <a:pt x="430657" y="1659128"/>
                  </a:lnTo>
                  <a:lnTo>
                    <a:pt x="425196" y="1659382"/>
                  </a:lnTo>
                  <a:lnTo>
                    <a:pt x="419735" y="1659509"/>
                  </a:lnTo>
                  <a:lnTo>
                    <a:pt x="415417" y="1664081"/>
                  </a:lnTo>
                  <a:lnTo>
                    <a:pt x="415671" y="1669542"/>
                  </a:lnTo>
                  <a:lnTo>
                    <a:pt x="416433" y="1693799"/>
                  </a:lnTo>
                  <a:lnTo>
                    <a:pt x="417449" y="1734312"/>
                  </a:lnTo>
                  <a:lnTo>
                    <a:pt x="422021" y="1738630"/>
                  </a:lnTo>
                  <a:lnTo>
                    <a:pt x="432943" y="1738376"/>
                  </a:lnTo>
                  <a:lnTo>
                    <a:pt x="437261" y="1733804"/>
                  </a:lnTo>
                  <a:close/>
                </a:path>
                <a:path w="474344" h="2440304">
                  <a:moveTo>
                    <a:pt x="440563" y="1872488"/>
                  </a:moveTo>
                  <a:lnTo>
                    <a:pt x="439039" y="1802130"/>
                  </a:lnTo>
                  <a:lnTo>
                    <a:pt x="434467" y="1797812"/>
                  </a:lnTo>
                  <a:lnTo>
                    <a:pt x="423545" y="1798066"/>
                  </a:lnTo>
                  <a:lnTo>
                    <a:pt x="419227" y="1802638"/>
                  </a:lnTo>
                  <a:lnTo>
                    <a:pt x="419989" y="1838452"/>
                  </a:lnTo>
                  <a:lnTo>
                    <a:pt x="420751" y="1872996"/>
                  </a:lnTo>
                  <a:lnTo>
                    <a:pt x="425323" y="1877314"/>
                  </a:lnTo>
                  <a:lnTo>
                    <a:pt x="436245" y="1877060"/>
                  </a:lnTo>
                  <a:lnTo>
                    <a:pt x="440563" y="1872488"/>
                  </a:lnTo>
                  <a:close/>
                </a:path>
                <a:path w="474344" h="2440304">
                  <a:moveTo>
                    <a:pt x="442976" y="2011299"/>
                  </a:moveTo>
                  <a:lnTo>
                    <a:pt x="442849" y="2005838"/>
                  </a:lnTo>
                  <a:lnTo>
                    <a:pt x="442722" y="1993646"/>
                  </a:lnTo>
                  <a:lnTo>
                    <a:pt x="441960" y="1946656"/>
                  </a:lnTo>
                  <a:lnTo>
                    <a:pt x="441833" y="1940941"/>
                  </a:lnTo>
                  <a:lnTo>
                    <a:pt x="437388" y="1936496"/>
                  </a:lnTo>
                  <a:lnTo>
                    <a:pt x="426339" y="1936750"/>
                  </a:lnTo>
                  <a:lnTo>
                    <a:pt x="422262" y="1940941"/>
                  </a:lnTo>
                  <a:lnTo>
                    <a:pt x="422148" y="1946656"/>
                  </a:lnTo>
                  <a:lnTo>
                    <a:pt x="422910" y="1994027"/>
                  </a:lnTo>
                  <a:lnTo>
                    <a:pt x="423037" y="2006092"/>
                  </a:lnTo>
                  <a:lnTo>
                    <a:pt x="423164" y="2011553"/>
                  </a:lnTo>
                  <a:lnTo>
                    <a:pt x="427609" y="2015998"/>
                  </a:lnTo>
                  <a:lnTo>
                    <a:pt x="438658" y="2015744"/>
                  </a:lnTo>
                  <a:lnTo>
                    <a:pt x="442976" y="2011299"/>
                  </a:lnTo>
                  <a:close/>
                </a:path>
                <a:path w="474344" h="2440304">
                  <a:moveTo>
                    <a:pt x="444754" y="2144522"/>
                  </a:moveTo>
                  <a:lnTo>
                    <a:pt x="444246" y="2102104"/>
                  </a:lnTo>
                  <a:lnTo>
                    <a:pt x="443992" y="2085340"/>
                  </a:lnTo>
                  <a:lnTo>
                    <a:pt x="443992" y="2079625"/>
                  </a:lnTo>
                  <a:lnTo>
                    <a:pt x="439420" y="2075180"/>
                  </a:lnTo>
                  <a:lnTo>
                    <a:pt x="433959" y="2075307"/>
                  </a:lnTo>
                  <a:lnTo>
                    <a:pt x="428498" y="2075307"/>
                  </a:lnTo>
                  <a:lnTo>
                    <a:pt x="424180" y="2079879"/>
                  </a:lnTo>
                  <a:lnTo>
                    <a:pt x="424180" y="2085340"/>
                  </a:lnTo>
                  <a:lnTo>
                    <a:pt x="424434" y="2102358"/>
                  </a:lnTo>
                  <a:lnTo>
                    <a:pt x="424929" y="2144522"/>
                  </a:lnTo>
                  <a:lnTo>
                    <a:pt x="424942" y="2150237"/>
                  </a:lnTo>
                  <a:lnTo>
                    <a:pt x="429514" y="2154555"/>
                  </a:lnTo>
                  <a:lnTo>
                    <a:pt x="434975" y="2154555"/>
                  </a:lnTo>
                  <a:lnTo>
                    <a:pt x="440436" y="2154428"/>
                  </a:lnTo>
                  <a:lnTo>
                    <a:pt x="444754" y="2149983"/>
                  </a:lnTo>
                  <a:lnTo>
                    <a:pt x="444754" y="2144522"/>
                  </a:lnTo>
                  <a:close/>
                </a:path>
                <a:path w="474344" h="2440304">
                  <a:moveTo>
                    <a:pt x="445770" y="2283206"/>
                  </a:moveTo>
                  <a:lnTo>
                    <a:pt x="445389" y="2223897"/>
                  </a:lnTo>
                  <a:lnTo>
                    <a:pt x="445389" y="2218309"/>
                  </a:lnTo>
                  <a:lnTo>
                    <a:pt x="440944" y="2213864"/>
                  </a:lnTo>
                  <a:lnTo>
                    <a:pt x="435483" y="2213991"/>
                  </a:lnTo>
                  <a:lnTo>
                    <a:pt x="430022" y="2213991"/>
                  </a:lnTo>
                  <a:lnTo>
                    <a:pt x="425577" y="2218436"/>
                  </a:lnTo>
                  <a:lnTo>
                    <a:pt x="425577" y="2223897"/>
                  </a:lnTo>
                  <a:lnTo>
                    <a:pt x="425945" y="2283206"/>
                  </a:lnTo>
                  <a:lnTo>
                    <a:pt x="425958" y="2288794"/>
                  </a:lnTo>
                  <a:lnTo>
                    <a:pt x="430403" y="2293239"/>
                  </a:lnTo>
                  <a:lnTo>
                    <a:pt x="435864" y="2293239"/>
                  </a:lnTo>
                  <a:lnTo>
                    <a:pt x="441452" y="2293112"/>
                  </a:lnTo>
                  <a:lnTo>
                    <a:pt x="445643" y="2288794"/>
                  </a:lnTo>
                  <a:lnTo>
                    <a:pt x="445770" y="2283206"/>
                  </a:lnTo>
                  <a:close/>
                </a:path>
                <a:path w="474344" h="2440304">
                  <a:moveTo>
                    <a:pt x="474218" y="2363724"/>
                  </a:moveTo>
                  <a:lnTo>
                    <a:pt x="446024" y="2363774"/>
                  </a:lnTo>
                  <a:lnTo>
                    <a:pt x="446024" y="2357120"/>
                  </a:lnTo>
                  <a:lnTo>
                    <a:pt x="441579" y="2352675"/>
                  </a:lnTo>
                  <a:lnTo>
                    <a:pt x="430657" y="2352675"/>
                  </a:lnTo>
                  <a:lnTo>
                    <a:pt x="426212" y="2357120"/>
                  </a:lnTo>
                  <a:lnTo>
                    <a:pt x="426212" y="2363813"/>
                  </a:lnTo>
                  <a:lnTo>
                    <a:pt x="398018" y="2363851"/>
                  </a:lnTo>
                  <a:lnTo>
                    <a:pt x="436372" y="2439924"/>
                  </a:lnTo>
                  <a:lnTo>
                    <a:pt x="462978" y="2386330"/>
                  </a:lnTo>
                  <a:lnTo>
                    <a:pt x="474218" y="23637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17670" y="4946141"/>
              <a:ext cx="1047115" cy="454659"/>
            </a:xfrm>
            <a:custGeom>
              <a:avLst/>
              <a:gdLst/>
              <a:ahLst/>
              <a:cxnLst/>
              <a:rect l="l" t="t" r="r" b="b"/>
              <a:pathLst>
                <a:path w="1047114" h="454660">
                  <a:moveTo>
                    <a:pt x="0" y="454151"/>
                  </a:moveTo>
                  <a:lnTo>
                    <a:pt x="251460" y="454151"/>
                  </a:lnTo>
                  <a:lnTo>
                    <a:pt x="251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  <a:path w="1047114" h="454660">
                  <a:moveTo>
                    <a:pt x="797051" y="454151"/>
                  </a:moveTo>
                  <a:lnTo>
                    <a:pt x="1046988" y="454151"/>
                  </a:lnTo>
                  <a:lnTo>
                    <a:pt x="1046988" y="0"/>
                  </a:lnTo>
                  <a:lnTo>
                    <a:pt x="797051" y="0"/>
                  </a:lnTo>
                  <a:lnTo>
                    <a:pt x="797051" y="454151"/>
                  </a:lnTo>
                  <a:close/>
                </a:path>
                <a:path w="1047114" h="454660">
                  <a:moveTo>
                    <a:pt x="399288" y="454151"/>
                  </a:moveTo>
                  <a:lnTo>
                    <a:pt x="649224" y="454151"/>
                  </a:lnTo>
                  <a:lnTo>
                    <a:pt x="649224" y="0"/>
                  </a:lnTo>
                  <a:lnTo>
                    <a:pt x="399288" y="0"/>
                  </a:lnTo>
                  <a:lnTo>
                    <a:pt x="399288" y="454151"/>
                  </a:lnTo>
                  <a:close/>
                </a:path>
              </a:pathLst>
            </a:custGeom>
            <a:ln w="28956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200" y="2296667"/>
              <a:ext cx="3482340" cy="264896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05300" y="2865119"/>
              <a:ext cx="871855" cy="2080895"/>
            </a:xfrm>
            <a:custGeom>
              <a:avLst/>
              <a:gdLst/>
              <a:ahLst/>
              <a:cxnLst/>
              <a:rect l="l" t="t" r="r" b="b"/>
              <a:pathLst>
                <a:path w="871854" h="2080895">
                  <a:moveTo>
                    <a:pt x="38100" y="4445"/>
                  </a:moveTo>
                  <a:lnTo>
                    <a:pt x="33655" y="0"/>
                  </a:lnTo>
                  <a:lnTo>
                    <a:pt x="22733" y="0"/>
                  </a:lnTo>
                  <a:lnTo>
                    <a:pt x="18288" y="4445"/>
                  </a:lnTo>
                  <a:lnTo>
                    <a:pt x="18288" y="74803"/>
                  </a:lnTo>
                  <a:lnTo>
                    <a:pt x="22733" y="79248"/>
                  </a:lnTo>
                  <a:lnTo>
                    <a:pt x="33655" y="79248"/>
                  </a:lnTo>
                  <a:lnTo>
                    <a:pt x="38100" y="74803"/>
                  </a:lnTo>
                  <a:lnTo>
                    <a:pt x="38100" y="4445"/>
                  </a:lnTo>
                  <a:close/>
                </a:path>
                <a:path w="871854" h="2080895">
                  <a:moveTo>
                    <a:pt x="38227" y="213487"/>
                  </a:moveTo>
                  <a:lnTo>
                    <a:pt x="38100" y="143129"/>
                  </a:lnTo>
                  <a:lnTo>
                    <a:pt x="33655" y="138684"/>
                  </a:lnTo>
                  <a:lnTo>
                    <a:pt x="22733" y="138684"/>
                  </a:lnTo>
                  <a:lnTo>
                    <a:pt x="18288" y="143129"/>
                  </a:lnTo>
                  <a:lnTo>
                    <a:pt x="18415" y="213487"/>
                  </a:lnTo>
                  <a:lnTo>
                    <a:pt x="22860" y="217932"/>
                  </a:lnTo>
                  <a:lnTo>
                    <a:pt x="33782" y="217932"/>
                  </a:lnTo>
                  <a:lnTo>
                    <a:pt x="38227" y="213487"/>
                  </a:lnTo>
                  <a:close/>
                </a:path>
                <a:path w="871854" h="2080895">
                  <a:moveTo>
                    <a:pt x="38481" y="352171"/>
                  </a:moveTo>
                  <a:lnTo>
                    <a:pt x="38354" y="281813"/>
                  </a:lnTo>
                  <a:lnTo>
                    <a:pt x="33909" y="277368"/>
                  </a:lnTo>
                  <a:lnTo>
                    <a:pt x="22987" y="277368"/>
                  </a:lnTo>
                  <a:lnTo>
                    <a:pt x="18542" y="281813"/>
                  </a:lnTo>
                  <a:lnTo>
                    <a:pt x="18656" y="344170"/>
                  </a:lnTo>
                  <a:lnTo>
                    <a:pt x="18669" y="352171"/>
                  </a:lnTo>
                  <a:lnTo>
                    <a:pt x="23114" y="356616"/>
                  </a:lnTo>
                  <a:lnTo>
                    <a:pt x="34036" y="356616"/>
                  </a:lnTo>
                  <a:lnTo>
                    <a:pt x="38481" y="352171"/>
                  </a:lnTo>
                  <a:close/>
                </a:path>
                <a:path w="871854" h="2080895">
                  <a:moveTo>
                    <a:pt x="38735" y="490855"/>
                  </a:moveTo>
                  <a:lnTo>
                    <a:pt x="38608" y="420497"/>
                  </a:lnTo>
                  <a:lnTo>
                    <a:pt x="34163" y="416052"/>
                  </a:lnTo>
                  <a:lnTo>
                    <a:pt x="23241" y="416052"/>
                  </a:lnTo>
                  <a:lnTo>
                    <a:pt x="18796" y="420497"/>
                  </a:lnTo>
                  <a:lnTo>
                    <a:pt x="18923" y="490855"/>
                  </a:lnTo>
                  <a:lnTo>
                    <a:pt x="23368" y="495300"/>
                  </a:lnTo>
                  <a:lnTo>
                    <a:pt x="34417" y="495300"/>
                  </a:lnTo>
                  <a:lnTo>
                    <a:pt x="38735" y="490855"/>
                  </a:lnTo>
                  <a:close/>
                </a:path>
                <a:path w="871854" h="2080895">
                  <a:moveTo>
                    <a:pt x="39243" y="629539"/>
                  </a:moveTo>
                  <a:lnTo>
                    <a:pt x="39116" y="606298"/>
                  </a:lnTo>
                  <a:lnTo>
                    <a:pt x="38989" y="559181"/>
                  </a:lnTo>
                  <a:lnTo>
                    <a:pt x="34544" y="554736"/>
                  </a:lnTo>
                  <a:lnTo>
                    <a:pt x="23622" y="554736"/>
                  </a:lnTo>
                  <a:lnTo>
                    <a:pt x="19177" y="559181"/>
                  </a:lnTo>
                  <a:lnTo>
                    <a:pt x="19304" y="606298"/>
                  </a:lnTo>
                  <a:lnTo>
                    <a:pt x="19431" y="629539"/>
                  </a:lnTo>
                  <a:lnTo>
                    <a:pt x="23876" y="633984"/>
                  </a:lnTo>
                  <a:lnTo>
                    <a:pt x="34798" y="633984"/>
                  </a:lnTo>
                  <a:lnTo>
                    <a:pt x="39243" y="629539"/>
                  </a:lnTo>
                  <a:close/>
                </a:path>
                <a:path w="871854" h="2080895">
                  <a:moveTo>
                    <a:pt x="40005" y="768223"/>
                  </a:moveTo>
                  <a:lnTo>
                    <a:pt x="39878" y="757428"/>
                  </a:lnTo>
                  <a:lnTo>
                    <a:pt x="39751" y="721868"/>
                  </a:lnTo>
                  <a:lnTo>
                    <a:pt x="39624" y="697865"/>
                  </a:lnTo>
                  <a:lnTo>
                    <a:pt x="35179" y="693420"/>
                  </a:lnTo>
                  <a:lnTo>
                    <a:pt x="24257" y="693420"/>
                  </a:lnTo>
                  <a:lnTo>
                    <a:pt x="19812" y="697865"/>
                  </a:lnTo>
                  <a:lnTo>
                    <a:pt x="19939" y="721995"/>
                  </a:lnTo>
                  <a:lnTo>
                    <a:pt x="20066" y="757555"/>
                  </a:lnTo>
                  <a:lnTo>
                    <a:pt x="20193" y="768223"/>
                  </a:lnTo>
                  <a:lnTo>
                    <a:pt x="24638" y="772668"/>
                  </a:lnTo>
                  <a:lnTo>
                    <a:pt x="35560" y="772668"/>
                  </a:lnTo>
                  <a:lnTo>
                    <a:pt x="40005" y="768223"/>
                  </a:lnTo>
                  <a:close/>
                </a:path>
                <a:path w="871854" h="2080895">
                  <a:moveTo>
                    <a:pt x="40894" y="906780"/>
                  </a:moveTo>
                  <a:lnTo>
                    <a:pt x="40767" y="901319"/>
                  </a:lnTo>
                  <a:lnTo>
                    <a:pt x="40640" y="882904"/>
                  </a:lnTo>
                  <a:lnTo>
                    <a:pt x="40513" y="854202"/>
                  </a:lnTo>
                  <a:lnTo>
                    <a:pt x="40386" y="836422"/>
                  </a:lnTo>
                  <a:lnTo>
                    <a:pt x="35941" y="832104"/>
                  </a:lnTo>
                  <a:lnTo>
                    <a:pt x="25019" y="832104"/>
                  </a:lnTo>
                  <a:lnTo>
                    <a:pt x="20701" y="836422"/>
                  </a:lnTo>
                  <a:lnTo>
                    <a:pt x="20701" y="854329"/>
                  </a:lnTo>
                  <a:lnTo>
                    <a:pt x="20815" y="882904"/>
                  </a:lnTo>
                  <a:lnTo>
                    <a:pt x="20942" y="901319"/>
                  </a:lnTo>
                  <a:lnTo>
                    <a:pt x="21082" y="907034"/>
                  </a:lnTo>
                  <a:lnTo>
                    <a:pt x="25527" y="911352"/>
                  </a:lnTo>
                  <a:lnTo>
                    <a:pt x="36449" y="911352"/>
                  </a:lnTo>
                  <a:lnTo>
                    <a:pt x="40894" y="906780"/>
                  </a:lnTo>
                  <a:close/>
                </a:path>
                <a:path w="871854" h="2080895">
                  <a:moveTo>
                    <a:pt x="42926" y="1045210"/>
                  </a:moveTo>
                  <a:lnTo>
                    <a:pt x="42697" y="1040511"/>
                  </a:lnTo>
                  <a:lnTo>
                    <a:pt x="42545" y="1035939"/>
                  </a:lnTo>
                  <a:lnTo>
                    <a:pt x="42443" y="1032510"/>
                  </a:lnTo>
                  <a:lnTo>
                    <a:pt x="42291" y="1027430"/>
                  </a:lnTo>
                  <a:lnTo>
                    <a:pt x="42037" y="1016381"/>
                  </a:lnTo>
                  <a:lnTo>
                    <a:pt x="42037" y="1009396"/>
                  </a:lnTo>
                  <a:lnTo>
                    <a:pt x="41910" y="1002030"/>
                  </a:lnTo>
                  <a:lnTo>
                    <a:pt x="41656" y="994156"/>
                  </a:lnTo>
                  <a:lnTo>
                    <a:pt x="41529" y="975106"/>
                  </a:lnTo>
                  <a:lnTo>
                    <a:pt x="37084" y="970661"/>
                  </a:lnTo>
                  <a:lnTo>
                    <a:pt x="31623" y="970788"/>
                  </a:lnTo>
                  <a:lnTo>
                    <a:pt x="26035" y="970788"/>
                  </a:lnTo>
                  <a:lnTo>
                    <a:pt x="21945" y="975106"/>
                  </a:lnTo>
                  <a:lnTo>
                    <a:pt x="21844" y="985901"/>
                  </a:lnTo>
                  <a:lnTo>
                    <a:pt x="22225" y="1009650"/>
                  </a:lnTo>
                  <a:lnTo>
                    <a:pt x="22352" y="1016381"/>
                  </a:lnTo>
                  <a:lnTo>
                    <a:pt x="22479" y="1027811"/>
                  </a:lnTo>
                  <a:lnTo>
                    <a:pt x="22733" y="1032637"/>
                  </a:lnTo>
                  <a:lnTo>
                    <a:pt x="22860" y="1040511"/>
                  </a:lnTo>
                  <a:lnTo>
                    <a:pt x="23114" y="1045972"/>
                  </a:lnTo>
                  <a:lnTo>
                    <a:pt x="27686" y="1050163"/>
                  </a:lnTo>
                  <a:lnTo>
                    <a:pt x="33147" y="1050036"/>
                  </a:lnTo>
                  <a:lnTo>
                    <a:pt x="38608" y="1049782"/>
                  </a:lnTo>
                  <a:lnTo>
                    <a:pt x="42926" y="1045210"/>
                  </a:lnTo>
                  <a:close/>
                </a:path>
                <a:path w="871854" h="2080895">
                  <a:moveTo>
                    <a:pt x="45466" y="1178687"/>
                  </a:moveTo>
                  <a:lnTo>
                    <a:pt x="45212" y="1156843"/>
                  </a:lnTo>
                  <a:lnTo>
                    <a:pt x="45085" y="1134491"/>
                  </a:lnTo>
                  <a:lnTo>
                    <a:pt x="44831" y="1124077"/>
                  </a:lnTo>
                  <a:lnTo>
                    <a:pt x="44704" y="1113663"/>
                  </a:lnTo>
                  <a:lnTo>
                    <a:pt x="40259" y="1109345"/>
                  </a:lnTo>
                  <a:lnTo>
                    <a:pt x="34798" y="1109345"/>
                  </a:lnTo>
                  <a:lnTo>
                    <a:pt x="29337" y="1109472"/>
                  </a:lnTo>
                  <a:lnTo>
                    <a:pt x="24892" y="1113917"/>
                  </a:lnTo>
                  <a:lnTo>
                    <a:pt x="25006" y="1119124"/>
                  </a:lnTo>
                  <a:lnTo>
                    <a:pt x="25019" y="1124331"/>
                  </a:lnTo>
                  <a:lnTo>
                    <a:pt x="25273" y="1134618"/>
                  </a:lnTo>
                  <a:lnTo>
                    <a:pt x="25400" y="1156843"/>
                  </a:lnTo>
                  <a:lnTo>
                    <a:pt x="25641" y="1178687"/>
                  </a:lnTo>
                  <a:lnTo>
                    <a:pt x="25654" y="1184275"/>
                  </a:lnTo>
                  <a:lnTo>
                    <a:pt x="30099" y="1188720"/>
                  </a:lnTo>
                  <a:lnTo>
                    <a:pt x="35560" y="1188593"/>
                  </a:lnTo>
                  <a:lnTo>
                    <a:pt x="41021" y="1188593"/>
                  </a:lnTo>
                  <a:lnTo>
                    <a:pt x="45339" y="1184275"/>
                  </a:lnTo>
                  <a:lnTo>
                    <a:pt x="45466" y="1178687"/>
                  </a:lnTo>
                  <a:close/>
                </a:path>
                <a:path w="871854" h="2080895">
                  <a:moveTo>
                    <a:pt x="46482" y="1322832"/>
                  </a:moveTo>
                  <a:lnTo>
                    <a:pt x="46355" y="1317371"/>
                  </a:lnTo>
                  <a:lnTo>
                    <a:pt x="46228" y="1299337"/>
                  </a:lnTo>
                  <a:lnTo>
                    <a:pt x="46101" y="1257935"/>
                  </a:lnTo>
                  <a:lnTo>
                    <a:pt x="45974" y="1252474"/>
                  </a:lnTo>
                  <a:lnTo>
                    <a:pt x="41529" y="1248029"/>
                  </a:lnTo>
                  <a:lnTo>
                    <a:pt x="30607" y="1248029"/>
                  </a:lnTo>
                  <a:lnTo>
                    <a:pt x="26276" y="1252474"/>
                  </a:lnTo>
                  <a:lnTo>
                    <a:pt x="26403" y="1299337"/>
                  </a:lnTo>
                  <a:lnTo>
                    <a:pt x="26530" y="1317371"/>
                  </a:lnTo>
                  <a:lnTo>
                    <a:pt x="26670" y="1322959"/>
                  </a:lnTo>
                  <a:lnTo>
                    <a:pt x="31115" y="1327277"/>
                  </a:lnTo>
                  <a:lnTo>
                    <a:pt x="42037" y="1327277"/>
                  </a:lnTo>
                  <a:lnTo>
                    <a:pt x="46482" y="1322832"/>
                  </a:lnTo>
                  <a:close/>
                </a:path>
                <a:path w="871854" h="2080895">
                  <a:moveTo>
                    <a:pt x="46990" y="1444752"/>
                  </a:moveTo>
                  <a:lnTo>
                    <a:pt x="46736" y="1406271"/>
                  </a:lnTo>
                  <a:lnTo>
                    <a:pt x="46736" y="1391158"/>
                  </a:lnTo>
                  <a:lnTo>
                    <a:pt x="42291" y="1386713"/>
                  </a:lnTo>
                  <a:lnTo>
                    <a:pt x="31242" y="1386713"/>
                  </a:lnTo>
                  <a:lnTo>
                    <a:pt x="27038" y="1391158"/>
                  </a:lnTo>
                  <a:lnTo>
                    <a:pt x="26924" y="1406271"/>
                  </a:lnTo>
                  <a:lnTo>
                    <a:pt x="27178" y="1444752"/>
                  </a:lnTo>
                  <a:lnTo>
                    <a:pt x="27178" y="1461516"/>
                  </a:lnTo>
                  <a:lnTo>
                    <a:pt x="31623" y="1465961"/>
                  </a:lnTo>
                  <a:lnTo>
                    <a:pt x="42545" y="1465961"/>
                  </a:lnTo>
                  <a:lnTo>
                    <a:pt x="46990" y="1461516"/>
                  </a:lnTo>
                  <a:lnTo>
                    <a:pt x="46990" y="1444752"/>
                  </a:lnTo>
                  <a:close/>
                </a:path>
                <a:path w="871854" h="2080895">
                  <a:moveTo>
                    <a:pt x="47498" y="1600200"/>
                  </a:moveTo>
                  <a:lnTo>
                    <a:pt x="47244" y="1535303"/>
                  </a:lnTo>
                  <a:lnTo>
                    <a:pt x="47244" y="1529842"/>
                  </a:lnTo>
                  <a:lnTo>
                    <a:pt x="42799" y="1525397"/>
                  </a:lnTo>
                  <a:lnTo>
                    <a:pt x="31877" y="1525397"/>
                  </a:lnTo>
                  <a:lnTo>
                    <a:pt x="27432" y="1529842"/>
                  </a:lnTo>
                  <a:lnTo>
                    <a:pt x="27686" y="1600327"/>
                  </a:lnTo>
                  <a:lnTo>
                    <a:pt x="32131" y="1604645"/>
                  </a:lnTo>
                  <a:lnTo>
                    <a:pt x="43053" y="1604645"/>
                  </a:lnTo>
                  <a:lnTo>
                    <a:pt x="47498" y="1600200"/>
                  </a:lnTo>
                  <a:close/>
                </a:path>
                <a:path w="871854" h="2080895">
                  <a:moveTo>
                    <a:pt x="47752" y="1738884"/>
                  </a:moveTo>
                  <a:lnTo>
                    <a:pt x="47625" y="1668526"/>
                  </a:lnTo>
                  <a:lnTo>
                    <a:pt x="43180" y="1664081"/>
                  </a:lnTo>
                  <a:lnTo>
                    <a:pt x="32258" y="1664081"/>
                  </a:lnTo>
                  <a:lnTo>
                    <a:pt x="27813" y="1668526"/>
                  </a:lnTo>
                  <a:lnTo>
                    <a:pt x="27940" y="1738884"/>
                  </a:lnTo>
                  <a:lnTo>
                    <a:pt x="32385" y="1743329"/>
                  </a:lnTo>
                  <a:lnTo>
                    <a:pt x="43434" y="1743329"/>
                  </a:lnTo>
                  <a:lnTo>
                    <a:pt x="47752" y="1738884"/>
                  </a:lnTo>
                  <a:close/>
                </a:path>
                <a:path w="871854" h="2080895">
                  <a:moveTo>
                    <a:pt x="48006" y="1877568"/>
                  </a:moveTo>
                  <a:lnTo>
                    <a:pt x="47879" y="1807210"/>
                  </a:lnTo>
                  <a:lnTo>
                    <a:pt x="43434" y="1802765"/>
                  </a:lnTo>
                  <a:lnTo>
                    <a:pt x="32512" y="1802765"/>
                  </a:lnTo>
                  <a:lnTo>
                    <a:pt x="28067" y="1807210"/>
                  </a:lnTo>
                  <a:lnTo>
                    <a:pt x="28194" y="1872107"/>
                  </a:lnTo>
                  <a:lnTo>
                    <a:pt x="28194" y="1877568"/>
                  </a:lnTo>
                  <a:lnTo>
                    <a:pt x="32639" y="1882013"/>
                  </a:lnTo>
                  <a:lnTo>
                    <a:pt x="43561" y="1882013"/>
                  </a:lnTo>
                  <a:lnTo>
                    <a:pt x="48006" y="1877568"/>
                  </a:lnTo>
                  <a:close/>
                </a:path>
                <a:path w="871854" h="2080895">
                  <a:moveTo>
                    <a:pt x="76200" y="2004695"/>
                  </a:moveTo>
                  <a:lnTo>
                    <a:pt x="48006" y="2004695"/>
                  </a:lnTo>
                  <a:lnTo>
                    <a:pt x="48006" y="1945894"/>
                  </a:lnTo>
                  <a:lnTo>
                    <a:pt x="43561" y="1941449"/>
                  </a:lnTo>
                  <a:lnTo>
                    <a:pt x="32639" y="1941449"/>
                  </a:lnTo>
                  <a:lnTo>
                    <a:pt x="28194" y="1945894"/>
                  </a:lnTo>
                  <a:lnTo>
                    <a:pt x="28194" y="2004695"/>
                  </a:lnTo>
                  <a:lnTo>
                    <a:pt x="0" y="2004695"/>
                  </a:lnTo>
                  <a:lnTo>
                    <a:pt x="38100" y="2080895"/>
                  </a:lnTo>
                  <a:lnTo>
                    <a:pt x="68199" y="2020697"/>
                  </a:lnTo>
                  <a:lnTo>
                    <a:pt x="76200" y="2004695"/>
                  </a:lnTo>
                  <a:close/>
                </a:path>
                <a:path w="871854" h="2080895">
                  <a:moveTo>
                    <a:pt x="314198" y="69342"/>
                  </a:moveTo>
                  <a:lnTo>
                    <a:pt x="313944" y="9906"/>
                  </a:lnTo>
                  <a:lnTo>
                    <a:pt x="313944" y="4445"/>
                  </a:lnTo>
                  <a:lnTo>
                    <a:pt x="309499" y="0"/>
                  </a:lnTo>
                  <a:lnTo>
                    <a:pt x="298577" y="0"/>
                  </a:lnTo>
                  <a:lnTo>
                    <a:pt x="294132" y="4445"/>
                  </a:lnTo>
                  <a:lnTo>
                    <a:pt x="294132" y="9906"/>
                  </a:lnTo>
                  <a:lnTo>
                    <a:pt x="294386" y="69342"/>
                  </a:lnTo>
                  <a:lnTo>
                    <a:pt x="294386" y="74803"/>
                  </a:lnTo>
                  <a:lnTo>
                    <a:pt x="298831" y="79248"/>
                  </a:lnTo>
                  <a:lnTo>
                    <a:pt x="309753" y="79248"/>
                  </a:lnTo>
                  <a:lnTo>
                    <a:pt x="314198" y="74803"/>
                  </a:lnTo>
                  <a:lnTo>
                    <a:pt x="314198" y="69342"/>
                  </a:lnTo>
                  <a:close/>
                </a:path>
                <a:path w="871854" h="2080895">
                  <a:moveTo>
                    <a:pt x="315722" y="213360"/>
                  </a:moveTo>
                  <a:lnTo>
                    <a:pt x="315468" y="202946"/>
                  </a:lnTo>
                  <a:lnTo>
                    <a:pt x="314833" y="148717"/>
                  </a:lnTo>
                  <a:lnTo>
                    <a:pt x="314706" y="143002"/>
                  </a:lnTo>
                  <a:lnTo>
                    <a:pt x="310261" y="138557"/>
                  </a:lnTo>
                  <a:lnTo>
                    <a:pt x="304800" y="138684"/>
                  </a:lnTo>
                  <a:lnTo>
                    <a:pt x="299339" y="138684"/>
                  </a:lnTo>
                  <a:lnTo>
                    <a:pt x="295135" y="143002"/>
                  </a:lnTo>
                  <a:lnTo>
                    <a:pt x="295021" y="148717"/>
                  </a:lnTo>
                  <a:lnTo>
                    <a:pt x="295656" y="203200"/>
                  </a:lnTo>
                  <a:lnTo>
                    <a:pt x="295910" y="213614"/>
                  </a:lnTo>
                  <a:lnTo>
                    <a:pt x="300355" y="218059"/>
                  </a:lnTo>
                  <a:lnTo>
                    <a:pt x="311277" y="217805"/>
                  </a:lnTo>
                  <a:lnTo>
                    <a:pt x="315722" y="213360"/>
                  </a:lnTo>
                  <a:close/>
                </a:path>
                <a:path w="871854" h="2080895">
                  <a:moveTo>
                    <a:pt x="318516" y="351790"/>
                  </a:moveTo>
                  <a:lnTo>
                    <a:pt x="318389" y="346329"/>
                  </a:lnTo>
                  <a:lnTo>
                    <a:pt x="318249" y="343916"/>
                  </a:lnTo>
                  <a:lnTo>
                    <a:pt x="317246" y="297561"/>
                  </a:lnTo>
                  <a:lnTo>
                    <a:pt x="317119" y="287020"/>
                  </a:lnTo>
                  <a:lnTo>
                    <a:pt x="316992" y="281559"/>
                  </a:lnTo>
                  <a:lnTo>
                    <a:pt x="312420" y="277241"/>
                  </a:lnTo>
                  <a:lnTo>
                    <a:pt x="301498" y="277495"/>
                  </a:lnTo>
                  <a:lnTo>
                    <a:pt x="297180" y="281940"/>
                  </a:lnTo>
                  <a:lnTo>
                    <a:pt x="297307" y="287401"/>
                  </a:lnTo>
                  <a:lnTo>
                    <a:pt x="297434" y="297942"/>
                  </a:lnTo>
                  <a:lnTo>
                    <a:pt x="298577" y="344551"/>
                  </a:lnTo>
                  <a:lnTo>
                    <a:pt x="298704" y="352425"/>
                  </a:lnTo>
                  <a:lnTo>
                    <a:pt x="303276" y="356743"/>
                  </a:lnTo>
                  <a:lnTo>
                    <a:pt x="308737" y="356616"/>
                  </a:lnTo>
                  <a:lnTo>
                    <a:pt x="314198" y="356362"/>
                  </a:lnTo>
                  <a:lnTo>
                    <a:pt x="318516" y="351790"/>
                  </a:lnTo>
                  <a:close/>
                </a:path>
                <a:path w="871854" h="2080895">
                  <a:moveTo>
                    <a:pt x="323088" y="490347"/>
                  </a:moveTo>
                  <a:lnTo>
                    <a:pt x="322961" y="484886"/>
                  </a:lnTo>
                  <a:lnTo>
                    <a:pt x="322707" y="479171"/>
                  </a:lnTo>
                  <a:lnTo>
                    <a:pt x="321056" y="434975"/>
                  </a:lnTo>
                  <a:lnTo>
                    <a:pt x="320802" y="425577"/>
                  </a:lnTo>
                  <a:lnTo>
                    <a:pt x="320548" y="420116"/>
                  </a:lnTo>
                  <a:lnTo>
                    <a:pt x="315976" y="415798"/>
                  </a:lnTo>
                  <a:lnTo>
                    <a:pt x="310515" y="415925"/>
                  </a:lnTo>
                  <a:lnTo>
                    <a:pt x="305054" y="416179"/>
                  </a:lnTo>
                  <a:lnTo>
                    <a:pt x="300863" y="420751"/>
                  </a:lnTo>
                  <a:lnTo>
                    <a:pt x="301244" y="435610"/>
                  </a:lnTo>
                  <a:lnTo>
                    <a:pt x="302895" y="479806"/>
                  </a:lnTo>
                  <a:lnTo>
                    <a:pt x="303403" y="491109"/>
                  </a:lnTo>
                  <a:lnTo>
                    <a:pt x="307975" y="495427"/>
                  </a:lnTo>
                  <a:lnTo>
                    <a:pt x="318897" y="494919"/>
                  </a:lnTo>
                  <a:lnTo>
                    <a:pt x="323088" y="490347"/>
                  </a:lnTo>
                  <a:close/>
                </a:path>
                <a:path w="871854" h="2080895">
                  <a:moveTo>
                    <a:pt x="329311" y="628777"/>
                  </a:moveTo>
                  <a:lnTo>
                    <a:pt x="329057" y="623316"/>
                  </a:lnTo>
                  <a:lnTo>
                    <a:pt x="328168" y="605790"/>
                  </a:lnTo>
                  <a:lnTo>
                    <a:pt x="326263" y="564642"/>
                  </a:lnTo>
                  <a:lnTo>
                    <a:pt x="326136" y="564007"/>
                  </a:lnTo>
                  <a:lnTo>
                    <a:pt x="326009" y="558546"/>
                  </a:lnTo>
                  <a:lnTo>
                    <a:pt x="321310" y="554355"/>
                  </a:lnTo>
                  <a:lnTo>
                    <a:pt x="315849" y="554609"/>
                  </a:lnTo>
                  <a:lnTo>
                    <a:pt x="310388" y="554736"/>
                  </a:lnTo>
                  <a:lnTo>
                    <a:pt x="306197" y="559435"/>
                  </a:lnTo>
                  <a:lnTo>
                    <a:pt x="306400" y="564007"/>
                  </a:lnTo>
                  <a:lnTo>
                    <a:pt x="306451" y="565531"/>
                  </a:lnTo>
                  <a:lnTo>
                    <a:pt x="308356" y="606806"/>
                  </a:lnTo>
                  <a:lnTo>
                    <a:pt x="309245" y="624332"/>
                  </a:lnTo>
                  <a:lnTo>
                    <a:pt x="309499" y="629793"/>
                  </a:lnTo>
                  <a:lnTo>
                    <a:pt x="314198" y="633984"/>
                  </a:lnTo>
                  <a:lnTo>
                    <a:pt x="325120" y="633476"/>
                  </a:lnTo>
                  <a:lnTo>
                    <a:pt x="329311" y="628777"/>
                  </a:lnTo>
                  <a:close/>
                </a:path>
                <a:path w="871854" h="2080895">
                  <a:moveTo>
                    <a:pt x="337820" y="766953"/>
                  </a:moveTo>
                  <a:lnTo>
                    <a:pt x="337439" y="761492"/>
                  </a:lnTo>
                  <a:lnTo>
                    <a:pt x="337045" y="756793"/>
                  </a:lnTo>
                  <a:lnTo>
                    <a:pt x="334645" y="721233"/>
                  </a:lnTo>
                  <a:lnTo>
                    <a:pt x="333502" y="702310"/>
                  </a:lnTo>
                  <a:lnTo>
                    <a:pt x="333248" y="696861"/>
                  </a:lnTo>
                  <a:lnTo>
                    <a:pt x="328549" y="692785"/>
                  </a:lnTo>
                  <a:lnTo>
                    <a:pt x="323088" y="693051"/>
                  </a:lnTo>
                  <a:lnTo>
                    <a:pt x="317627" y="693420"/>
                  </a:lnTo>
                  <a:lnTo>
                    <a:pt x="313436" y="698119"/>
                  </a:lnTo>
                  <a:lnTo>
                    <a:pt x="313690" y="703580"/>
                  </a:lnTo>
                  <a:lnTo>
                    <a:pt x="314960" y="722503"/>
                  </a:lnTo>
                  <a:lnTo>
                    <a:pt x="317246" y="758190"/>
                  </a:lnTo>
                  <a:lnTo>
                    <a:pt x="317627" y="763016"/>
                  </a:lnTo>
                  <a:lnTo>
                    <a:pt x="318008" y="768477"/>
                  </a:lnTo>
                  <a:lnTo>
                    <a:pt x="322834" y="772541"/>
                  </a:lnTo>
                  <a:lnTo>
                    <a:pt x="333756" y="771779"/>
                  </a:lnTo>
                  <a:lnTo>
                    <a:pt x="337820" y="766953"/>
                  </a:lnTo>
                  <a:close/>
                </a:path>
                <a:path w="871854" h="2080895">
                  <a:moveTo>
                    <a:pt x="349758" y="904875"/>
                  </a:moveTo>
                  <a:lnTo>
                    <a:pt x="349250" y="899414"/>
                  </a:lnTo>
                  <a:lnTo>
                    <a:pt x="347472" y="882015"/>
                  </a:lnTo>
                  <a:lnTo>
                    <a:pt x="347459" y="881888"/>
                  </a:lnTo>
                  <a:lnTo>
                    <a:pt x="344805" y="853440"/>
                  </a:lnTo>
                  <a:lnTo>
                    <a:pt x="343662" y="840359"/>
                  </a:lnTo>
                  <a:lnTo>
                    <a:pt x="343154" y="834898"/>
                  </a:lnTo>
                  <a:lnTo>
                    <a:pt x="338328" y="830961"/>
                  </a:lnTo>
                  <a:lnTo>
                    <a:pt x="332867" y="831342"/>
                  </a:lnTo>
                  <a:lnTo>
                    <a:pt x="327406" y="831850"/>
                  </a:lnTo>
                  <a:lnTo>
                    <a:pt x="323469" y="836676"/>
                  </a:lnTo>
                  <a:lnTo>
                    <a:pt x="323850" y="842137"/>
                  </a:lnTo>
                  <a:lnTo>
                    <a:pt x="324993" y="855218"/>
                  </a:lnTo>
                  <a:lnTo>
                    <a:pt x="327660" y="883920"/>
                  </a:lnTo>
                  <a:lnTo>
                    <a:pt x="329565" y="901446"/>
                  </a:lnTo>
                  <a:lnTo>
                    <a:pt x="330073" y="906907"/>
                  </a:lnTo>
                  <a:lnTo>
                    <a:pt x="334899" y="910844"/>
                  </a:lnTo>
                  <a:lnTo>
                    <a:pt x="340360" y="910336"/>
                  </a:lnTo>
                  <a:lnTo>
                    <a:pt x="345821" y="909701"/>
                  </a:lnTo>
                  <a:lnTo>
                    <a:pt x="349758" y="904875"/>
                  </a:lnTo>
                  <a:close/>
                </a:path>
                <a:path w="871854" h="2080895">
                  <a:moveTo>
                    <a:pt x="374269" y="1037336"/>
                  </a:moveTo>
                  <a:lnTo>
                    <a:pt x="371856" y="1032510"/>
                  </a:lnTo>
                  <a:lnTo>
                    <a:pt x="371602" y="1031875"/>
                  </a:lnTo>
                  <a:lnTo>
                    <a:pt x="371983" y="1032637"/>
                  </a:lnTo>
                  <a:lnTo>
                    <a:pt x="371678" y="1031875"/>
                  </a:lnTo>
                  <a:lnTo>
                    <a:pt x="370649" y="1029208"/>
                  </a:lnTo>
                  <a:lnTo>
                    <a:pt x="370459" y="1028700"/>
                  </a:lnTo>
                  <a:lnTo>
                    <a:pt x="370586" y="1029208"/>
                  </a:lnTo>
                  <a:lnTo>
                    <a:pt x="369176" y="1024890"/>
                  </a:lnTo>
                  <a:lnTo>
                    <a:pt x="369100" y="1024636"/>
                  </a:lnTo>
                  <a:lnTo>
                    <a:pt x="369074" y="1024509"/>
                  </a:lnTo>
                  <a:lnTo>
                    <a:pt x="367728" y="1019810"/>
                  </a:lnTo>
                  <a:lnTo>
                    <a:pt x="367715" y="1019670"/>
                  </a:lnTo>
                  <a:lnTo>
                    <a:pt x="367792" y="1019810"/>
                  </a:lnTo>
                  <a:lnTo>
                    <a:pt x="367715" y="1019556"/>
                  </a:lnTo>
                  <a:lnTo>
                    <a:pt x="366293" y="1013968"/>
                  </a:lnTo>
                  <a:lnTo>
                    <a:pt x="366268" y="1013841"/>
                  </a:lnTo>
                  <a:lnTo>
                    <a:pt x="366268" y="1013968"/>
                  </a:lnTo>
                  <a:lnTo>
                    <a:pt x="364769" y="1007491"/>
                  </a:lnTo>
                  <a:lnTo>
                    <a:pt x="364744" y="1007364"/>
                  </a:lnTo>
                  <a:lnTo>
                    <a:pt x="364744" y="1007491"/>
                  </a:lnTo>
                  <a:lnTo>
                    <a:pt x="363245" y="1000379"/>
                  </a:lnTo>
                  <a:lnTo>
                    <a:pt x="363321" y="1000252"/>
                  </a:lnTo>
                  <a:lnTo>
                    <a:pt x="361861" y="992632"/>
                  </a:lnTo>
                  <a:lnTo>
                    <a:pt x="361823" y="992378"/>
                  </a:lnTo>
                  <a:lnTo>
                    <a:pt x="361823" y="992632"/>
                  </a:lnTo>
                  <a:lnTo>
                    <a:pt x="360337" y="984250"/>
                  </a:lnTo>
                  <a:lnTo>
                    <a:pt x="360299" y="983996"/>
                  </a:lnTo>
                  <a:lnTo>
                    <a:pt x="360299" y="984250"/>
                  </a:lnTo>
                  <a:lnTo>
                    <a:pt x="359283" y="977519"/>
                  </a:lnTo>
                  <a:lnTo>
                    <a:pt x="358394" y="972058"/>
                  </a:lnTo>
                  <a:lnTo>
                    <a:pt x="353314" y="968375"/>
                  </a:lnTo>
                  <a:lnTo>
                    <a:pt x="347980" y="969264"/>
                  </a:lnTo>
                  <a:lnTo>
                    <a:pt x="342519" y="970026"/>
                  </a:lnTo>
                  <a:lnTo>
                    <a:pt x="338836" y="975106"/>
                  </a:lnTo>
                  <a:lnTo>
                    <a:pt x="339725" y="980567"/>
                  </a:lnTo>
                  <a:lnTo>
                    <a:pt x="340741" y="987425"/>
                  </a:lnTo>
                  <a:lnTo>
                    <a:pt x="350139" y="1030478"/>
                  </a:lnTo>
                  <a:lnTo>
                    <a:pt x="362331" y="1048131"/>
                  </a:lnTo>
                  <a:lnTo>
                    <a:pt x="372237" y="1043305"/>
                  </a:lnTo>
                  <a:lnTo>
                    <a:pt x="374269" y="1037336"/>
                  </a:lnTo>
                  <a:close/>
                </a:path>
                <a:path w="871854" h="2080895">
                  <a:moveTo>
                    <a:pt x="409448" y="1170940"/>
                  </a:moveTo>
                  <a:lnTo>
                    <a:pt x="408813" y="1165606"/>
                  </a:lnTo>
                  <a:lnTo>
                    <a:pt x="407924" y="1157859"/>
                  </a:lnTo>
                  <a:lnTo>
                    <a:pt x="407670" y="1155573"/>
                  </a:lnTo>
                  <a:lnTo>
                    <a:pt x="404749" y="1133094"/>
                  </a:lnTo>
                  <a:lnTo>
                    <a:pt x="403631" y="1125474"/>
                  </a:lnTo>
                  <a:lnTo>
                    <a:pt x="403225" y="1122680"/>
                  </a:lnTo>
                  <a:lnTo>
                    <a:pt x="400685" y="1106297"/>
                  </a:lnTo>
                  <a:lnTo>
                    <a:pt x="399923" y="1100836"/>
                  </a:lnTo>
                  <a:lnTo>
                    <a:pt x="394843" y="1097153"/>
                  </a:lnTo>
                  <a:lnTo>
                    <a:pt x="389382" y="1098042"/>
                  </a:lnTo>
                  <a:lnTo>
                    <a:pt x="384048" y="1098804"/>
                  </a:lnTo>
                  <a:lnTo>
                    <a:pt x="380238" y="1103884"/>
                  </a:lnTo>
                  <a:lnTo>
                    <a:pt x="381127" y="1109345"/>
                  </a:lnTo>
                  <a:lnTo>
                    <a:pt x="383667" y="1125601"/>
                  </a:lnTo>
                  <a:lnTo>
                    <a:pt x="383667" y="1125474"/>
                  </a:lnTo>
                  <a:lnTo>
                    <a:pt x="385064" y="1135761"/>
                  </a:lnTo>
                  <a:lnTo>
                    <a:pt x="387985" y="1158113"/>
                  </a:lnTo>
                  <a:lnTo>
                    <a:pt x="387985" y="1157859"/>
                  </a:lnTo>
                  <a:lnTo>
                    <a:pt x="389763" y="1173226"/>
                  </a:lnTo>
                  <a:lnTo>
                    <a:pt x="394589" y="1177163"/>
                  </a:lnTo>
                  <a:lnTo>
                    <a:pt x="405511" y="1175893"/>
                  </a:lnTo>
                  <a:lnTo>
                    <a:pt x="409448" y="1170940"/>
                  </a:lnTo>
                  <a:close/>
                </a:path>
                <a:path w="871854" h="2080895">
                  <a:moveTo>
                    <a:pt x="422021" y="1309497"/>
                  </a:moveTo>
                  <a:lnTo>
                    <a:pt x="421347" y="1300099"/>
                  </a:lnTo>
                  <a:lnTo>
                    <a:pt x="418833" y="1267841"/>
                  </a:lnTo>
                  <a:lnTo>
                    <a:pt x="418719" y="1266317"/>
                  </a:lnTo>
                  <a:lnTo>
                    <a:pt x="416814" y="1244600"/>
                  </a:lnTo>
                  <a:lnTo>
                    <a:pt x="416306" y="1239139"/>
                  </a:lnTo>
                  <a:lnTo>
                    <a:pt x="411480" y="1235202"/>
                  </a:lnTo>
                  <a:lnTo>
                    <a:pt x="406019" y="1235583"/>
                  </a:lnTo>
                  <a:lnTo>
                    <a:pt x="400558" y="1236091"/>
                  </a:lnTo>
                  <a:lnTo>
                    <a:pt x="396621" y="1240917"/>
                  </a:lnTo>
                  <a:lnTo>
                    <a:pt x="397002" y="1246378"/>
                  </a:lnTo>
                  <a:lnTo>
                    <a:pt x="398907" y="1267968"/>
                  </a:lnTo>
                  <a:lnTo>
                    <a:pt x="401447" y="1300226"/>
                  </a:lnTo>
                  <a:lnTo>
                    <a:pt x="401955" y="1305433"/>
                  </a:lnTo>
                  <a:lnTo>
                    <a:pt x="402336" y="1310894"/>
                  </a:lnTo>
                  <a:lnTo>
                    <a:pt x="407035" y="1314958"/>
                  </a:lnTo>
                  <a:lnTo>
                    <a:pt x="417957" y="1314196"/>
                  </a:lnTo>
                  <a:lnTo>
                    <a:pt x="422021" y="1309497"/>
                  </a:lnTo>
                  <a:close/>
                </a:path>
                <a:path w="871854" h="2080895">
                  <a:moveTo>
                    <a:pt x="430784" y="1448054"/>
                  </a:moveTo>
                  <a:lnTo>
                    <a:pt x="430403" y="1442593"/>
                  </a:lnTo>
                  <a:lnTo>
                    <a:pt x="428371" y="1405636"/>
                  </a:lnTo>
                  <a:lnTo>
                    <a:pt x="426974" y="1383157"/>
                  </a:lnTo>
                  <a:lnTo>
                    <a:pt x="426720" y="1377696"/>
                  </a:lnTo>
                  <a:lnTo>
                    <a:pt x="422021" y="1373632"/>
                  </a:lnTo>
                  <a:lnTo>
                    <a:pt x="416560" y="1373886"/>
                  </a:lnTo>
                  <a:lnTo>
                    <a:pt x="411099" y="1374267"/>
                  </a:lnTo>
                  <a:lnTo>
                    <a:pt x="406908" y="1378966"/>
                  </a:lnTo>
                  <a:lnTo>
                    <a:pt x="407162" y="1384427"/>
                  </a:lnTo>
                  <a:lnTo>
                    <a:pt x="408559" y="1406779"/>
                  </a:lnTo>
                  <a:lnTo>
                    <a:pt x="410591" y="1443736"/>
                  </a:lnTo>
                  <a:lnTo>
                    <a:pt x="410972" y="1449197"/>
                  </a:lnTo>
                  <a:lnTo>
                    <a:pt x="415671" y="1453388"/>
                  </a:lnTo>
                  <a:lnTo>
                    <a:pt x="421132" y="1453007"/>
                  </a:lnTo>
                  <a:lnTo>
                    <a:pt x="426593" y="1452753"/>
                  </a:lnTo>
                  <a:lnTo>
                    <a:pt x="430784" y="1448054"/>
                  </a:lnTo>
                  <a:close/>
                </a:path>
                <a:path w="871854" h="2080895">
                  <a:moveTo>
                    <a:pt x="437134" y="1586738"/>
                  </a:moveTo>
                  <a:lnTo>
                    <a:pt x="436880" y="1581277"/>
                  </a:lnTo>
                  <a:lnTo>
                    <a:pt x="436397" y="1568323"/>
                  </a:lnTo>
                  <a:lnTo>
                    <a:pt x="434467" y="1525270"/>
                  </a:lnTo>
                  <a:lnTo>
                    <a:pt x="434340" y="1521841"/>
                  </a:lnTo>
                  <a:lnTo>
                    <a:pt x="434086" y="1516380"/>
                  </a:lnTo>
                  <a:lnTo>
                    <a:pt x="429514" y="1512189"/>
                  </a:lnTo>
                  <a:lnTo>
                    <a:pt x="418592" y="1512697"/>
                  </a:lnTo>
                  <a:lnTo>
                    <a:pt x="414274" y="1517269"/>
                  </a:lnTo>
                  <a:lnTo>
                    <a:pt x="414528" y="1522730"/>
                  </a:lnTo>
                  <a:lnTo>
                    <a:pt x="414782" y="1526159"/>
                  </a:lnTo>
                  <a:lnTo>
                    <a:pt x="416687" y="1568450"/>
                  </a:lnTo>
                  <a:lnTo>
                    <a:pt x="417195" y="1582039"/>
                  </a:lnTo>
                  <a:lnTo>
                    <a:pt x="417322" y="1587500"/>
                  </a:lnTo>
                  <a:lnTo>
                    <a:pt x="421894" y="1591818"/>
                  </a:lnTo>
                  <a:lnTo>
                    <a:pt x="432816" y="1591310"/>
                  </a:lnTo>
                  <a:lnTo>
                    <a:pt x="437134" y="1586738"/>
                  </a:lnTo>
                  <a:close/>
                </a:path>
                <a:path w="871854" h="2080895">
                  <a:moveTo>
                    <a:pt x="441833" y="1725422"/>
                  </a:moveTo>
                  <a:lnTo>
                    <a:pt x="441579" y="1719961"/>
                  </a:lnTo>
                  <a:lnTo>
                    <a:pt x="441083" y="1700911"/>
                  </a:lnTo>
                  <a:lnTo>
                    <a:pt x="439801" y="1660525"/>
                  </a:lnTo>
                  <a:lnTo>
                    <a:pt x="439674" y="1655064"/>
                  </a:lnTo>
                  <a:lnTo>
                    <a:pt x="435102" y="1650746"/>
                  </a:lnTo>
                  <a:lnTo>
                    <a:pt x="429641" y="1651000"/>
                  </a:lnTo>
                  <a:lnTo>
                    <a:pt x="424180" y="1651127"/>
                  </a:lnTo>
                  <a:lnTo>
                    <a:pt x="419862" y="1655699"/>
                  </a:lnTo>
                  <a:lnTo>
                    <a:pt x="419989" y="1661160"/>
                  </a:lnTo>
                  <a:lnTo>
                    <a:pt x="421259" y="1701038"/>
                  </a:lnTo>
                  <a:lnTo>
                    <a:pt x="421767" y="1720596"/>
                  </a:lnTo>
                  <a:lnTo>
                    <a:pt x="422021" y="1726057"/>
                  </a:lnTo>
                  <a:lnTo>
                    <a:pt x="426466" y="1730375"/>
                  </a:lnTo>
                  <a:lnTo>
                    <a:pt x="432054" y="1730121"/>
                  </a:lnTo>
                  <a:lnTo>
                    <a:pt x="437515" y="1729994"/>
                  </a:lnTo>
                  <a:lnTo>
                    <a:pt x="441833" y="1725422"/>
                  </a:lnTo>
                  <a:close/>
                </a:path>
                <a:path w="871854" h="2080895">
                  <a:moveTo>
                    <a:pt x="444754" y="1864233"/>
                  </a:moveTo>
                  <a:lnTo>
                    <a:pt x="444627" y="1858772"/>
                  </a:lnTo>
                  <a:lnTo>
                    <a:pt x="443611" y="1799717"/>
                  </a:lnTo>
                  <a:lnTo>
                    <a:pt x="443484" y="1793875"/>
                  </a:lnTo>
                  <a:lnTo>
                    <a:pt x="439039" y="1789430"/>
                  </a:lnTo>
                  <a:lnTo>
                    <a:pt x="427990" y="1789684"/>
                  </a:lnTo>
                  <a:lnTo>
                    <a:pt x="423672" y="1794256"/>
                  </a:lnTo>
                  <a:lnTo>
                    <a:pt x="423799" y="1799717"/>
                  </a:lnTo>
                  <a:lnTo>
                    <a:pt x="424815" y="1859153"/>
                  </a:lnTo>
                  <a:lnTo>
                    <a:pt x="424942" y="1864614"/>
                  </a:lnTo>
                  <a:lnTo>
                    <a:pt x="429514" y="1868932"/>
                  </a:lnTo>
                  <a:lnTo>
                    <a:pt x="440436" y="1868678"/>
                  </a:lnTo>
                  <a:lnTo>
                    <a:pt x="444754" y="1864233"/>
                  </a:lnTo>
                  <a:close/>
                </a:path>
                <a:path w="871854" h="2080895">
                  <a:moveTo>
                    <a:pt x="474599" y="2004568"/>
                  </a:moveTo>
                  <a:lnTo>
                    <a:pt x="444830" y="2004618"/>
                  </a:lnTo>
                  <a:lnTo>
                    <a:pt x="446405" y="2003044"/>
                  </a:lnTo>
                  <a:lnTo>
                    <a:pt x="446278" y="1983994"/>
                  </a:lnTo>
                  <a:lnTo>
                    <a:pt x="445770" y="1938274"/>
                  </a:lnTo>
                  <a:lnTo>
                    <a:pt x="445770" y="1932559"/>
                  </a:lnTo>
                  <a:lnTo>
                    <a:pt x="441198" y="1928241"/>
                  </a:lnTo>
                  <a:lnTo>
                    <a:pt x="435737" y="1928241"/>
                  </a:lnTo>
                  <a:lnTo>
                    <a:pt x="430276" y="1928368"/>
                  </a:lnTo>
                  <a:lnTo>
                    <a:pt x="425958" y="1932813"/>
                  </a:lnTo>
                  <a:lnTo>
                    <a:pt x="425958" y="1938274"/>
                  </a:lnTo>
                  <a:lnTo>
                    <a:pt x="426466" y="1984121"/>
                  </a:lnTo>
                  <a:lnTo>
                    <a:pt x="426593" y="2003044"/>
                  </a:lnTo>
                  <a:lnTo>
                    <a:pt x="428193" y="2004656"/>
                  </a:lnTo>
                  <a:lnTo>
                    <a:pt x="398399" y="2004695"/>
                  </a:lnTo>
                  <a:lnTo>
                    <a:pt x="436753" y="2080895"/>
                  </a:lnTo>
                  <a:lnTo>
                    <a:pt x="473138" y="2007489"/>
                  </a:lnTo>
                  <a:lnTo>
                    <a:pt x="474599" y="2004568"/>
                  </a:lnTo>
                  <a:close/>
                </a:path>
                <a:path w="871854" h="2080895">
                  <a:moveTo>
                    <a:pt x="593344" y="69215"/>
                  </a:moveTo>
                  <a:lnTo>
                    <a:pt x="592836" y="10033"/>
                  </a:lnTo>
                  <a:lnTo>
                    <a:pt x="592836" y="4318"/>
                  </a:lnTo>
                  <a:lnTo>
                    <a:pt x="588264" y="0"/>
                  </a:lnTo>
                  <a:lnTo>
                    <a:pt x="577342" y="0"/>
                  </a:lnTo>
                  <a:lnTo>
                    <a:pt x="573024" y="4572"/>
                  </a:lnTo>
                  <a:lnTo>
                    <a:pt x="573024" y="10033"/>
                  </a:lnTo>
                  <a:lnTo>
                    <a:pt x="573519" y="69215"/>
                  </a:lnTo>
                  <a:lnTo>
                    <a:pt x="573532" y="74930"/>
                  </a:lnTo>
                  <a:lnTo>
                    <a:pt x="577977" y="79248"/>
                  </a:lnTo>
                  <a:lnTo>
                    <a:pt x="588899" y="79248"/>
                  </a:lnTo>
                  <a:lnTo>
                    <a:pt x="593344" y="74676"/>
                  </a:lnTo>
                  <a:lnTo>
                    <a:pt x="593344" y="69215"/>
                  </a:lnTo>
                  <a:close/>
                </a:path>
                <a:path w="871854" h="2080895">
                  <a:moveTo>
                    <a:pt x="596011" y="213106"/>
                  </a:moveTo>
                  <a:lnTo>
                    <a:pt x="595884" y="207645"/>
                  </a:lnTo>
                  <a:lnTo>
                    <a:pt x="595617" y="202692"/>
                  </a:lnTo>
                  <a:lnTo>
                    <a:pt x="594360" y="142875"/>
                  </a:lnTo>
                  <a:lnTo>
                    <a:pt x="589915" y="138557"/>
                  </a:lnTo>
                  <a:lnTo>
                    <a:pt x="578866" y="138811"/>
                  </a:lnTo>
                  <a:lnTo>
                    <a:pt x="574548" y="143383"/>
                  </a:lnTo>
                  <a:lnTo>
                    <a:pt x="576199" y="213868"/>
                  </a:lnTo>
                  <a:lnTo>
                    <a:pt x="580898" y="218059"/>
                  </a:lnTo>
                  <a:lnTo>
                    <a:pt x="586359" y="217932"/>
                  </a:lnTo>
                  <a:lnTo>
                    <a:pt x="591820" y="217678"/>
                  </a:lnTo>
                  <a:lnTo>
                    <a:pt x="596011" y="213106"/>
                  </a:lnTo>
                  <a:close/>
                </a:path>
                <a:path w="871854" h="2080895">
                  <a:moveTo>
                    <a:pt x="601599" y="351536"/>
                  </a:moveTo>
                  <a:lnTo>
                    <a:pt x="601205" y="343662"/>
                  </a:lnTo>
                  <a:lnTo>
                    <a:pt x="599046" y="297307"/>
                  </a:lnTo>
                  <a:lnTo>
                    <a:pt x="598678" y="286893"/>
                  </a:lnTo>
                  <a:lnTo>
                    <a:pt x="598424" y="281432"/>
                  </a:lnTo>
                  <a:lnTo>
                    <a:pt x="593852" y="277114"/>
                  </a:lnTo>
                  <a:lnTo>
                    <a:pt x="588391" y="277241"/>
                  </a:lnTo>
                  <a:lnTo>
                    <a:pt x="582930" y="277495"/>
                  </a:lnTo>
                  <a:lnTo>
                    <a:pt x="578612" y="282067"/>
                  </a:lnTo>
                  <a:lnTo>
                    <a:pt x="578866" y="287528"/>
                  </a:lnTo>
                  <a:lnTo>
                    <a:pt x="579247" y="298196"/>
                  </a:lnTo>
                  <a:lnTo>
                    <a:pt x="581787" y="352552"/>
                  </a:lnTo>
                  <a:lnTo>
                    <a:pt x="586486" y="356743"/>
                  </a:lnTo>
                  <a:lnTo>
                    <a:pt x="597408" y="356235"/>
                  </a:lnTo>
                  <a:lnTo>
                    <a:pt x="601599" y="351536"/>
                  </a:lnTo>
                  <a:close/>
                </a:path>
                <a:path w="871854" h="2080895">
                  <a:moveTo>
                    <a:pt x="610108" y="489712"/>
                  </a:moveTo>
                  <a:lnTo>
                    <a:pt x="606285" y="434594"/>
                  </a:lnTo>
                  <a:lnTo>
                    <a:pt x="605790" y="425069"/>
                  </a:lnTo>
                  <a:lnTo>
                    <a:pt x="605409" y="419608"/>
                  </a:lnTo>
                  <a:lnTo>
                    <a:pt x="600710" y="415417"/>
                  </a:lnTo>
                  <a:lnTo>
                    <a:pt x="589788" y="416179"/>
                  </a:lnTo>
                  <a:lnTo>
                    <a:pt x="585597" y="420878"/>
                  </a:lnTo>
                  <a:lnTo>
                    <a:pt x="586524" y="434721"/>
                  </a:lnTo>
                  <a:lnTo>
                    <a:pt x="589915" y="485775"/>
                  </a:lnTo>
                  <a:lnTo>
                    <a:pt x="590296" y="491236"/>
                  </a:lnTo>
                  <a:lnTo>
                    <a:pt x="595122" y="495300"/>
                  </a:lnTo>
                  <a:lnTo>
                    <a:pt x="600583" y="494919"/>
                  </a:lnTo>
                  <a:lnTo>
                    <a:pt x="606044" y="494411"/>
                  </a:lnTo>
                  <a:lnTo>
                    <a:pt x="610108" y="489712"/>
                  </a:lnTo>
                  <a:close/>
                </a:path>
                <a:path w="871854" h="2080895">
                  <a:moveTo>
                    <a:pt x="621919" y="627634"/>
                  </a:moveTo>
                  <a:lnTo>
                    <a:pt x="621284" y="622173"/>
                  </a:lnTo>
                  <a:lnTo>
                    <a:pt x="619620" y="605282"/>
                  </a:lnTo>
                  <a:lnTo>
                    <a:pt x="616077" y="564261"/>
                  </a:lnTo>
                  <a:lnTo>
                    <a:pt x="615950" y="563118"/>
                  </a:lnTo>
                  <a:lnTo>
                    <a:pt x="615442" y="557784"/>
                  </a:lnTo>
                  <a:lnTo>
                    <a:pt x="610743" y="553720"/>
                  </a:lnTo>
                  <a:lnTo>
                    <a:pt x="605282" y="554101"/>
                  </a:lnTo>
                  <a:lnTo>
                    <a:pt x="599821" y="554609"/>
                  </a:lnTo>
                  <a:lnTo>
                    <a:pt x="595757" y="559308"/>
                  </a:lnTo>
                  <a:lnTo>
                    <a:pt x="596214" y="564261"/>
                  </a:lnTo>
                  <a:lnTo>
                    <a:pt x="596265" y="565912"/>
                  </a:lnTo>
                  <a:lnTo>
                    <a:pt x="599948" y="607187"/>
                  </a:lnTo>
                  <a:lnTo>
                    <a:pt x="601599" y="624205"/>
                  </a:lnTo>
                  <a:lnTo>
                    <a:pt x="602234" y="629666"/>
                  </a:lnTo>
                  <a:lnTo>
                    <a:pt x="607060" y="633603"/>
                  </a:lnTo>
                  <a:lnTo>
                    <a:pt x="612521" y="633095"/>
                  </a:lnTo>
                  <a:lnTo>
                    <a:pt x="617855" y="632460"/>
                  </a:lnTo>
                  <a:lnTo>
                    <a:pt x="621919" y="627634"/>
                  </a:lnTo>
                  <a:close/>
                </a:path>
                <a:path w="871854" h="2080895">
                  <a:moveTo>
                    <a:pt x="637794" y="765048"/>
                  </a:moveTo>
                  <a:lnTo>
                    <a:pt x="636917" y="758825"/>
                  </a:lnTo>
                  <a:lnTo>
                    <a:pt x="636536" y="756285"/>
                  </a:lnTo>
                  <a:lnTo>
                    <a:pt x="631964" y="720737"/>
                  </a:lnTo>
                  <a:lnTo>
                    <a:pt x="629666" y="700925"/>
                  </a:lnTo>
                  <a:lnTo>
                    <a:pt x="629158" y="695452"/>
                  </a:lnTo>
                  <a:lnTo>
                    <a:pt x="624205" y="691515"/>
                  </a:lnTo>
                  <a:lnTo>
                    <a:pt x="613283" y="692785"/>
                  </a:lnTo>
                  <a:lnTo>
                    <a:pt x="609473" y="697750"/>
                  </a:lnTo>
                  <a:lnTo>
                    <a:pt x="609981" y="703072"/>
                  </a:lnTo>
                  <a:lnTo>
                    <a:pt x="612394" y="723150"/>
                  </a:lnTo>
                  <a:lnTo>
                    <a:pt x="617042" y="759587"/>
                  </a:lnTo>
                  <a:lnTo>
                    <a:pt x="617347" y="762254"/>
                  </a:lnTo>
                  <a:lnTo>
                    <a:pt x="618109" y="767715"/>
                  </a:lnTo>
                  <a:lnTo>
                    <a:pt x="623189" y="771525"/>
                  </a:lnTo>
                  <a:lnTo>
                    <a:pt x="633984" y="770001"/>
                  </a:lnTo>
                  <a:lnTo>
                    <a:pt x="637794" y="765048"/>
                  </a:lnTo>
                  <a:close/>
                </a:path>
                <a:path w="871854" h="2080895">
                  <a:moveTo>
                    <a:pt x="660019" y="901319"/>
                  </a:moveTo>
                  <a:lnTo>
                    <a:pt x="659003" y="895985"/>
                  </a:lnTo>
                  <a:lnTo>
                    <a:pt x="656120" y="881253"/>
                  </a:lnTo>
                  <a:lnTo>
                    <a:pt x="656082" y="880999"/>
                  </a:lnTo>
                  <a:lnTo>
                    <a:pt x="656082" y="881253"/>
                  </a:lnTo>
                  <a:lnTo>
                    <a:pt x="651014" y="852678"/>
                  </a:lnTo>
                  <a:lnTo>
                    <a:pt x="647700" y="832358"/>
                  </a:lnTo>
                  <a:lnTo>
                    <a:pt x="642620" y="828675"/>
                  </a:lnTo>
                  <a:lnTo>
                    <a:pt x="631825" y="830453"/>
                  </a:lnTo>
                  <a:lnTo>
                    <a:pt x="628142" y="835533"/>
                  </a:lnTo>
                  <a:lnTo>
                    <a:pt x="631444" y="855980"/>
                  </a:lnTo>
                  <a:lnTo>
                    <a:pt x="636651" y="884809"/>
                  </a:lnTo>
                  <a:lnTo>
                    <a:pt x="639572" y="899795"/>
                  </a:lnTo>
                  <a:lnTo>
                    <a:pt x="640588" y="905129"/>
                  </a:lnTo>
                  <a:lnTo>
                    <a:pt x="645795" y="908685"/>
                  </a:lnTo>
                  <a:lnTo>
                    <a:pt x="651256" y="907542"/>
                  </a:lnTo>
                  <a:lnTo>
                    <a:pt x="656590" y="906526"/>
                  </a:lnTo>
                  <a:lnTo>
                    <a:pt x="660019" y="901319"/>
                  </a:lnTo>
                  <a:close/>
                </a:path>
                <a:path w="871854" h="2080895">
                  <a:moveTo>
                    <a:pt x="700786" y="1029335"/>
                  </a:moveTo>
                  <a:lnTo>
                    <a:pt x="696734" y="1022858"/>
                  </a:lnTo>
                  <a:lnTo>
                    <a:pt x="696341" y="1022223"/>
                  </a:lnTo>
                  <a:lnTo>
                    <a:pt x="696620" y="1022680"/>
                  </a:lnTo>
                  <a:lnTo>
                    <a:pt x="696379" y="1022223"/>
                  </a:lnTo>
                  <a:lnTo>
                    <a:pt x="694118" y="1017905"/>
                  </a:lnTo>
                  <a:lnTo>
                    <a:pt x="693928" y="1017524"/>
                  </a:lnTo>
                  <a:lnTo>
                    <a:pt x="694055" y="1017905"/>
                  </a:lnTo>
                  <a:lnTo>
                    <a:pt x="691261" y="1011936"/>
                  </a:lnTo>
                  <a:lnTo>
                    <a:pt x="688390" y="1005713"/>
                  </a:lnTo>
                  <a:lnTo>
                    <a:pt x="688594" y="1005967"/>
                  </a:lnTo>
                  <a:lnTo>
                    <a:pt x="688441" y="1005586"/>
                  </a:lnTo>
                  <a:lnTo>
                    <a:pt x="685761" y="998855"/>
                  </a:lnTo>
                  <a:lnTo>
                    <a:pt x="685723" y="998702"/>
                  </a:lnTo>
                  <a:lnTo>
                    <a:pt x="682967" y="991235"/>
                  </a:lnTo>
                  <a:lnTo>
                    <a:pt x="682942" y="991108"/>
                  </a:lnTo>
                  <a:lnTo>
                    <a:pt x="683006" y="991235"/>
                  </a:lnTo>
                  <a:lnTo>
                    <a:pt x="682917" y="990981"/>
                  </a:lnTo>
                  <a:lnTo>
                    <a:pt x="680212" y="982726"/>
                  </a:lnTo>
                  <a:lnTo>
                    <a:pt x="680339" y="982726"/>
                  </a:lnTo>
                  <a:lnTo>
                    <a:pt x="677545" y="973963"/>
                  </a:lnTo>
                  <a:lnTo>
                    <a:pt x="677037" y="972312"/>
                  </a:lnTo>
                  <a:lnTo>
                    <a:pt x="675640" y="966978"/>
                  </a:lnTo>
                  <a:lnTo>
                    <a:pt x="670052" y="963930"/>
                  </a:lnTo>
                  <a:lnTo>
                    <a:pt x="664845" y="965454"/>
                  </a:lnTo>
                  <a:lnTo>
                    <a:pt x="659638" y="966851"/>
                  </a:lnTo>
                  <a:lnTo>
                    <a:pt x="656463" y="972312"/>
                  </a:lnTo>
                  <a:lnTo>
                    <a:pt x="670179" y="1013333"/>
                  </a:lnTo>
                  <a:lnTo>
                    <a:pt x="690245" y="1041273"/>
                  </a:lnTo>
                  <a:lnTo>
                    <a:pt x="699389" y="1035431"/>
                  </a:lnTo>
                  <a:lnTo>
                    <a:pt x="700786" y="1029335"/>
                  </a:lnTo>
                  <a:close/>
                </a:path>
                <a:path w="871854" h="2080895">
                  <a:moveTo>
                    <a:pt x="767715" y="1146175"/>
                  </a:moveTo>
                  <a:lnTo>
                    <a:pt x="764286" y="1131951"/>
                  </a:lnTo>
                  <a:lnTo>
                    <a:pt x="762889" y="1126744"/>
                  </a:lnTo>
                  <a:lnTo>
                    <a:pt x="761492" y="1121537"/>
                  </a:lnTo>
                  <a:lnTo>
                    <a:pt x="760209" y="1116965"/>
                  </a:lnTo>
                  <a:lnTo>
                    <a:pt x="758698" y="1111504"/>
                  </a:lnTo>
                  <a:lnTo>
                    <a:pt x="757618" y="1108202"/>
                  </a:lnTo>
                  <a:lnTo>
                    <a:pt x="755650" y="1102106"/>
                  </a:lnTo>
                  <a:lnTo>
                    <a:pt x="754837" y="1099693"/>
                  </a:lnTo>
                  <a:lnTo>
                    <a:pt x="752729" y="1093343"/>
                  </a:lnTo>
                  <a:lnTo>
                    <a:pt x="749808" y="1085215"/>
                  </a:lnTo>
                  <a:lnTo>
                    <a:pt x="748919" y="1082802"/>
                  </a:lnTo>
                  <a:lnTo>
                    <a:pt x="746887" y="1077722"/>
                  </a:lnTo>
                  <a:lnTo>
                    <a:pt x="741172" y="1075182"/>
                  </a:lnTo>
                  <a:lnTo>
                    <a:pt x="736092" y="1077087"/>
                  </a:lnTo>
                  <a:lnTo>
                    <a:pt x="731012" y="1079119"/>
                  </a:lnTo>
                  <a:lnTo>
                    <a:pt x="728472" y="1084834"/>
                  </a:lnTo>
                  <a:lnTo>
                    <a:pt x="730377" y="1089914"/>
                  </a:lnTo>
                  <a:lnTo>
                    <a:pt x="731393" y="1092327"/>
                  </a:lnTo>
                  <a:lnTo>
                    <a:pt x="731266" y="1092073"/>
                  </a:lnTo>
                  <a:lnTo>
                    <a:pt x="731354" y="1092327"/>
                  </a:lnTo>
                  <a:lnTo>
                    <a:pt x="734060" y="1099947"/>
                  </a:lnTo>
                  <a:lnTo>
                    <a:pt x="734060" y="1099693"/>
                  </a:lnTo>
                  <a:lnTo>
                    <a:pt x="736854" y="1108329"/>
                  </a:lnTo>
                  <a:lnTo>
                    <a:pt x="736854" y="1108202"/>
                  </a:lnTo>
                  <a:lnTo>
                    <a:pt x="739648" y="1117346"/>
                  </a:lnTo>
                  <a:lnTo>
                    <a:pt x="739648" y="1116965"/>
                  </a:lnTo>
                  <a:lnTo>
                    <a:pt x="742315" y="1126871"/>
                  </a:lnTo>
                  <a:lnTo>
                    <a:pt x="742315" y="1126744"/>
                  </a:lnTo>
                  <a:lnTo>
                    <a:pt x="745109" y="1137031"/>
                  </a:lnTo>
                  <a:lnTo>
                    <a:pt x="744982" y="1136777"/>
                  </a:lnTo>
                  <a:lnTo>
                    <a:pt x="745032" y="1137031"/>
                  </a:lnTo>
                  <a:lnTo>
                    <a:pt x="747141" y="1145540"/>
                  </a:lnTo>
                  <a:lnTo>
                    <a:pt x="748411" y="1150874"/>
                  </a:lnTo>
                  <a:lnTo>
                    <a:pt x="753872" y="1154176"/>
                  </a:lnTo>
                  <a:lnTo>
                    <a:pt x="764413" y="1151636"/>
                  </a:lnTo>
                  <a:lnTo>
                    <a:pt x="767715" y="1146175"/>
                  </a:lnTo>
                  <a:close/>
                </a:path>
                <a:path w="871854" h="2080895">
                  <a:moveTo>
                    <a:pt x="793369" y="1283335"/>
                  </a:moveTo>
                  <a:lnTo>
                    <a:pt x="792480" y="1278001"/>
                  </a:lnTo>
                  <a:lnTo>
                    <a:pt x="790702" y="1265555"/>
                  </a:lnTo>
                  <a:lnTo>
                    <a:pt x="786155" y="1238123"/>
                  </a:lnTo>
                  <a:lnTo>
                    <a:pt x="785622" y="1234821"/>
                  </a:lnTo>
                  <a:lnTo>
                    <a:pt x="782828" y="1219073"/>
                  </a:lnTo>
                  <a:lnTo>
                    <a:pt x="781812" y="1213739"/>
                  </a:lnTo>
                  <a:lnTo>
                    <a:pt x="776732" y="1210056"/>
                  </a:lnTo>
                  <a:lnTo>
                    <a:pt x="771271" y="1211072"/>
                  </a:lnTo>
                  <a:lnTo>
                    <a:pt x="765937" y="1211961"/>
                  </a:lnTo>
                  <a:lnTo>
                    <a:pt x="762381" y="1217168"/>
                  </a:lnTo>
                  <a:lnTo>
                    <a:pt x="763270" y="1222502"/>
                  </a:lnTo>
                  <a:lnTo>
                    <a:pt x="766064" y="1238250"/>
                  </a:lnTo>
                  <a:lnTo>
                    <a:pt x="766064" y="1238123"/>
                  </a:lnTo>
                  <a:lnTo>
                    <a:pt x="771144" y="1268730"/>
                  </a:lnTo>
                  <a:lnTo>
                    <a:pt x="771017" y="1268603"/>
                  </a:lnTo>
                  <a:lnTo>
                    <a:pt x="771029" y="1268730"/>
                  </a:lnTo>
                  <a:lnTo>
                    <a:pt x="772922" y="1280922"/>
                  </a:lnTo>
                  <a:lnTo>
                    <a:pt x="773684" y="1286256"/>
                  </a:lnTo>
                  <a:lnTo>
                    <a:pt x="778764" y="1290066"/>
                  </a:lnTo>
                  <a:lnTo>
                    <a:pt x="784225" y="1289177"/>
                  </a:lnTo>
                  <a:lnTo>
                    <a:pt x="789559" y="1288415"/>
                  </a:lnTo>
                  <a:lnTo>
                    <a:pt x="793369" y="1283335"/>
                  </a:lnTo>
                  <a:close/>
                </a:path>
                <a:path w="871854" h="2080895">
                  <a:moveTo>
                    <a:pt x="810768" y="1421384"/>
                  </a:moveTo>
                  <a:lnTo>
                    <a:pt x="810133" y="1415923"/>
                  </a:lnTo>
                  <a:lnTo>
                    <a:pt x="809193" y="1407160"/>
                  </a:lnTo>
                  <a:lnTo>
                    <a:pt x="808990" y="1405128"/>
                  </a:lnTo>
                  <a:lnTo>
                    <a:pt x="804672" y="1367790"/>
                  </a:lnTo>
                  <a:lnTo>
                    <a:pt x="803275" y="1356741"/>
                  </a:lnTo>
                  <a:lnTo>
                    <a:pt x="802640" y="1351280"/>
                  </a:lnTo>
                  <a:lnTo>
                    <a:pt x="797687" y="1347470"/>
                  </a:lnTo>
                  <a:lnTo>
                    <a:pt x="786765" y="1348740"/>
                  </a:lnTo>
                  <a:lnTo>
                    <a:pt x="782955" y="1353693"/>
                  </a:lnTo>
                  <a:lnTo>
                    <a:pt x="783590" y="1359154"/>
                  </a:lnTo>
                  <a:lnTo>
                    <a:pt x="784987" y="1370203"/>
                  </a:lnTo>
                  <a:lnTo>
                    <a:pt x="789305" y="1407287"/>
                  </a:lnTo>
                  <a:lnTo>
                    <a:pt x="790448" y="1418082"/>
                  </a:lnTo>
                  <a:lnTo>
                    <a:pt x="791083" y="1423416"/>
                  </a:lnTo>
                  <a:lnTo>
                    <a:pt x="795909" y="1427353"/>
                  </a:lnTo>
                  <a:lnTo>
                    <a:pt x="801370" y="1426845"/>
                  </a:lnTo>
                  <a:lnTo>
                    <a:pt x="806831" y="1426210"/>
                  </a:lnTo>
                  <a:lnTo>
                    <a:pt x="810768" y="1421384"/>
                  </a:lnTo>
                  <a:close/>
                </a:path>
                <a:path w="871854" h="2080895">
                  <a:moveTo>
                    <a:pt x="823595" y="1559687"/>
                  </a:moveTo>
                  <a:lnTo>
                    <a:pt x="823087" y="1554226"/>
                  </a:lnTo>
                  <a:lnTo>
                    <a:pt x="820801" y="1526540"/>
                  </a:lnTo>
                  <a:lnTo>
                    <a:pt x="818007" y="1494917"/>
                  </a:lnTo>
                  <a:lnTo>
                    <a:pt x="817499" y="1489456"/>
                  </a:lnTo>
                  <a:lnTo>
                    <a:pt x="812673" y="1485519"/>
                  </a:lnTo>
                  <a:lnTo>
                    <a:pt x="807212" y="1486027"/>
                  </a:lnTo>
                  <a:lnTo>
                    <a:pt x="801878" y="1486408"/>
                  </a:lnTo>
                  <a:lnTo>
                    <a:pt x="797814" y="1491234"/>
                  </a:lnTo>
                  <a:lnTo>
                    <a:pt x="798322" y="1496695"/>
                  </a:lnTo>
                  <a:lnTo>
                    <a:pt x="800989" y="1526667"/>
                  </a:lnTo>
                  <a:lnTo>
                    <a:pt x="803402" y="1555877"/>
                  </a:lnTo>
                  <a:lnTo>
                    <a:pt x="803783" y="1561338"/>
                  </a:lnTo>
                  <a:lnTo>
                    <a:pt x="808609" y="1565402"/>
                  </a:lnTo>
                  <a:lnTo>
                    <a:pt x="814070" y="1564894"/>
                  </a:lnTo>
                  <a:lnTo>
                    <a:pt x="819531" y="1564513"/>
                  </a:lnTo>
                  <a:lnTo>
                    <a:pt x="823595" y="1559687"/>
                  </a:lnTo>
                  <a:close/>
                </a:path>
                <a:path w="871854" h="2080895">
                  <a:moveTo>
                    <a:pt x="832993" y="1698244"/>
                  </a:moveTo>
                  <a:lnTo>
                    <a:pt x="830326" y="1654937"/>
                  </a:lnTo>
                  <a:lnTo>
                    <a:pt x="823849" y="1623822"/>
                  </a:lnTo>
                  <a:lnTo>
                    <a:pt x="812927" y="1624584"/>
                  </a:lnTo>
                  <a:lnTo>
                    <a:pt x="808863" y="1629283"/>
                  </a:lnTo>
                  <a:lnTo>
                    <a:pt x="809117" y="1634744"/>
                  </a:lnTo>
                  <a:lnTo>
                    <a:pt x="810641" y="1656207"/>
                  </a:lnTo>
                  <a:lnTo>
                    <a:pt x="812927" y="1694053"/>
                  </a:lnTo>
                  <a:lnTo>
                    <a:pt x="813308" y="1699514"/>
                  </a:lnTo>
                  <a:lnTo>
                    <a:pt x="818007" y="1703578"/>
                  </a:lnTo>
                  <a:lnTo>
                    <a:pt x="823468" y="1703324"/>
                  </a:lnTo>
                  <a:lnTo>
                    <a:pt x="828929" y="1702943"/>
                  </a:lnTo>
                  <a:lnTo>
                    <a:pt x="832993" y="1698244"/>
                  </a:lnTo>
                  <a:close/>
                </a:path>
                <a:path w="871854" h="2080895">
                  <a:moveTo>
                    <a:pt x="839216" y="1837055"/>
                  </a:moveTo>
                  <a:lnTo>
                    <a:pt x="837704" y="1793367"/>
                  </a:lnTo>
                  <a:lnTo>
                    <a:pt x="831850" y="1762379"/>
                  </a:lnTo>
                  <a:lnTo>
                    <a:pt x="820928" y="1762887"/>
                  </a:lnTo>
                  <a:lnTo>
                    <a:pt x="816737" y="1767586"/>
                  </a:lnTo>
                  <a:lnTo>
                    <a:pt x="816991" y="1773047"/>
                  </a:lnTo>
                  <a:lnTo>
                    <a:pt x="817880" y="1793494"/>
                  </a:lnTo>
                  <a:lnTo>
                    <a:pt x="819277" y="1832229"/>
                  </a:lnTo>
                  <a:lnTo>
                    <a:pt x="819531" y="1837817"/>
                  </a:lnTo>
                  <a:lnTo>
                    <a:pt x="824103" y="1842008"/>
                  </a:lnTo>
                  <a:lnTo>
                    <a:pt x="829564" y="1841881"/>
                  </a:lnTo>
                  <a:lnTo>
                    <a:pt x="835025" y="1841627"/>
                  </a:lnTo>
                  <a:lnTo>
                    <a:pt x="839216" y="1837055"/>
                  </a:lnTo>
                  <a:close/>
                </a:path>
                <a:path w="871854" h="2080895">
                  <a:moveTo>
                    <a:pt x="842899" y="1975866"/>
                  </a:moveTo>
                  <a:lnTo>
                    <a:pt x="841375" y="1905508"/>
                  </a:lnTo>
                  <a:lnTo>
                    <a:pt x="836930" y="1901190"/>
                  </a:lnTo>
                  <a:lnTo>
                    <a:pt x="831469" y="1901190"/>
                  </a:lnTo>
                  <a:lnTo>
                    <a:pt x="826008" y="1901317"/>
                  </a:lnTo>
                  <a:lnTo>
                    <a:pt x="821563" y="1905889"/>
                  </a:lnTo>
                  <a:lnTo>
                    <a:pt x="823087" y="1976247"/>
                  </a:lnTo>
                  <a:lnTo>
                    <a:pt x="827659" y="1980565"/>
                  </a:lnTo>
                  <a:lnTo>
                    <a:pt x="838581" y="1980311"/>
                  </a:lnTo>
                  <a:lnTo>
                    <a:pt x="842899" y="1975866"/>
                  </a:lnTo>
                  <a:close/>
                </a:path>
                <a:path w="871854" h="2080895">
                  <a:moveTo>
                    <a:pt x="871474" y="2004314"/>
                  </a:moveTo>
                  <a:lnTo>
                    <a:pt x="795274" y="2004949"/>
                  </a:lnTo>
                  <a:lnTo>
                    <a:pt x="833882" y="2080895"/>
                  </a:lnTo>
                  <a:lnTo>
                    <a:pt x="871474" y="20043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757679" y="1121410"/>
            <a:ext cx="3138805" cy="227329"/>
            <a:chOff x="1757679" y="1121410"/>
            <a:chExt cx="3138805" cy="227329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679" y="1121410"/>
              <a:ext cx="1128268" cy="2273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06267" y="1255325"/>
              <a:ext cx="88104" cy="24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0346" y="1125474"/>
              <a:ext cx="1865756" cy="22326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040382" y="1356486"/>
            <a:ext cx="2861945" cy="956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85"/>
              </a:lnSpc>
              <a:spcBef>
                <a:spcPts val="125"/>
              </a:spcBef>
            </a:pPr>
            <a:r>
              <a:rPr dirty="0" sz="2300" spc="105">
                <a:solidFill>
                  <a:srgbClr val="E8872B"/>
                </a:solidFill>
                <a:latin typeface="Trebuchet MS"/>
                <a:cs typeface="Trebuchet MS"/>
              </a:rPr>
              <a:t>Add</a:t>
            </a:r>
            <a:r>
              <a:rPr dirty="0" sz="2300" spc="-10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E8872B"/>
                </a:solidFill>
                <a:latin typeface="Trebuchet MS"/>
                <a:cs typeface="Trebuchet MS"/>
              </a:rPr>
              <a:t>or</a:t>
            </a:r>
            <a:r>
              <a:rPr dirty="0" sz="2300" spc="-9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E8872B"/>
                </a:solidFill>
                <a:latin typeface="Trebuchet MS"/>
                <a:cs typeface="Trebuchet MS"/>
              </a:rPr>
              <a:t>remove</a:t>
            </a:r>
            <a:r>
              <a:rPr dirty="0" sz="2300" spc="-8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-5">
                <a:solidFill>
                  <a:srgbClr val="E8872B"/>
                </a:solidFill>
                <a:latin typeface="Trebuchet MS"/>
                <a:cs typeface="Trebuchet MS"/>
              </a:rPr>
              <a:t>files</a:t>
            </a:r>
            <a:endParaRPr sz="2300">
              <a:latin typeface="Trebuchet MS"/>
              <a:cs typeface="Trebuchet MS"/>
            </a:endParaRPr>
          </a:p>
          <a:p>
            <a:pPr algn="ctr" marL="497205">
              <a:lnSpc>
                <a:spcPts val="1905"/>
              </a:lnSpc>
            </a:pPr>
            <a:r>
              <a:rPr dirty="0" sz="1650" spc="40" i="1">
                <a:solidFill>
                  <a:srgbClr val="00AF50"/>
                </a:solidFill>
                <a:latin typeface="Trebuchet MS"/>
                <a:cs typeface="Trebuchet MS"/>
              </a:rPr>
              <a:t>T1</a:t>
            </a:r>
            <a:endParaRPr sz="1650">
              <a:latin typeface="Trebuchet MS"/>
              <a:cs typeface="Trebuchet MS"/>
            </a:endParaRPr>
          </a:p>
          <a:p>
            <a:pPr algn="ctr" marL="2593340">
              <a:lnSpc>
                <a:spcPct val="100000"/>
              </a:lnSpc>
              <a:spcBef>
                <a:spcPts val="730"/>
              </a:spcBef>
            </a:pPr>
            <a:r>
              <a:rPr dirty="0" sz="1650" spc="40" i="1">
                <a:solidFill>
                  <a:srgbClr val="00AF50"/>
                </a:solidFill>
                <a:latin typeface="Trebuchet MS"/>
                <a:cs typeface="Trebuchet MS"/>
              </a:rPr>
              <a:t>T2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36064" y="2662427"/>
            <a:ext cx="4229100" cy="275234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667247" y="2278760"/>
            <a:ext cx="26860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40" i="1">
                <a:solidFill>
                  <a:srgbClr val="00AF50"/>
                </a:solidFill>
                <a:latin typeface="Trebuchet MS"/>
                <a:cs typeface="Trebuchet MS"/>
              </a:rPr>
              <a:t>T3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221980" y="1125474"/>
            <a:ext cx="2553335" cy="223520"/>
            <a:chOff x="8221980" y="1125474"/>
            <a:chExt cx="2553335" cy="22352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1980" y="1139444"/>
              <a:ext cx="553466" cy="2092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1448" y="1255325"/>
              <a:ext cx="88104" cy="248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15527" y="1125474"/>
              <a:ext cx="1859788" cy="223265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737475" y="1356486"/>
            <a:ext cx="3595370" cy="3803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-25">
                <a:solidFill>
                  <a:srgbClr val="E8872B"/>
                </a:solidFill>
                <a:latin typeface="Trebuchet MS"/>
                <a:cs typeface="Trebuchet MS"/>
              </a:rPr>
              <a:t>Insert,</a:t>
            </a:r>
            <a:r>
              <a:rPr dirty="0" sz="2300" spc="-8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-5">
                <a:solidFill>
                  <a:srgbClr val="E8872B"/>
                </a:solidFill>
                <a:latin typeface="Trebuchet MS"/>
                <a:cs typeface="Trebuchet MS"/>
              </a:rPr>
              <a:t>update,</a:t>
            </a:r>
            <a:r>
              <a:rPr dirty="0" sz="2300" spc="-10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-5">
                <a:solidFill>
                  <a:srgbClr val="E8872B"/>
                </a:solidFill>
                <a:latin typeface="Trebuchet MS"/>
                <a:cs typeface="Trebuchet MS"/>
              </a:rPr>
              <a:t>delete</a:t>
            </a:r>
            <a:r>
              <a:rPr dirty="0" sz="2300" spc="-8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300" spc="60">
                <a:solidFill>
                  <a:srgbClr val="E8872B"/>
                </a:solidFill>
                <a:latin typeface="Trebuchet MS"/>
                <a:cs typeface="Trebuchet MS"/>
              </a:rPr>
              <a:t>rows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39228" y="1844039"/>
            <a:ext cx="3624072" cy="2880359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041640" y="5062550"/>
            <a:ext cx="14585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5">
                <a:solidFill>
                  <a:srgbClr val="E8872B"/>
                </a:solidFill>
                <a:latin typeface="Trebuchet MS"/>
                <a:cs typeface="Trebuchet MS"/>
              </a:rPr>
              <a:t>base</a:t>
            </a:r>
            <a:r>
              <a:rPr dirty="0" sz="2000" spc="-12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E8872B"/>
                </a:solidFill>
                <a:latin typeface="Trebuchet MS"/>
                <a:cs typeface="Trebuchet MS"/>
              </a:rPr>
              <a:t>S3</a:t>
            </a:r>
            <a:r>
              <a:rPr dirty="0" sz="2000" spc="-12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8872B"/>
                </a:solidFill>
                <a:latin typeface="Trebuchet MS"/>
                <a:cs typeface="Trebuchet MS"/>
              </a:rPr>
              <a:t>files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15168" y="5062550"/>
            <a:ext cx="115697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E8872B"/>
                </a:solidFill>
                <a:latin typeface="Trebuchet MS"/>
                <a:cs typeface="Trebuchet MS"/>
              </a:rPr>
              <a:t>delta</a:t>
            </a:r>
            <a:r>
              <a:rPr dirty="0" sz="2000" spc="-10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8872B"/>
                </a:solidFill>
                <a:latin typeface="Trebuchet MS"/>
                <a:cs typeface="Trebuchet MS"/>
              </a:rPr>
              <a:t>files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01540" y="5594603"/>
            <a:ext cx="4398645" cy="477520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wrap="square" lIns="0" tIns="85725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675"/>
              </a:spcBef>
            </a:pPr>
            <a:r>
              <a:rPr dirty="0" sz="1650" spc="10" b="1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" b="1">
                <a:solidFill>
                  <a:srgbClr val="FFFFFF"/>
                </a:solidFill>
                <a:latin typeface="Trebuchet MS"/>
                <a:cs typeface="Trebuchet MS"/>
              </a:rPr>
              <a:t>travel</a:t>
            </a:r>
            <a:r>
              <a:rPr dirty="0" sz="165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65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rebuchet MS"/>
                <a:cs typeface="Trebuchet MS"/>
              </a:rPr>
              <a:t>previous</a:t>
            </a:r>
            <a:r>
              <a:rPr dirty="0" sz="165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" b="1">
                <a:solidFill>
                  <a:srgbClr val="FFFFFF"/>
                </a:solidFill>
                <a:latin typeface="Trebuchet MS"/>
                <a:cs typeface="Trebuchet MS"/>
              </a:rPr>
              <a:t>version</a:t>
            </a:r>
            <a:r>
              <a:rPr dirty="0" sz="16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" b="1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65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rebuchet MS"/>
                <a:cs typeface="Trebuchet MS"/>
              </a:rPr>
              <a:t>instant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4141" y="6079997"/>
            <a:ext cx="6190615" cy="160020"/>
          </a:xfrm>
          <a:custGeom>
            <a:avLst/>
            <a:gdLst/>
            <a:ahLst/>
            <a:cxnLst/>
            <a:rect l="l" t="t" r="r" b="b"/>
            <a:pathLst>
              <a:path w="6190615" h="160020">
                <a:moveTo>
                  <a:pt x="6190488" y="0"/>
                </a:moveTo>
                <a:lnTo>
                  <a:pt x="6189440" y="31141"/>
                </a:lnTo>
                <a:lnTo>
                  <a:pt x="6186582" y="56573"/>
                </a:lnTo>
                <a:lnTo>
                  <a:pt x="6182344" y="73721"/>
                </a:lnTo>
                <a:lnTo>
                  <a:pt x="6177153" y="80009"/>
                </a:lnTo>
                <a:lnTo>
                  <a:pt x="3108579" y="80009"/>
                </a:lnTo>
                <a:lnTo>
                  <a:pt x="3103387" y="86298"/>
                </a:lnTo>
                <a:lnTo>
                  <a:pt x="3099149" y="103446"/>
                </a:lnTo>
                <a:lnTo>
                  <a:pt x="3096291" y="128878"/>
                </a:lnTo>
                <a:lnTo>
                  <a:pt x="3095244" y="160019"/>
                </a:lnTo>
                <a:lnTo>
                  <a:pt x="3094196" y="128878"/>
                </a:lnTo>
                <a:lnTo>
                  <a:pt x="3091338" y="103446"/>
                </a:lnTo>
                <a:lnTo>
                  <a:pt x="3087100" y="86298"/>
                </a:lnTo>
                <a:lnTo>
                  <a:pt x="3081909" y="80009"/>
                </a:lnTo>
                <a:lnTo>
                  <a:pt x="13335" y="80009"/>
                </a:lnTo>
                <a:lnTo>
                  <a:pt x="8143" y="73721"/>
                </a:lnTo>
                <a:lnTo>
                  <a:pt x="3905" y="56573"/>
                </a:lnTo>
                <a:lnTo>
                  <a:pt x="1047" y="31141"/>
                </a:lnTo>
                <a:lnTo>
                  <a:pt x="0" y="0"/>
                </a:lnTo>
              </a:path>
            </a:pathLst>
          </a:custGeom>
          <a:ln w="1981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087323" y="6210706"/>
            <a:ext cx="62179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85">
                <a:solidFill>
                  <a:srgbClr val="FF7846"/>
                </a:solidFill>
                <a:latin typeface="Trebuchet MS"/>
                <a:cs typeface="Trebuchet MS"/>
              </a:rPr>
              <a:t>Now</a:t>
            </a:r>
            <a:r>
              <a:rPr dirty="0" sz="1800" spc="-7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7846"/>
                </a:solidFill>
                <a:latin typeface="Trebuchet MS"/>
                <a:cs typeface="Trebuchet MS"/>
              </a:rPr>
              <a:t>GA,</a:t>
            </a:r>
            <a:r>
              <a:rPr dirty="0" sz="18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7846"/>
                </a:solidFill>
                <a:latin typeface="Trebuchet MS"/>
                <a:cs typeface="Trebuchet MS"/>
              </a:rPr>
              <a:t>w/</a:t>
            </a:r>
            <a:r>
              <a:rPr dirty="0" sz="18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7846"/>
                </a:solidFill>
                <a:latin typeface="Trebuchet MS"/>
                <a:cs typeface="Trebuchet MS"/>
              </a:rPr>
              <a:t>support</a:t>
            </a:r>
            <a:r>
              <a:rPr dirty="0" sz="18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7846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800" spc="55">
                <a:solidFill>
                  <a:srgbClr val="FF7846"/>
                </a:solidFill>
                <a:latin typeface="Trebuchet MS"/>
                <a:cs typeface="Trebuchet MS"/>
              </a:rPr>
              <a:t>Amazon</a:t>
            </a:r>
            <a:r>
              <a:rPr dirty="0" sz="180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7846"/>
                </a:solidFill>
                <a:latin typeface="Trebuchet MS"/>
                <a:cs typeface="Trebuchet MS"/>
              </a:rPr>
              <a:t>Athena,</a:t>
            </a:r>
            <a:r>
              <a:rPr dirty="0" sz="180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180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7846"/>
                </a:solidFill>
                <a:latin typeface="Trebuchet MS"/>
                <a:cs typeface="Trebuchet MS"/>
              </a:rPr>
              <a:t>Glue,</a:t>
            </a:r>
            <a:r>
              <a:rPr dirty="0" sz="1800" spc="-5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7846"/>
                </a:solidFill>
                <a:latin typeface="Trebuchet MS"/>
                <a:cs typeface="Trebuchet MS"/>
              </a:rPr>
              <a:t>and</a:t>
            </a:r>
            <a:r>
              <a:rPr dirty="0" sz="1800" spc="-7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7846"/>
                </a:solidFill>
                <a:latin typeface="Trebuchet MS"/>
                <a:cs typeface="Trebuchet MS"/>
              </a:rPr>
              <a:t>Amazon</a:t>
            </a:r>
            <a:r>
              <a:rPr dirty="0" sz="1800" spc="-4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7846"/>
                </a:solidFill>
                <a:latin typeface="Trebuchet MS"/>
                <a:cs typeface="Trebuchet MS"/>
              </a:rPr>
              <a:t>Redshift</a:t>
            </a:r>
            <a:r>
              <a:rPr dirty="0" sz="1800" spc="-5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7846"/>
                </a:solidFill>
                <a:latin typeface="Trebuchet MS"/>
                <a:cs typeface="Trebuchet MS"/>
              </a:rPr>
              <a:t>Spectrum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45934"/>
            <a:chOff x="0" y="0"/>
            <a:chExt cx="12192000" cy="68459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458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1" y="6399276"/>
              <a:ext cx="384047" cy="2164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793" y="2044954"/>
            <a:ext cx="10047605" cy="1300480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5"/>
              </a:spcBef>
            </a:pPr>
            <a:r>
              <a:rPr dirty="0" sz="4400" spc="195" b="1">
                <a:latin typeface="Trebuchet MS"/>
                <a:cs typeface="Trebuchet MS"/>
              </a:rPr>
              <a:t>Data </a:t>
            </a:r>
            <a:r>
              <a:rPr dirty="0" sz="4400" spc="90" b="1">
                <a:latin typeface="Trebuchet MS"/>
                <a:cs typeface="Trebuchet MS"/>
              </a:rPr>
              <a:t>lakes: </a:t>
            </a:r>
            <a:r>
              <a:rPr dirty="0" sz="4400" spc="140" b="1">
                <a:latin typeface="Trebuchet MS"/>
                <a:cs typeface="Trebuchet MS"/>
              </a:rPr>
              <a:t>Easily </a:t>
            </a:r>
            <a:r>
              <a:rPr dirty="0" sz="4400" spc="105" b="1">
                <a:latin typeface="Trebuchet MS"/>
                <a:cs typeface="Trebuchet MS"/>
              </a:rPr>
              <a:t>build, </a:t>
            </a:r>
            <a:r>
              <a:rPr dirty="0" sz="4400" spc="-35" b="1">
                <a:latin typeface="Trebuchet MS"/>
                <a:cs typeface="Trebuchet MS"/>
              </a:rPr>
              <a:t>secure, </a:t>
            </a:r>
            <a:r>
              <a:rPr dirty="0" sz="4400" spc="175" b="1">
                <a:latin typeface="Trebuchet MS"/>
                <a:cs typeface="Trebuchet MS"/>
              </a:rPr>
              <a:t>and </a:t>
            </a:r>
            <a:r>
              <a:rPr dirty="0" sz="4400" spc="-1315" b="1">
                <a:latin typeface="Trebuchet MS"/>
                <a:cs typeface="Trebuchet MS"/>
              </a:rPr>
              <a:t> </a:t>
            </a:r>
            <a:r>
              <a:rPr dirty="0" sz="4400" spc="75" b="1">
                <a:latin typeface="Trebuchet MS"/>
                <a:cs typeface="Trebuchet MS"/>
              </a:rPr>
              <a:t>share</a:t>
            </a:r>
            <a:r>
              <a:rPr dirty="0" sz="4400" spc="-265" b="1">
                <a:latin typeface="Trebuchet MS"/>
                <a:cs typeface="Trebuchet MS"/>
              </a:rPr>
              <a:t> </a:t>
            </a:r>
            <a:r>
              <a:rPr dirty="0" sz="4400" spc="140" b="1">
                <a:latin typeface="Trebuchet MS"/>
                <a:cs typeface="Trebuchet MS"/>
              </a:rPr>
              <a:t>data</a:t>
            </a:r>
            <a:r>
              <a:rPr dirty="0" sz="4400" spc="-260" b="1">
                <a:latin typeface="Trebuchet MS"/>
                <a:cs typeface="Trebuchet MS"/>
              </a:rPr>
              <a:t> </a:t>
            </a:r>
            <a:r>
              <a:rPr dirty="0" sz="4400" spc="135" b="1">
                <a:latin typeface="Trebuchet MS"/>
                <a:cs typeface="Trebuchet MS"/>
              </a:rPr>
              <a:t>with</a:t>
            </a:r>
            <a:r>
              <a:rPr dirty="0" sz="4400" spc="-240" b="1">
                <a:latin typeface="Trebuchet MS"/>
                <a:cs typeface="Trebuchet MS"/>
              </a:rPr>
              <a:t> </a:t>
            </a:r>
            <a:r>
              <a:rPr dirty="0" sz="4400" spc="400" b="1">
                <a:latin typeface="Trebuchet MS"/>
                <a:cs typeface="Trebuchet MS"/>
              </a:rPr>
              <a:t>AWS</a:t>
            </a:r>
            <a:r>
              <a:rPr dirty="0" sz="4400" spc="-270" b="1">
                <a:latin typeface="Trebuchet MS"/>
                <a:cs typeface="Trebuchet MS"/>
              </a:rPr>
              <a:t> </a:t>
            </a:r>
            <a:r>
              <a:rPr dirty="0" sz="4400" spc="114" b="1">
                <a:latin typeface="Trebuchet MS"/>
                <a:cs typeface="Trebuchet MS"/>
              </a:rPr>
              <a:t>Lake</a:t>
            </a:r>
            <a:r>
              <a:rPr dirty="0" sz="4400" spc="-260" b="1">
                <a:latin typeface="Trebuchet MS"/>
                <a:cs typeface="Trebuchet MS"/>
              </a:rPr>
              <a:t> </a:t>
            </a:r>
            <a:r>
              <a:rPr dirty="0" sz="4400" spc="125" b="1">
                <a:latin typeface="Trebuchet MS"/>
                <a:cs typeface="Trebuchet MS"/>
              </a:rPr>
              <a:t>Formation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07169" y="6512304"/>
            <a:ext cx="2816225" cy="106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5"/>
              </a:lnSpc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3793" y="1461642"/>
            <a:ext cx="8655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5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3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1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5290" y="4539689"/>
            <a:ext cx="2722880" cy="117348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000" spc="-15" b="1">
                <a:solidFill>
                  <a:srgbClr val="FF7846"/>
                </a:solidFill>
                <a:latin typeface="Trebuchet MS"/>
                <a:cs typeface="Trebuchet MS"/>
              </a:rPr>
              <a:t>James</a:t>
            </a:r>
            <a:r>
              <a:rPr dirty="0" sz="2000" spc="-9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2000" spc="-8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 b="1">
                <a:solidFill>
                  <a:srgbClr val="FF7846"/>
                </a:solidFill>
                <a:latin typeface="Trebuchet MS"/>
                <a:cs typeface="Trebuchet MS"/>
              </a:rPr>
              <a:t>Reid</a:t>
            </a:r>
            <a:r>
              <a:rPr dirty="0" sz="2000" spc="-8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7846"/>
                </a:solidFill>
                <a:latin typeface="Trebuchet MS"/>
                <a:cs typeface="Trebuchet MS"/>
              </a:rPr>
              <a:t>(he/him)</a:t>
            </a:r>
            <a:endParaRPr sz="2000">
              <a:latin typeface="Trebuchet MS"/>
              <a:cs typeface="Trebuchet MS"/>
            </a:endParaRPr>
          </a:p>
          <a:p>
            <a:pPr marL="12700" marR="106680">
              <a:lnSpc>
                <a:spcPct val="97800"/>
              </a:lnSpc>
              <a:spcBef>
                <a:spcPts val="465"/>
              </a:spcBef>
            </a:pPr>
            <a:r>
              <a:rPr dirty="0" sz="1600" spc="55">
                <a:solidFill>
                  <a:srgbClr val="D9D9D9"/>
                </a:solidFill>
                <a:latin typeface="Trebuchet MS"/>
                <a:cs typeface="Trebuchet MS"/>
              </a:rPr>
              <a:t>CIO</a:t>
            </a:r>
            <a:r>
              <a:rPr dirty="0" sz="1600" spc="-7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of</a:t>
            </a:r>
            <a:r>
              <a:rPr dirty="0" sz="1600" spc="-6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D9D9D9"/>
                </a:solidFill>
                <a:latin typeface="Trebuchet MS"/>
                <a:cs typeface="Trebuchet MS"/>
              </a:rPr>
              <a:t>Employee</a:t>
            </a:r>
            <a:r>
              <a:rPr dirty="0" sz="1600" spc="-7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D9D9D9"/>
                </a:solidFill>
                <a:latin typeface="Trebuchet MS"/>
                <a:cs typeface="Trebuchet MS"/>
              </a:rPr>
              <a:t>Experience </a:t>
            </a:r>
            <a:r>
              <a:rPr dirty="0" sz="1600" spc="-4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and </a:t>
            </a:r>
            <a:r>
              <a:rPr dirty="0" sz="1600" spc="10">
                <a:solidFill>
                  <a:srgbClr val="D9D9D9"/>
                </a:solidFill>
                <a:latin typeface="Trebuchet MS"/>
                <a:cs typeface="Trebuchet MS"/>
              </a:rPr>
              <a:t>Corporate </a:t>
            </a:r>
            <a:r>
              <a:rPr dirty="0" sz="1600" spc="25">
                <a:solidFill>
                  <a:srgbClr val="D9D9D9"/>
                </a:solidFill>
                <a:latin typeface="Trebuchet MS"/>
                <a:cs typeface="Trebuchet MS"/>
              </a:rPr>
              <a:t>Technology </a:t>
            </a:r>
            <a:r>
              <a:rPr dirty="0" sz="1600" spc="3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D9D9D9"/>
                </a:solidFill>
                <a:latin typeface="Trebuchet MS"/>
                <a:cs typeface="Trebuchet MS"/>
              </a:rPr>
              <a:t>JPMorgan</a:t>
            </a:r>
            <a:r>
              <a:rPr dirty="0" sz="1600" spc="-5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D9D9D9"/>
                </a:solidFill>
                <a:latin typeface="Trebuchet MS"/>
                <a:cs typeface="Trebuchet MS"/>
              </a:rPr>
              <a:t>Chase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2578" y="4539689"/>
            <a:ext cx="2231390" cy="117348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000" spc="40" b="1">
                <a:solidFill>
                  <a:srgbClr val="FF7846"/>
                </a:solidFill>
                <a:latin typeface="Trebuchet MS"/>
                <a:cs typeface="Trebuchet MS"/>
              </a:rPr>
              <a:t>Anu</a:t>
            </a:r>
            <a:r>
              <a:rPr dirty="0" sz="20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FF7846"/>
                </a:solidFill>
                <a:latin typeface="Trebuchet MS"/>
                <a:cs typeface="Trebuchet MS"/>
              </a:rPr>
              <a:t>Jain</a:t>
            </a:r>
            <a:r>
              <a:rPr dirty="0" sz="2000" spc="-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 b="1">
                <a:solidFill>
                  <a:srgbClr val="FF7846"/>
                </a:solidFill>
                <a:latin typeface="Trebuchet MS"/>
                <a:cs typeface="Trebuchet MS"/>
              </a:rPr>
              <a:t>(she/her)</a:t>
            </a:r>
            <a:endParaRPr sz="2000">
              <a:latin typeface="Trebuchet MS"/>
              <a:cs typeface="Trebuchet MS"/>
            </a:endParaRPr>
          </a:p>
          <a:p>
            <a:pPr marL="12700" marR="337820">
              <a:lnSpc>
                <a:spcPct val="97800"/>
              </a:lnSpc>
              <a:spcBef>
                <a:spcPts val="465"/>
              </a:spcBef>
            </a:pPr>
            <a:r>
              <a:rPr dirty="0" sz="1600" spc="160">
                <a:solidFill>
                  <a:srgbClr val="D9D9D9"/>
                </a:solidFill>
                <a:latin typeface="Trebuchet MS"/>
                <a:cs typeface="Trebuchet MS"/>
              </a:rPr>
              <a:t>MD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of </a:t>
            </a:r>
            <a:r>
              <a:rPr dirty="0" sz="1600" spc="30">
                <a:solidFill>
                  <a:srgbClr val="D9D9D9"/>
                </a:solidFill>
                <a:latin typeface="Trebuchet MS"/>
                <a:cs typeface="Trebuchet MS"/>
              </a:rPr>
              <a:t>Consumer </a:t>
            </a:r>
            <a:r>
              <a:rPr dirty="0" sz="1600" spc="40">
                <a:solidFill>
                  <a:srgbClr val="D9D9D9"/>
                </a:solidFill>
                <a:latin typeface="Trebuchet MS"/>
                <a:cs typeface="Trebuchet MS"/>
              </a:rPr>
              <a:t>&amp; </a:t>
            </a:r>
            <a:r>
              <a:rPr dirty="0" sz="1600" spc="4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Community</a:t>
            </a:r>
            <a:r>
              <a:rPr dirty="0" sz="1600" spc="-10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D9D9D9"/>
                </a:solidFill>
                <a:latin typeface="Trebuchet MS"/>
                <a:cs typeface="Trebuchet MS"/>
              </a:rPr>
              <a:t>Banking </a:t>
            </a:r>
            <a:r>
              <a:rPr dirty="0" sz="1600" spc="-4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D9D9D9"/>
                </a:solidFill>
                <a:latin typeface="Trebuchet MS"/>
                <a:cs typeface="Trebuchet MS"/>
              </a:rPr>
              <a:t>JPMorgan</a:t>
            </a:r>
            <a:r>
              <a:rPr dirty="0" sz="1600" spc="-5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D9D9D9"/>
                </a:solidFill>
                <a:latin typeface="Trebuchet MS"/>
                <a:cs typeface="Trebuchet MS"/>
              </a:rPr>
              <a:t>Chase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3793" y="4539689"/>
            <a:ext cx="2997835" cy="95440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000" spc="25" b="1">
                <a:solidFill>
                  <a:srgbClr val="FF7846"/>
                </a:solidFill>
                <a:latin typeface="Trebuchet MS"/>
                <a:cs typeface="Trebuchet MS"/>
              </a:rPr>
              <a:t>Chanu</a:t>
            </a:r>
            <a:r>
              <a:rPr dirty="0" sz="20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0" b="1">
                <a:solidFill>
                  <a:srgbClr val="FF7846"/>
                </a:solidFill>
                <a:latin typeface="Trebuchet MS"/>
                <a:cs typeface="Trebuchet MS"/>
              </a:rPr>
              <a:t>Damarla</a:t>
            </a:r>
            <a:r>
              <a:rPr dirty="0" sz="20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7846"/>
                </a:solidFill>
                <a:latin typeface="Trebuchet MS"/>
                <a:cs typeface="Trebuchet MS"/>
              </a:rPr>
              <a:t>(he/him)</a:t>
            </a:r>
            <a:endParaRPr sz="2000">
              <a:latin typeface="Trebuchet MS"/>
              <a:cs typeface="Trebuchet MS"/>
            </a:endParaRPr>
          </a:p>
          <a:p>
            <a:pPr marL="12700" marR="541655">
              <a:lnSpc>
                <a:spcPct val="105600"/>
              </a:lnSpc>
              <a:spcBef>
                <a:spcPts val="315"/>
              </a:spcBef>
            </a:pPr>
            <a:r>
              <a:rPr dirty="0" sz="1600" spc="-5">
                <a:solidFill>
                  <a:srgbClr val="D9D9D9"/>
                </a:solidFill>
                <a:latin typeface="Trebuchet MS"/>
                <a:cs typeface="Trebuchet MS"/>
              </a:rPr>
              <a:t>Principal</a:t>
            </a:r>
            <a:r>
              <a:rPr dirty="0" sz="1600" spc="-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D9D9D9"/>
                </a:solidFill>
                <a:latin typeface="Trebuchet MS"/>
                <a:cs typeface="Trebuchet MS"/>
              </a:rPr>
              <a:t>Product</a:t>
            </a:r>
            <a:r>
              <a:rPr dirty="0" sz="1600" spc="-4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D9D9D9"/>
                </a:solidFill>
                <a:latin typeface="Trebuchet MS"/>
                <a:cs typeface="Trebuchet MS"/>
              </a:rPr>
              <a:t>Manager </a:t>
            </a:r>
            <a:r>
              <a:rPr dirty="0" sz="1600" spc="-4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D9D9D9"/>
                </a:solidFill>
                <a:latin typeface="Trebuchet MS"/>
                <a:cs typeface="Trebuchet MS"/>
              </a:rPr>
              <a:t>AWS</a:t>
            </a:r>
            <a:r>
              <a:rPr dirty="0" sz="1600" spc="-6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D9D9D9"/>
                </a:solidFill>
                <a:latin typeface="Trebuchet MS"/>
                <a:cs typeface="Trebuchet MS"/>
              </a:rPr>
              <a:t>Lake</a:t>
            </a:r>
            <a:r>
              <a:rPr dirty="0" sz="1600" spc="-7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D9D9D9"/>
                </a:solidFill>
                <a:latin typeface="Trebuchet MS"/>
                <a:cs typeface="Trebuchet MS"/>
              </a:rPr>
              <a:t>Formation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4469" y="6497218"/>
            <a:ext cx="28416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56144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 b="1">
                <a:latin typeface="Trebuchet MS"/>
                <a:cs typeface="Trebuchet MS"/>
              </a:rPr>
              <a:t>Without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90" b="1">
                <a:latin typeface="Trebuchet MS"/>
                <a:cs typeface="Trebuchet MS"/>
              </a:rPr>
              <a:t>transactions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storage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optimization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904488"/>
            <a:ext cx="10646410" cy="114300"/>
          </a:xfrm>
          <a:custGeom>
            <a:avLst/>
            <a:gdLst/>
            <a:ahLst/>
            <a:cxnLst/>
            <a:rect l="l" t="t" r="r" b="b"/>
            <a:pathLst>
              <a:path w="10646410" h="114300">
                <a:moveTo>
                  <a:pt x="10531983" y="0"/>
                </a:moveTo>
                <a:lnTo>
                  <a:pt x="10531983" y="114300"/>
                </a:lnTo>
                <a:lnTo>
                  <a:pt x="10608183" y="76200"/>
                </a:lnTo>
                <a:lnTo>
                  <a:pt x="10551160" y="76200"/>
                </a:lnTo>
                <a:lnTo>
                  <a:pt x="10558583" y="74705"/>
                </a:lnTo>
                <a:lnTo>
                  <a:pt x="10564637" y="70627"/>
                </a:lnTo>
                <a:lnTo>
                  <a:pt x="10568715" y="64573"/>
                </a:lnTo>
                <a:lnTo>
                  <a:pt x="10570210" y="57150"/>
                </a:lnTo>
                <a:lnTo>
                  <a:pt x="10568715" y="49726"/>
                </a:lnTo>
                <a:lnTo>
                  <a:pt x="10564637" y="43672"/>
                </a:lnTo>
                <a:lnTo>
                  <a:pt x="10558583" y="39594"/>
                </a:lnTo>
                <a:lnTo>
                  <a:pt x="10551160" y="38100"/>
                </a:lnTo>
                <a:lnTo>
                  <a:pt x="10608183" y="38100"/>
                </a:lnTo>
                <a:lnTo>
                  <a:pt x="10531983" y="0"/>
                </a:lnTo>
                <a:close/>
              </a:path>
              <a:path w="10646410" h="114300">
                <a:moveTo>
                  <a:pt x="10531983" y="38100"/>
                </a:moveTo>
                <a:lnTo>
                  <a:pt x="19050" y="38100"/>
                </a:lnTo>
                <a:lnTo>
                  <a:pt x="11637" y="39594"/>
                </a:lnTo>
                <a:lnTo>
                  <a:pt x="5581" y="43672"/>
                </a:lnTo>
                <a:lnTo>
                  <a:pt x="1497" y="49726"/>
                </a:lnTo>
                <a:lnTo>
                  <a:pt x="0" y="57150"/>
                </a:lnTo>
                <a:lnTo>
                  <a:pt x="1497" y="64573"/>
                </a:lnTo>
                <a:lnTo>
                  <a:pt x="5581" y="70627"/>
                </a:lnTo>
                <a:lnTo>
                  <a:pt x="11637" y="74705"/>
                </a:lnTo>
                <a:lnTo>
                  <a:pt x="19050" y="76200"/>
                </a:lnTo>
                <a:lnTo>
                  <a:pt x="10531983" y="76200"/>
                </a:lnTo>
                <a:lnTo>
                  <a:pt x="10531983" y="38100"/>
                </a:lnTo>
                <a:close/>
              </a:path>
              <a:path w="10646410" h="114300">
                <a:moveTo>
                  <a:pt x="10608183" y="38100"/>
                </a:moveTo>
                <a:lnTo>
                  <a:pt x="10551160" y="38100"/>
                </a:lnTo>
                <a:lnTo>
                  <a:pt x="10558583" y="39594"/>
                </a:lnTo>
                <a:lnTo>
                  <a:pt x="10564637" y="43672"/>
                </a:lnTo>
                <a:lnTo>
                  <a:pt x="10568715" y="49726"/>
                </a:lnTo>
                <a:lnTo>
                  <a:pt x="10570210" y="57150"/>
                </a:lnTo>
                <a:lnTo>
                  <a:pt x="10568715" y="64573"/>
                </a:lnTo>
                <a:lnTo>
                  <a:pt x="10564637" y="70627"/>
                </a:lnTo>
                <a:lnTo>
                  <a:pt x="10558583" y="74705"/>
                </a:lnTo>
                <a:lnTo>
                  <a:pt x="10551160" y="76200"/>
                </a:lnTo>
                <a:lnTo>
                  <a:pt x="10608183" y="76200"/>
                </a:lnTo>
                <a:lnTo>
                  <a:pt x="10646283" y="57150"/>
                </a:lnTo>
                <a:lnTo>
                  <a:pt x="10608183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77118" y="3618357"/>
            <a:ext cx="540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4564" y="4099559"/>
            <a:ext cx="160020" cy="184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79" y="4099559"/>
            <a:ext cx="160020" cy="1849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0071" y="4099559"/>
            <a:ext cx="161543" cy="1849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8588" y="4099559"/>
            <a:ext cx="160020" cy="1849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4564" y="4451603"/>
            <a:ext cx="160020" cy="1849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79" y="4451603"/>
            <a:ext cx="160020" cy="184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0071" y="4451603"/>
            <a:ext cx="161543" cy="1849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8588" y="5097779"/>
            <a:ext cx="160020" cy="1849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74564" y="5458967"/>
            <a:ext cx="160020" cy="1849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93079" y="5458967"/>
            <a:ext cx="160020" cy="184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763" y="4171188"/>
            <a:ext cx="160020" cy="1849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" y="4171188"/>
            <a:ext cx="160019" cy="1849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272" y="4171188"/>
            <a:ext cx="161544" cy="1849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59763" y="4523232"/>
            <a:ext cx="160020" cy="18338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78280" y="4523232"/>
            <a:ext cx="160019" cy="18338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95272" y="4523232"/>
            <a:ext cx="161544" cy="18338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89376" y="4165091"/>
            <a:ext cx="160020" cy="18492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06367" y="4165091"/>
            <a:ext cx="161544" cy="1849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24884" y="4165091"/>
            <a:ext cx="160019" cy="1849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43400" y="4165091"/>
            <a:ext cx="160020" cy="1849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89376" y="4517135"/>
            <a:ext cx="160020" cy="1849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06367" y="4517135"/>
            <a:ext cx="161544" cy="18492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4884" y="4517135"/>
            <a:ext cx="160019" cy="1849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0" y="4517135"/>
            <a:ext cx="160020" cy="18492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06367" y="4878323"/>
            <a:ext cx="161544" cy="18338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89376" y="4878323"/>
            <a:ext cx="160020" cy="18338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24884" y="4878323"/>
            <a:ext cx="160019" cy="18338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43400" y="4878323"/>
            <a:ext cx="160020" cy="1833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93079" y="4806696"/>
            <a:ext cx="160020" cy="18492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74564" y="4806696"/>
            <a:ext cx="160020" cy="1849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28588" y="4806696"/>
            <a:ext cx="160020" cy="18492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10071" y="4806696"/>
            <a:ext cx="161543" cy="18492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8588" y="4453128"/>
            <a:ext cx="161544" cy="18492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74564" y="5116067"/>
            <a:ext cx="160020" cy="184925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93079" y="5116067"/>
            <a:ext cx="160020" cy="1849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10071" y="5116067"/>
            <a:ext cx="161543" cy="18492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58456" y="4098035"/>
            <a:ext cx="160020" cy="18338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5447" y="4098035"/>
            <a:ext cx="161544" cy="18338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93964" y="4098035"/>
            <a:ext cx="160019" cy="18338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58456" y="4453128"/>
            <a:ext cx="160020" cy="18338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75447" y="4453128"/>
            <a:ext cx="161544" cy="18338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93964" y="4453128"/>
            <a:ext cx="160019" cy="18338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2480" y="4453128"/>
            <a:ext cx="160020" cy="18338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412480" y="4099559"/>
            <a:ext cx="160020" cy="18492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58456" y="4785359"/>
            <a:ext cx="160020" cy="18492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75447" y="4785359"/>
            <a:ext cx="161544" cy="18492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093964" y="4785359"/>
            <a:ext cx="160019" cy="18492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412480" y="4785359"/>
            <a:ext cx="160020" cy="184925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58456" y="5145023"/>
            <a:ext cx="160020" cy="18338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75447" y="5145023"/>
            <a:ext cx="161544" cy="18338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93964" y="5145023"/>
            <a:ext cx="160019" cy="18338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12480" y="5145023"/>
            <a:ext cx="160020" cy="18338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458456" y="5477255"/>
            <a:ext cx="160020" cy="18492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75447" y="5477255"/>
            <a:ext cx="161544" cy="18492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93964" y="5477255"/>
            <a:ext cx="160019" cy="18492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412480" y="5477255"/>
            <a:ext cx="160020" cy="184925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1097280" y="3890771"/>
            <a:ext cx="7554595" cy="815975"/>
            <a:chOff x="1097280" y="3890771"/>
            <a:chExt cx="7554595" cy="815975"/>
          </a:xfrm>
        </p:grpSpPr>
        <p:sp>
          <p:nvSpPr>
            <p:cNvPr id="64" name="object 64"/>
            <p:cNvSpPr/>
            <p:nvPr/>
          </p:nvSpPr>
          <p:spPr>
            <a:xfrm>
              <a:off x="1097280" y="3890771"/>
              <a:ext cx="1271270" cy="113030"/>
            </a:xfrm>
            <a:custGeom>
              <a:avLst/>
              <a:gdLst/>
              <a:ahLst/>
              <a:cxnLst/>
              <a:rect l="l" t="t" r="r" b="b"/>
              <a:pathLst>
                <a:path w="1271270" h="113029">
                  <a:moveTo>
                    <a:pt x="1252220" y="0"/>
                  </a:moveTo>
                  <a:lnTo>
                    <a:pt x="18795" y="0"/>
                  </a:lnTo>
                  <a:lnTo>
                    <a:pt x="11481" y="1472"/>
                  </a:lnTo>
                  <a:lnTo>
                    <a:pt x="5507" y="5492"/>
                  </a:lnTo>
                  <a:lnTo>
                    <a:pt x="1477" y="11465"/>
                  </a:lnTo>
                  <a:lnTo>
                    <a:pt x="0" y="18795"/>
                  </a:lnTo>
                  <a:lnTo>
                    <a:pt x="0" y="93979"/>
                  </a:lnTo>
                  <a:lnTo>
                    <a:pt x="1477" y="101310"/>
                  </a:lnTo>
                  <a:lnTo>
                    <a:pt x="5507" y="107283"/>
                  </a:lnTo>
                  <a:lnTo>
                    <a:pt x="11481" y="111303"/>
                  </a:lnTo>
                  <a:lnTo>
                    <a:pt x="18795" y="112775"/>
                  </a:lnTo>
                  <a:lnTo>
                    <a:pt x="1252220" y="112775"/>
                  </a:lnTo>
                  <a:lnTo>
                    <a:pt x="1259550" y="111303"/>
                  </a:lnTo>
                  <a:lnTo>
                    <a:pt x="1265523" y="107283"/>
                  </a:lnTo>
                  <a:lnTo>
                    <a:pt x="1269543" y="101310"/>
                  </a:lnTo>
                  <a:lnTo>
                    <a:pt x="1271015" y="93979"/>
                  </a:lnTo>
                  <a:lnTo>
                    <a:pt x="1271015" y="18795"/>
                  </a:lnTo>
                  <a:lnTo>
                    <a:pt x="1269543" y="11465"/>
                  </a:lnTo>
                  <a:lnTo>
                    <a:pt x="1265523" y="5492"/>
                  </a:lnTo>
                  <a:lnTo>
                    <a:pt x="1259550" y="1472"/>
                  </a:lnTo>
                  <a:lnTo>
                    <a:pt x="1252220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2499360" y="3910583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39" h="91439">
                  <a:moveTo>
                    <a:pt x="465581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84582"/>
                  </a:lnTo>
                  <a:lnTo>
                    <a:pt x="6857" y="91440"/>
                  </a:lnTo>
                  <a:lnTo>
                    <a:pt x="465581" y="91440"/>
                  </a:lnTo>
                  <a:lnTo>
                    <a:pt x="472439" y="84582"/>
                  </a:lnTo>
                  <a:lnTo>
                    <a:pt x="472439" y="6858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317747" y="3890771"/>
              <a:ext cx="1271270" cy="113030"/>
            </a:xfrm>
            <a:custGeom>
              <a:avLst/>
              <a:gdLst/>
              <a:ahLst/>
              <a:cxnLst/>
              <a:rect l="l" t="t" r="r" b="b"/>
              <a:pathLst>
                <a:path w="1271270" h="113029">
                  <a:moveTo>
                    <a:pt x="1252219" y="0"/>
                  </a:moveTo>
                  <a:lnTo>
                    <a:pt x="18796" y="0"/>
                  </a:lnTo>
                  <a:lnTo>
                    <a:pt x="11465" y="1472"/>
                  </a:lnTo>
                  <a:lnTo>
                    <a:pt x="5492" y="5492"/>
                  </a:lnTo>
                  <a:lnTo>
                    <a:pt x="1472" y="11465"/>
                  </a:lnTo>
                  <a:lnTo>
                    <a:pt x="0" y="18795"/>
                  </a:lnTo>
                  <a:lnTo>
                    <a:pt x="0" y="93979"/>
                  </a:lnTo>
                  <a:lnTo>
                    <a:pt x="1472" y="101310"/>
                  </a:lnTo>
                  <a:lnTo>
                    <a:pt x="5492" y="107283"/>
                  </a:lnTo>
                  <a:lnTo>
                    <a:pt x="11465" y="111303"/>
                  </a:lnTo>
                  <a:lnTo>
                    <a:pt x="18796" y="112775"/>
                  </a:lnTo>
                  <a:lnTo>
                    <a:pt x="1252219" y="112775"/>
                  </a:lnTo>
                  <a:lnTo>
                    <a:pt x="1259550" y="111303"/>
                  </a:lnTo>
                  <a:lnTo>
                    <a:pt x="1265523" y="107283"/>
                  </a:lnTo>
                  <a:lnTo>
                    <a:pt x="1269543" y="101310"/>
                  </a:lnTo>
                  <a:lnTo>
                    <a:pt x="1271015" y="93979"/>
                  </a:lnTo>
                  <a:lnTo>
                    <a:pt x="1271015" y="18795"/>
                  </a:lnTo>
                  <a:lnTo>
                    <a:pt x="1269543" y="11465"/>
                  </a:lnTo>
                  <a:lnTo>
                    <a:pt x="1265523" y="5492"/>
                  </a:lnTo>
                  <a:lnTo>
                    <a:pt x="1259550" y="1472"/>
                  </a:lnTo>
                  <a:lnTo>
                    <a:pt x="1252219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639312" y="3910583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39" h="91439">
                  <a:moveTo>
                    <a:pt x="465582" y="0"/>
                  </a:moveTo>
                  <a:lnTo>
                    <a:pt x="6858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84582"/>
                  </a:lnTo>
                  <a:lnTo>
                    <a:pt x="6858" y="91440"/>
                  </a:lnTo>
                  <a:lnTo>
                    <a:pt x="465582" y="91440"/>
                  </a:lnTo>
                  <a:lnTo>
                    <a:pt x="472439" y="84582"/>
                  </a:lnTo>
                  <a:lnTo>
                    <a:pt x="472439" y="6858"/>
                  </a:lnTo>
                  <a:lnTo>
                    <a:pt x="465582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225796" y="3890771"/>
              <a:ext cx="3426460" cy="113030"/>
            </a:xfrm>
            <a:custGeom>
              <a:avLst/>
              <a:gdLst/>
              <a:ahLst/>
              <a:cxnLst/>
              <a:rect l="l" t="t" r="r" b="b"/>
              <a:pathLst>
                <a:path w="3426459" h="113029">
                  <a:moveTo>
                    <a:pt x="1272540" y="18796"/>
                  </a:moveTo>
                  <a:lnTo>
                    <a:pt x="1271066" y="11468"/>
                  </a:lnTo>
                  <a:lnTo>
                    <a:pt x="1267040" y="5499"/>
                  </a:lnTo>
                  <a:lnTo>
                    <a:pt x="1261071" y="1473"/>
                  </a:lnTo>
                  <a:lnTo>
                    <a:pt x="1253744" y="0"/>
                  </a:lnTo>
                  <a:lnTo>
                    <a:pt x="18796" y="0"/>
                  </a:lnTo>
                  <a:lnTo>
                    <a:pt x="11455" y="1473"/>
                  </a:lnTo>
                  <a:lnTo>
                    <a:pt x="5486" y="5499"/>
                  </a:lnTo>
                  <a:lnTo>
                    <a:pt x="1460" y="11468"/>
                  </a:lnTo>
                  <a:lnTo>
                    <a:pt x="0" y="18796"/>
                  </a:lnTo>
                  <a:lnTo>
                    <a:pt x="0" y="93980"/>
                  </a:lnTo>
                  <a:lnTo>
                    <a:pt x="1460" y="101320"/>
                  </a:lnTo>
                  <a:lnTo>
                    <a:pt x="5486" y="107289"/>
                  </a:lnTo>
                  <a:lnTo>
                    <a:pt x="11455" y="111315"/>
                  </a:lnTo>
                  <a:lnTo>
                    <a:pt x="18796" y="112776"/>
                  </a:lnTo>
                  <a:lnTo>
                    <a:pt x="1253744" y="112776"/>
                  </a:lnTo>
                  <a:lnTo>
                    <a:pt x="1261071" y="111315"/>
                  </a:lnTo>
                  <a:lnTo>
                    <a:pt x="1267040" y="107289"/>
                  </a:lnTo>
                  <a:lnTo>
                    <a:pt x="1271066" y="101320"/>
                  </a:lnTo>
                  <a:lnTo>
                    <a:pt x="1272540" y="93980"/>
                  </a:lnTo>
                  <a:lnTo>
                    <a:pt x="1272540" y="18796"/>
                  </a:lnTo>
                  <a:close/>
                </a:path>
                <a:path w="3426459" h="113029">
                  <a:moveTo>
                    <a:pt x="3425952" y="18796"/>
                  </a:moveTo>
                  <a:lnTo>
                    <a:pt x="3424478" y="11468"/>
                  </a:lnTo>
                  <a:lnTo>
                    <a:pt x="3420453" y="5499"/>
                  </a:lnTo>
                  <a:lnTo>
                    <a:pt x="3414484" y="1473"/>
                  </a:lnTo>
                  <a:lnTo>
                    <a:pt x="3407156" y="0"/>
                  </a:lnTo>
                  <a:lnTo>
                    <a:pt x="2173732" y="0"/>
                  </a:lnTo>
                  <a:lnTo>
                    <a:pt x="2166391" y="1473"/>
                  </a:lnTo>
                  <a:lnTo>
                    <a:pt x="2160422" y="5499"/>
                  </a:lnTo>
                  <a:lnTo>
                    <a:pt x="2156396" y="11468"/>
                  </a:lnTo>
                  <a:lnTo>
                    <a:pt x="2154936" y="18796"/>
                  </a:lnTo>
                  <a:lnTo>
                    <a:pt x="2154936" y="93980"/>
                  </a:lnTo>
                  <a:lnTo>
                    <a:pt x="2156396" y="101320"/>
                  </a:lnTo>
                  <a:lnTo>
                    <a:pt x="2160422" y="107289"/>
                  </a:lnTo>
                  <a:lnTo>
                    <a:pt x="2166391" y="111315"/>
                  </a:lnTo>
                  <a:lnTo>
                    <a:pt x="2173732" y="112776"/>
                  </a:lnTo>
                  <a:lnTo>
                    <a:pt x="3407156" y="112776"/>
                  </a:lnTo>
                  <a:lnTo>
                    <a:pt x="3414484" y="111315"/>
                  </a:lnTo>
                  <a:lnTo>
                    <a:pt x="3420453" y="107289"/>
                  </a:lnTo>
                  <a:lnTo>
                    <a:pt x="3424478" y="101320"/>
                  </a:lnTo>
                  <a:lnTo>
                    <a:pt x="3425952" y="93980"/>
                  </a:lnTo>
                  <a:lnTo>
                    <a:pt x="3425952" y="18796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22364" y="3910583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40" h="91439">
                  <a:moveTo>
                    <a:pt x="465581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84582"/>
                  </a:lnTo>
                  <a:lnTo>
                    <a:pt x="6857" y="91440"/>
                  </a:lnTo>
                  <a:lnTo>
                    <a:pt x="465581" y="91440"/>
                  </a:lnTo>
                  <a:lnTo>
                    <a:pt x="472439" y="84582"/>
                  </a:lnTo>
                  <a:lnTo>
                    <a:pt x="472439" y="6858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13788" y="4171187"/>
              <a:ext cx="160019" cy="1849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13788" y="4523231"/>
              <a:ext cx="160019" cy="183387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681329" y="1352752"/>
            <a:ext cx="6159500" cy="18884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Ingest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4D63FF"/>
                </a:solidFill>
                <a:latin typeface="Trebuchet MS"/>
                <a:cs typeface="Trebuchet MS"/>
              </a:rPr>
              <a:t>ETL</a:t>
            </a:r>
            <a:r>
              <a:rPr dirty="0" sz="2000" spc="-95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4D63FF"/>
                </a:solidFill>
                <a:latin typeface="Trebuchet MS"/>
                <a:cs typeface="Trebuchet MS"/>
              </a:rPr>
              <a:t>process</a:t>
            </a:r>
            <a:r>
              <a:rPr dirty="0" sz="2000" spc="-60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fail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7846"/>
                </a:solidFill>
                <a:latin typeface="Trebuchet MS"/>
                <a:cs typeface="Trebuchet MS"/>
              </a:rPr>
              <a:t>sometimes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run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54D16A"/>
                </a:solidFill>
                <a:latin typeface="Trebuchet MS"/>
                <a:cs typeface="Trebuchet MS"/>
              </a:rPr>
              <a:t>queries</a:t>
            </a:r>
            <a:r>
              <a:rPr dirty="0" sz="2000" spc="-80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ad-hoc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manner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2467610">
              <a:lnSpc>
                <a:spcPct val="100000"/>
              </a:lnSpc>
              <a:spcBef>
                <a:spcPts val="1555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2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Inco</a:t>
            </a: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n</a:t>
            </a:r>
            <a:r>
              <a:rPr dirty="0" sz="1400" spc="10" b="1">
                <a:solidFill>
                  <a:srgbClr val="54D16A"/>
                </a:solidFill>
                <a:latin typeface="Trebuchet MS"/>
                <a:cs typeface="Trebuchet MS"/>
              </a:rPr>
              <a:t>s</a:t>
            </a:r>
            <a:r>
              <a:rPr dirty="0" sz="1400" spc="-5" b="1">
                <a:solidFill>
                  <a:srgbClr val="54D16A"/>
                </a:solidFill>
                <a:latin typeface="Trebuchet MS"/>
                <a:cs typeface="Trebuchet MS"/>
              </a:rPr>
              <a:t>i</a:t>
            </a:r>
            <a:r>
              <a:rPr dirty="0" sz="1400" spc="-10" b="1">
                <a:solidFill>
                  <a:srgbClr val="54D16A"/>
                </a:solidFill>
                <a:latin typeface="Trebuchet MS"/>
                <a:cs typeface="Trebuchet MS"/>
              </a:rPr>
              <a:t>st</a:t>
            </a:r>
            <a:r>
              <a:rPr dirty="0" sz="1400" spc="-2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n</a:t>
            </a:r>
            <a:r>
              <a:rPr dirty="0" sz="1400" spc="-5" b="1">
                <a:solidFill>
                  <a:srgbClr val="54D16A"/>
                </a:solidFill>
                <a:latin typeface="Trebuchet MS"/>
                <a:cs typeface="Trebuchet MS"/>
              </a:rPr>
              <a:t>t</a:t>
            </a:r>
            <a:r>
              <a:rPr dirty="0" sz="1400" spc="-5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v</a:t>
            </a:r>
            <a:r>
              <a:rPr dirty="0" sz="1400" spc="-10" b="1">
                <a:solidFill>
                  <a:srgbClr val="54D16A"/>
                </a:solidFill>
                <a:latin typeface="Trebuchet MS"/>
                <a:cs typeface="Trebuchet MS"/>
              </a:rPr>
              <a:t>i</a:t>
            </a:r>
            <a:r>
              <a:rPr dirty="0" sz="1400" spc="-15" b="1">
                <a:solidFill>
                  <a:srgbClr val="54D16A"/>
                </a:solidFill>
                <a:latin typeface="Trebuchet MS"/>
                <a:cs typeface="Trebuchet MS"/>
              </a:rPr>
              <a:t>ew</a:t>
            </a:r>
            <a:r>
              <a:rPr dirty="0" sz="1400" spc="-6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45" b="1">
                <a:solidFill>
                  <a:srgbClr val="54D16A"/>
                </a:solidFill>
                <a:latin typeface="Trebuchet MS"/>
                <a:cs typeface="Trebuchet MS"/>
              </a:rPr>
              <a:t>o</a:t>
            </a:r>
            <a:r>
              <a:rPr dirty="0" sz="1400" spc="25" b="1">
                <a:solidFill>
                  <a:srgbClr val="54D16A"/>
                </a:solidFill>
                <a:latin typeface="Trebuchet MS"/>
                <a:cs typeface="Trebuchet MS"/>
              </a:rPr>
              <a:t>f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45" b="1">
                <a:solidFill>
                  <a:srgbClr val="54D16A"/>
                </a:solidFill>
                <a:latin typeface="Trebuchet MS"/>
                <a:cs typeface="Trebuchet MS"/>
              </a:rPr>
              <a:t>d</a:t>
            </a:r>
            <a:r>
              <a:rPr dirty="0" sz="1400" spc="10" b="1">
                <a:solidFill>
                  <a:srgbClr val="54D16A"/>
                </a:solidFill>
                <a:latin typeface="Trebuchet MS"/>
                <a:cs typeface="Trebuchet MS"/>
              </a:rPr>
              <a:t>ata</a:t>
            </a:r>
            <a:endParaRPr sz="1400">
              <a:latin typeface="Trebuchet MS"/>
              <a:cs typeface="Trebuchet MS"/>
            </a:endParaRPr>
          </a:p>
          <a:p>
            <a:pPr marL="2467610">
              <a:lnSpc>
                <a:spcPct val="100000"/>
              </a:lnSpc>
              <a:spcBef>
                <a:spcPts val="720"/>
              </a:spcBef>
            </a:pP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see?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5985" y="5423103"/>
            <a:ext cx="2629535" cy="848994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1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uns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cor</a:t>
            </a:r>
            <a:r>
              <a:rPr dirty="0" sz="1400" spc="-3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-5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c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tly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runs.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045202" y="5783986"/>
            <a:ext cx="2849245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3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rr</a:t>
            </a:r>
            <a:r>
              <a:rPr dirty="0" sz="1400" spc="40" b="1">
                <a:solidFill>
                  <a:srgbClr val="54D16A"/>
                </a:solidFill>
                <a:latin typeface="Trebuchet MS"/>
                <a:cs typeface="Trebuchet MS"/>
              </a:rPr>
              <a:t>o</a:t>
            </a: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n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eous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v</a:t>
            </a:r>
            <a:r>
              <a:rPr dirty="0" sz="1400" spc="-10" b="1">
                <a:solidFill>
                  <a:srgbClr val="54D16A"/>
                </a:solidFill>
                <a:latin typeface="Trebuchet MS"/>
                <a:cs typeface="Trebuchet MS"/>
              </a:rPr>
              <a:t>i</a:t>
            </a:r>
            <a:r>
              <a:rPr dirty="0" sz="1400" spc="-15" b="1">
                <a:solidFill>
                  <a:srgbClr val="54D16A"/>
                </a:solidFill>
                <a:latin typeface="Trebuchet MS"/>
                <a:cs typeface="Trebuchet MS"/>
              </a:rPr>
              <a:t>ew</a:t>
            </a:r>
            <a:r>
              <a:rPr dirty="0" sz="1400" spc="-5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of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45" b="1">
                <a:solidFill>
                  <a:srgbClr val="54D16A"/>
                </a:solidFill>
                <a:latin typeface="Trebuchet MS"/>
                <a:cs typeface="Trebuchet MS"/>
              </a:rPr>
              <a:t>d</a:t>
            </a:r>
            <a:r>
              <a:rPr dirty="0" sz="1400" spc="10" b="1">
                <a:solidFill>
                  <a:srgbClr val="54D16A"/>
                </a:solidFill>
                <a:latin typeface="Trebuchet MS"/>
                <a:cs typeface="Trebuchet MS"/>
              </a:rPr>
              <a:t>ata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failed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process.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040509" y="3419601"/>
            <a:ext cx="4956175" cy="2406015"/>
          </a:xfrm>
          <a:custGeom>
            <a:avLst/>
            <a:gdLst/>
            <a:ahLst/>
            <a:cxnLst/>
            <a:rect l="l" t="t" r="r" b="b"/>
            <a:pathLst>
              <a:path w="4956175" h="2406015">
                <a:moveTo>
                  <a:pt x="21844" y="1970786"/>
                </a:moveTo>
                <a:lnTo>
                  <a:pt x="17526" y="1966214"/>
                </a:lnTo>
                <a:lnTo>
                  <a:pt x="6604" y="1965706"/>
                </a:lnTo>
                <a:lnTo>
                  <a:pt x="2032" y="1969897"/>
                </a:lnTo>
                <a:lnTo>
                  <a:pt x="635" y="2001012"/>
                </a:lnTo>
                <a:lnTo>
                  <a:pt x="114" y="2035429"/>
                </a:lnTo>
                <a:lnTo>
                  <a:pt x="0" y="2040636"/>
                </a:lnTo>
                <a:lnTo>
                  <a:pt x="4445" y="2045081"/>
                </a:lnTo>
                <a:lnTo>
                  <a:pt x="9906" y="2045208"/>
                </a:lnTo>
                <a:lnTo>
                  <a:pt x="15367" y="2045208"/>
                </a:lnTo>
                <a:lnTo>
                  <a:pt x="19812" y="2040890"/>
                </a:lnTo>
                <a:lnTo>
                  <a:pt x="19939" y="2035175"/>
                </a:lnTo>
                <a:lnTo>
                  <a:pt x="20434" y="2001774"/>
                </a:lnTo>
                <a:lnTo>
                  <a:pt x="20447" y="2001507"/>
                </a:lnTo>
                <a:lnTo>
                  <a:pt x="21844" y="1970786"/>
                </a:lnTo>
                <a:close/>
              </a:path>
              <a:path w="4956175" h="2406015">
                <a:moveTo>
                  <a:pt x="36957" y="1834134"/>
                </a:moveTo>
                <a:lnTo>
                  <a:pt x="33147" y="1829054"/>
                </a:lnTo>
                <a:lnTo>
                  <a:pt x="27813" y="1828292"/>
                </a:lnTo>
                <a:lnTo>
                  <a:pt x="22352" y="1827403"/>
                </a:lnTo>
                <a:lnTo>
                  <a:pt x="17272" y="1831086"/>
                </a:lnTo>
                <a:lnTo>
                  <a:pt x="16510" y="1836547"/>
                </a:lnTo>
                <a:lnTo>
                  <a:pt x="12065" y="1865122"/>
                </a:lnTo>
                <a:lnTo>
                  <a:pt x="8255" y="1895602"/>
                </a:lnTo>
                <a:lnTo>
                  <a:pt x="7620" y="1901063"/>
                </a:lnTo>
                <a:lnTo>
                  <a:pt x="11430" y="1906016"/>
                </a:lnTo>
                <a:lnTo>
                  <a:pt x="16891" y="1906778"/>
                </a:lnTo>
                <a:lnTo>
                  <a:pt x="22352" y="1907413"/>
                </a:lnTo>
                <a:lnTo>
                  <a:pt x="27305" y="1903603"/>
                </a:lnTo>
                <a:lnTo>
                  <a:pt x="27940" y="1898142"/>
                </a:lnTo>
                <a:lnTo>
                  <a:pt x="31699" y="1868043"/>
                </a:lnTo>
                <a:lnTo>
                  <a:pt x="31750" y="1867852"/>
                </a:lnTo>
                <a:lnTo>
                  <a:pt x="31750" y="1868043"/>
                </a:lnTo>
                <a:lnTo>
                  <a:pt x="31800" y="1867662"/>
                </a:lnTo>
                <a:lnTo>
                  <a:pt x="36068" y="1839468"/>
                </a:lnTo>
                <a:lnTo>
                  <a:pt x="36957" y="1834134"/>
                </a:lnTo>
                <a:close/>
              </a:path>
              <a:path w="4956175" h="2406015">
                <a:moveTo>
                  <a:pt x="67056" y="1700149"/>
                </a:moveTo>
                <a:lnTo>
                  <a:pt x="64008" y="1694688"/>
                </a:lnTo>
                <a:lnTo>
                  <a:pt x="53467" y="1691640"/>
                </a:lnTo>
                <a:lnTo>
                  <a:pt x="48006" y="1694561"/>
                </a:lnTo>
                <a:lnTo>
                  <a:pt x="46405" y="1700149"/>
                </a:lnTo>
                <a:lnTo>
                  <a:pt x="45466" y="1703324"/>
                </a:lnTo>
                <a:lnTo>
                  <a:pt x="37338" y="1734693"/>
                </a:lnTo>
                <a:lnTo>
                  <a:pt x="31750" y="1757934"/>
                </a:lnTo>
                <a:lnTo>
                  <a:pt x="30607" y="1763268"/>
                </a:lnTo>
                <a:lnTo>
                  <a:pt x="33909" y="1768602"/>
                </a:lnTo>
                <a:lnTo>
                  <a:pt x="44450" y="1771142"/>
                </a:lnTo>
                <a:lnTo>
                  <a:pt x="49784" y="1767840"/>
                </a:lnTo>
                <a:lnTo>
                  <a:pt x="51054" y="1762506"/>
                </a:lnTo>
                <a:lnTo>
                  <a:pt x="56451" y="1739519"/>
                </a:lnTo>
                <a:lnTo>
                  <a:pt x="56515" y="1739392"/>
                </a:lnTo>
                <a:lnTo>
                  <a:pt x="56515" y="1739519"/>
                </a:lnTo>
                <a:lnTo>
                  <a:pt x="56578" y="1739265"/>
                </a:lnTo>
                <a:lnTo>
                  <a:pt x="64516" y="1708531"/>
                </a:lnTo>
                <a:lnTo>
                  <a:pt x="64516" y="1708785"/>
                </a:lnTo>
                <a:lnTo>
                  <a:pt x="64579" y="1708531"/>
                </a:lnTo>
                <a:lnTo>
                  <a:pt x="67056" y="1700149"/>
                </a:lnTo>
                <a:close/>
              </a:path>
              <a:path w="4956175" h="2406015">
                <a:moveTo>
                  <a:pt x="112649" y="1570482"/>
                </a:moveTo>
                <a:lnTo>
                  <a:pt x="110236" y="1564640"/>
                </a:lnTo>
                <a:lnTo>
                  <a:pt x="105156" y="1562608"/>
                </a:lnTo>
                <a:lnTo>
                  <a:pt x="100203" y="1560449"/>
                </a:lnTo>
                <a:lnTo>
                  <a:pt x="94361" y="1562862"/>
                </a:lnTo>
                <a:lnTo>
                  <a:pt x="92329" y="1567942"/>
                </a:lnTo>
                <a:lnTo>
                  <a:pt x="84963" y="1585595"/>
                </a:lnTo>
                <a:lnTo>
                  <a:pt x="74168" y="1613789"/>
                </a:lnTo>
                <a:lnTo>
                  <a:pt x="70612" y="1623822"/>
                </a:lnTo>
                <a:lnTo>
                  <a:pt x="68834" y="1629029"/>
                </a:lnTo>
                <a:lnTo>
                  <a:pt x="71501" y="1634617"/>
                </a:lnTo>
                <a:lnTo>
                  <a:pt x="76708" y="1636522"/>
                </a:lnTo>
                <a:lnTo>
                  <a:pt x="81788" y="1638300"/>
                </a:lnTo>
                <a:lnTo>
                  <a:pt x="87503" y="1635633"/>
                </a:lnTo>
                <a:lnTo>
                  <a:pt x="89281" y="1630426"/>
                </a:lnTo>
                <a:lnTo>
                  <a:pt x="92735" y="1620774"/>
                </a:lnTo>
                <a:lnTo>
                  <a:pt x="92837" y="1620520"/>
                </a:lnTo>
                <a:lnTo>
                  <a:pt x="92710" y="1620774"/>
                </a:lnTo>
                <a:lnTo>
                  <a:pt x="103276" y="1592961"/>
                </a:lnTo>
                <a:lnTo>
                  <a:pt x="103378" y="1592707"/>
                </a:lnTo>
                <a:lnTo>
                  <a:pt x="103251" y="1592961"/>
                </a:lnTo>
                <a:lnTo>
                  <a:pt x="110617" y="1575562"/>
                </a:lnTo>
                <a:lnTo>
                  <a:pt x="112649" y="1570482"/>
                </a:lnTo>
                <a:close/>
              </a:path>
              <a:path w="4956175" h="2406015">
                <a:moveTo>
                  <a:pt x="176784" y="1449705"/>
                </a:moveTo>
                <a:lnTo>
                  <a:pt x="175387" y="1443482"/>
                </a:lnTo>
                <a:lnTo>
                  <a:pt x="166243" y="1437640"/>
                </a:lnTo>
                <a:lnTo>
                  <a:pt x="160147" y="1439037"/>
                </a:lnTo>
                <a:lnTo>
                  <a:pt x="133604" y="1482471"/>
                </a:lnTo>
                <a:lnTo>
                  <a:pt x="124079" y="1500251"/>
                </a:lnTo>
                <a:lnTo>
                  <a:pt x="125857" y="1506347"/>
                </a:lnTo>
                <a:lnTo>
                  <a:pt x="135509" y="1511427"/>
                </a:lnTo>
                <a:lnTo>
                  <a:pt x="141605" y="1509649"/>
                </a:lnTo>
                <a:lnTo>
                  <a:pt x="144145" y="1504823"/>
                </a:lnTo>
                <a:lnTo>
                  <a:pt x="150863" y="1492250"/>
                </a:lnTo>
                <a:lnTo>
                  <a:pt x="151003" y="1491996"/>
                </a:lnTo>
                <a:lnTo>
                  <a:pt x="150749" y="1492250"/>
                </a:lnTo>
                <a:lnTo>
                  <a:pt x="163931" y="1469898"/>
                </a:lnTo>
                <a:lnTo>
                  <a:pt x="164084" y="1469644"/>
                </a:lnTo>
                <a:lnTo>
                  <a:pt x="163830" y="1469898"/>
                </a:lnTo>
                <a:lnTo>
                  <a:pt x="176784" y="1449705"/>
                </a:lnTo>
                <a:close/>
              </a:path>
              <a:path w="4956175" h="2406015">
                <a:moveTo>
                  <a:pt x="233895" y="1378775"/>
                </a:moveTo>
                <a:lnTo>
                  <a:pt x="233680" y="1378966"/>
                </a:lnTo>
                <a:lnTo>
                  <a:pt x="233895" y="1378775"/>
                </a:lnTo>
                <a:close/>
              </a:path>
              <a:path w="4956175" h="2406015">
                <a:moveTo>
                  <a:pt x="268097" y="1343660"/>
                </a:moveTo>
                <a:lnTo>
                  <a:pt x="264668" y="1339469"/>
                </a:lnTo>
                <a:lnTo>
                  <a:pt x="261239" y="1335151"/>
                </a:lnTo>
                <a:lnTo>
                  <a:pt x="255016" y="1334516"/>
                </a:lnTo>
                <a:lnTo>
                  <a:pt x="250825" y="1337945"/>
                </a:lnTo>
                <a:lnTo>
                  <a:pt x="235712" y="1350010"/>
                </a:lnTo>
                <a:lnTo>
                  <a:pt x="220091" y="1364615"/>
                </a:lnTo>
                <a:lnTo>
                  <a:pt x="206248" y="1379093"/>
                </a:lnTo>
                <a:lnTo>
                  <a:pt x="202438" y="1383030"/>
                </a:lnTo>
                <a:lnTo>
                  <a:pt x="202565" y="1389253"/>
                </a:lnTo>
                <a:lnTo>
                  <a:pt x="210439" y="1396873"/>
                </a:lnTo>
                <a:lnTo>
                  <a:pt x="216789" y="1396746"/>
                </a:lnTo>
                <a:lnTo>
                  <a:pt x="220599" y="1392809"/>
                </a:lnTo>
                <a:lnTo>
                  <a:pt x="233578" y="1379093"/>
                </a:lnTo>
                <a:lnTo>
                  <a:pt x="233680" y="1378966"/>
                </a:lnTo>
                <a:lnTo>
                  <a:pt x="234188" y="1378458"/>
                </a:lnTo>
                <a:lnTo>
                  <a:pt x="233895" y="1378775"/>
                </a:lnTo>
                <a:lnTo>
                  <a:pt x="234226" y="1378458"/>
                </a:lnTo>
                <a:lnTo>
                  <a:pt x="248500" y="1365250"/>
                </a:lnTo>
                <a:lnTo>
                  <a:pt x="248920" y="1364869"/>
                </a:lnTo>
                <a:lnTo>
                  <a:pt x="248412" y="1365250"/>
                </a:lnTo>
                <a:lnTo>
                  <a:pt x="263271" y="1353312"/>
                </a:lnTo>
                <a:lnTo>
                  <a:pt x="267462" y="1349883"/>
                </a:lnTo>
                <a:lnTo>
                  <a:pt x="268097" y="1343660"/>
                </a:lnTo>
                <a:close/>
              </a:path>
              <a:path w="4956175" h="2406015">
                <a:moveTo>
                  <a:pt x="397891" y="1306703"/>
                </a:moveTo>
                <a:lnTo>
                  <a:pt x="395262" y="1298448"/>
                </a:lnTo>
                <a:lnTo>
                  <a:pt x="395224" y="1298321"/>
                </a:lnTo>
                <a:lnTo>
                  <a:pt x="394589" y="1296289"/>
                </a:lnTo>
                <a:lnTo>
                  <a:pt x="393369" y="1295654"/>
                </a:lnTo>
                <a:lnTo>
                  <a:pt x="392887" y="1295400"/>
                </a:lnTo>
                <a:lnTo>
                  <a:pt x="389001" y="1293368"/>
                </a:lnTo>
                <a:lnTo>
                  <a:pt x="383794" y="1295019"/>
                </a:lnTo>
                <a:lnTo>
                  <a:pt x="382231" y="1295577"/>
                </a:lnTo>
                <a:lnTo>
                  <a:pt x="367525" y="1298384"/>
                </a:lnTo>
                <a:lnTo>
                  <a:pt x="335534" y="1300480"/>
                </a:lnTo>
                <a:lnTo>
                  <a:pt x="320802" y="1303274"/>
                </a:lnTo>
                <a:lnTo>
                  <a:pt x="317246" y="1308481"/>
                </a:lnTo>
                <a:lnTo>
                  <a:pt x="319278" y="1319276"/>
                </a:lnTo>
                <a:lnTo>
                  <a:pt x="324485" y="1322705"/>
                </a:lnTo>
                <a:lnTo>
                  <a:pt x="338023" y="1320165"/>
                </a:lnTo>
                <a:lnTo>
                  <a:pt x="338315" y="1320114"/>
                </a:lnTo>
                <a:lnTo>
                  <a:pt x="339445" y="1320038"/>
                </a:lnTo>
                <a:lnTo>
                  <a:pt x="370332" y="1318133"/>
                </a:lnTo>
                <a:lnTo>
                  <a:pt x="387477" y="1314704"/>
                </a:lnTo>
                <a:lnTo>
                  <a:pt x="389763" y="1313942"/>
                </a:lnTo>
                <a:lnTo>
                  <a:pt x="394970" y="1312291"/>
                </a:lnTo>
                <a:lnTo>
                  <a:pt x="397891" y="1306703"/>
                </a:lnTo>
                <a:close/>
              </a:path>
              <a:path w="4956175" h="2406015">
                <a:moveTo>
                  <a:pt x="509524" y="1227963"/>
                </a:moveTo>
                <a:lnTo>
                  <a:pt x="509295" y="1224407"/>
                </a:lnTo>
                <a:lnTo>
                  <a:pt x="509143" y="1221740"/>
                </a:lnTo>
                <a:lnTo>
                  <a:pt x="500761" y="1214628"/>
                </a:lnTo>
                <a:lnTo>
                  <a:pt x="494538" y="1215136"/>
                </a:lnTo>
                <a:lnTo>
                  <a:pt x="490982" y="1219200"/>
                </a:lnTo>
                <a:lnTo>
                  <a:pt x="486283" y="1224788"/>
                </a:lnTo>
                <a:lnTo>
                  <a:pt x="486664" y="1224407"/>
                </a:lnTo>
                <a:lnTo>
                  <a:pt x="471678" y="1240028"/>
                </a:lnTo>
                <a:lnTo>
                  <a:pt x="472186" y="1239647"/>
                </a:lnTo>
                <a:lnTo>
                  <a:pt x="456946" y="1253744"/>
                </a:lnTo>
                <a:lnTo>
                  <a:pt x="457327" y="1253236"/>
                </a:lnTo>
                <a:lnTo>
                  <a:pt x="449834" y="1259459"/>
                </a:lnTo>
                <a:lnTo>
                  <a:pt x="445516" y="1262888"/>
                </a:lnTo>
                <a:lnTo>
                  <a:pt x="444881" y="1269111"/>
                </a:lnTo>
                <a:lnTo>
                  <a:pt x="448310" y="1273302"/>
                </a:lnTo>
                <a:lnTo>
                  <a:pt x="451739" y="1277620"/>
                </a:lnTo>
                <a:lnTo>
                  <a:pt x="485775" y="1253998"/>
                </a:lnTo>
                <a:lnTo>
                  <a:pt x="486016" y="1253744"/>
                </a:lnTo>
                <a:lnTo>
                  <a:pt x="499440" y="1239647"/>
                </a:lnTo>
                <a:lnTo>
                  <a:pt x="501142" y="1237869"/>
                </a:lnTo>
                <a:lnTo>
                  <a:pt x="509524" y="1227963"/>
                </a:lnTo>
                <a:close/>
              </a:path>
              <a:path w="4956175" h="2406015">
                <a:moveTo>
                  <a:pt x="586105" y="1110107"/>
                </a:moveTo>
                <a:lnTo>
                  <a:pt x="584327" y="1104138"/>
                </a:lnTo>
                <a:lnTo>
                  <a:pt x="579501" y="1101598"/>
                </a:lnTo>
                <a:lnTo>
                  <a:pt x="574675" y="1098931"/>
                </a:lnTo>
                <a:lnTo>
                  <a:pt x="568706" y="1100836"/>
                </a:lnTo>
                <a:lnTo>
                  <a:pt x="566039" y="1105662"/>
                </a:lnTo>
                <a:lnTo>
                  <a:pt x="554863" y="1126490"/>
                </a:lnTo>
                <a:lnTo>
                  <a:pt x="555117" y="1126109"/>
                </a:lnTo>
                <a:lnTo>
                  <a:pt x="541782" y="1148842"/>
                </a:lnTo>
                <a:lnTo>
                  <a:pt x="542036" y="1148461"/>
                </a:lnTo>
                <a:lnTo>
                  <a:pt x="536956" y="1156589"/>
                </a:lnTo>
                <a:lnTo>
                  <a:pt x="534035" y="1161161"/>
                </a:lnTo>
                <a:lnTo>
                  <a:pt x="535305" y="1167257"/>
                </a:lnTo>
                <a:lnTo>
                  <a:pt x="540004" y="1170178"/>
                </a:lnTo>
                <a:lnTo>
                  <a:pt x="544576" y="1173099"/>
                </a:lnTo>
                <a:lnTo>
                  <a:pt x="550672" y="1171829"/>
                </a:lnTo>
                <a:lnTo>
                  <a:pt x="553593" y="1167130"/>
                </a:lnTo>
                <a:lnTo>
                  <a:pt x="558800" y="1159002"/>
                </a:lnTo>
                <a:lnTo>
                  <a:pt x="564972" y="1148461"/>
                </a:lnTo>
                <a:lnTo>
                  <a:pt x="572262" y="1136015"/>
                </a:lnTo>
                <a:lnTo>
                  <a:pt x="577570" y="1126109"/>
                </a:lnTo>
                <a:lnTo>
                  <a:pt x="583565" y="1114933"/>
                </a:lnTo>
                <a:lnTo>
                  <a:pt x="586105" y="1110107"/>
                </a:lnTo>
                <a:close/>
              </a:path>
              <a:path w="4956175" h="2406015">
                <a:moveTo>
                  <a:pt x="640080" y="980948"/>
                </a:moveTo>
                <a:lnTo>
                  <a:pt x="637413" y="975233"/>
                </a:lnTo>
                <a:lnTo>
                  <a:pt x="632206" y="973455"/>
                </a:lnTo>
                <a:lnTo>
                  <a:pt x="627126" y="971550"/>
                </a:lnTo>
                <a:lnTo>
                  <a:pt x="621411" y="974217"/>
                </a:lnTo>
                <a:lnTo>
                  <a:pt x="619633" y="979424"/>
                </a:lnTo>
                <a:lnTo>
                  <a:pt x="613029" y="997966"/>
                </a:lnTo>
                <a:lnTo>
                  <a:pt x="613156" y="997712"/>
                </a:lnTo>
                <a:lnTo>
                  <a:pt x="602488" y="1025652"/>
                </a:lnTo>
                <a:lnTo>
                  <a:pt x="602615" y="1025398"/>
                </a:lnTo>
                <a:lnTo>
                  <a:pt x="598805" y="1034542"/>
                </a:lnTo>
                <a:lnTo>
                  <a:pt x="596646" y="1039622"/>
                </a:lnTo>
                <a:lnTo>
                  <a:pt x="599059" y="1045337"/>
                </a:lnTo>
                <a:lnTo>
                  <a:pt x="604139" y="1047496"/>
                </a:lnTo>
                <a:lnTo>
                  <a:pt x="609219" y="1049528"/>
                </a:lnTo>
                <a:lnTo>
                  <a:pt x="615061" y="1047242"/>
                </a:lnTo>
                <a:lnTo>
                  <a:pt x="617093" y="1042162"/>
                </a:lnTo>
                <a:lnTo>
                  <a:pt x="620903" y="1032891"/>
                </a:lnTo>
                <a:lnTo>
                  <a:pt x="623760" y="1025398"/>
                </a:lnTo>
                <a:lnTo>
                  <a:pt x="631698" y="1004697"/>
                </a:lnTo>
                <a:lnTo>
                  <a:pt x="634161" y="997712"/>
                </a:lnTo>
                <a:lnTo>
                  <a:pt x="640080" y="980948"/>
                </a:lnTo>
                <a:close/>
              </a:path>
              <a:path w="4956175" h="2406015">
                <a:moveTo>
                  <a:pt x="677291" y="845947"/>
                </a:moveTo>
                <a:lnTo>
                  <a:pt x="673862" y="840740"/>
                </a:lnTo>
                <a:lnTo>
                  <a:pt x="663067" y="838454"/>
                </a:lnTo>
                <a:lnTo>
                  <a:pt x="657860" y="842010"/>
                </a:lnTo>
                <a:lnTo>
                  <a:pt x="656844" y="847344"/>
                </a:lnTo>
                <a:lnTo>
                  <a:pt x="656717" y="847852"/>
                </a:lnTo>
                <a:lnTo>
                  <a:pt x="656717" y="847471"/>
                </a:lnTo>
                <a:lnTo>
                  <a:pt x="656628" y="847852"/>
                </a:lnTo>
                <a:lnTo>
                  <a:pt x="649351" y="879094"/>
                </a:lnTo>
                <a:lnTo>
                  <a:pt x="649351" y="878967"/>
                </a:lnTo>
                <a:lnTo>
                  <a:pt x="649312" y="879094"/>
                </a:lnTo>
                <a:lnTo>
                  <a:pt x="642747" y="904494"/>
                </a:lnTo>
                <a:lnTo>
                  <a:pt x="641350" y="909828"/>
                </a:lnTo>
                <a:lnTo>
                  <a:pt x="644525" y="915289"/>
                </a:lnTo>
                <a:lnTo>
                  <a:pt x="649732" y="916559"/>
                </a:lnTo>
                <a:lnTo>
                  <a:pt x="655066" y="917956"/>
                </a:lnTo>
                <a:lnTo>
                  <a:pt x="660527" y="914781"/>
                </a:lnTo>
                <a:lnTo>
                  <a:pt x="661924" y="909574"/>
                </a:lnTo>
                <a:lnTo>
                  <a:pt x="668528" y="883793"/>
                </a:lnTo>
                <a:lnTo>
                  <a:pt x="676021" y="851916"/>
                </a:lnTo>
                <a:lnTo>
                  <a:pt x="677291" y="845947"/>
                </a:lnTo>
                <a:close/>
              </a:path>
              <a:path w="4956175" h="2406015">
                <a:moveTo>
                  <a:pt x="699135" y="708025"/>
                </a:moveTo>
                <a:lnTo>
                  <a:pt x="695198" y="703199"/>
                </a:lnTo>
                <a:lnTo>
                  <a:pt x="689737" y="702691"/>
                </a:lnTo>
                <a:lnTo>
                  <a:pt x="684276" y="702056"/>
                </a:lnTo>
                <a:lnTo>
                  <a:pt x="679450" y="706120"/>
                </a:lnTo>
                <a:lnTo>
                  <a:pt x="678815" y="711454"/>
                </a:lnTo>
                <a:lnTo>
                  <a:pt x="678307" y="717550"/>
                </a:lnTo>
                <a:lnTo>
                  <a:pt x="678307" y="717296"/>
                </a:lnTo>
                <a:lnTo>
                  <a:pt x="678268" y="717550"/>
                </a:lnTo>
                <a:lnTo>
                  <a:pt x="674116" y="750697"/>
                </a:lnTo>
                <a:lnTo>
                  <a:pt x="674116" y="750443"/>
                </a:lnTo>
                <a:lnTo>
                  <a:pt x="674065" y="750697"/>
                </a:lnTo>
                <a:lnTo>
                  <a:pt x="671195" y="769874"/>
                </a:lnTo>
                <a:lnTo>
                  <a:pt x="670306" y="775335"/>
                </a:lnTo>
                <a:lnTo>
                  <a:pt x="673989" y="780415"/>
                </a:lnTo>
                <a:lnTo>
                  <a:pt x="679450" y="781177"/>
                </a:lnTo>
                <a:lnTo>
                  <a:pt x="684911" y="782066"/>
                </a:lnTo>
                <a:lnTo>
                  <a:pt x="697992" y="719582"/>
                </a:lnTo>
                <a:lnTo>
                  <a:pt x="698627" y="713486"/>
                </a:lnTo>
                <a:lnTo>
                  <a:pt x="699135" y="708025"/>
                </a:lnTo>
                <a:close/>
              </a:path>
              <a:path w="4956175" h="2406015">
                <a:moveTo>
                  <a:pt x="731393" y="660654"/>
                </a:moveTo>
                <a:lnTo>
                  <a:pt x="695833" y="583184"/>
                </a:lnTo>
                <a:lnTo>
                  <a:pt x="655193" y="658114"/>
                </a:lnTo>
                <a:lnTo>
                  <a:pt x="731393" y="660654"/>
                </a:lnTo>
                <a:close/>
              </a:path>
              <a:path w="4956175" h="2406015">
                <a:moveTo>
                  <a:pt x="1893570" y="429260"/>
                </a:moveTo>
                <a:lnTo>
                  <a:pt x="1867293" y="421703"/>
                </a:lnTo>
                <a:lnTo>
                  <a:pt x="1868055" y="419608"/>
                </a:lnTo>
                <a:lnTo>
                  <a:pt x="1868411" y="418668"/>
                </a:lnTo>
                <a:lnTo>
                  <a:pt x="1869109" y="417576"/>
                </a:lnTo>
                <a:lnTo>
                  <a:pt x="1874520" y="409321"/>
                </a:lnTo>
                <a:lnTo>
                  <a:pt x="1874786" y="408940"/>
                </a:lnTo>
                <a:lnTo>
                  <a:pt x="1879346" y="402717"/>
                </a:lnTo>
                <a:lnTo>
                  <a:pt x="1882521" y="398272"/>
                </a:lnTo>
                <a:lnTo>
                  <a:pt x="1881505" y="392176"/>
                </a:lnTo>
                <a:lnTo>
                  <a:pt x="1877187" y="388874"/>
                </a:lnTo>
                <a:lnTo>
                  <a:pt x="1872742" y="385699"/>
                </a:lnTo>
                <a:lnTo>
                  <a:pt x="1866519" y="386588"/>
                </a:lnTo>
                <a:lnTo>
                  <a:pt x="1863344" y="391033"/>
                </a:lnTo>
                <a:lnTo>
                  <a:pt x="1858264" y="397891"/>
                </a:lnTo>
                <a:lnTo>
                  <a:pt x="1850644" y="409702"/>
                </a:lnTo>
                <a:lnTo>
                  <a:pt x="1848256" y="416229"/>
                </a:lnTo>
                <a:lnTo>
                  <a:pt x="1820291" y="408178"/>
                </a:lnTo>
                <a:lnTo>
                  <a:pt x="1835785" y="491871"/>
                </a:lnTo>
                <a:lnTo>
                  <a:pt x="1881720" y="442087"/>
                </a:lnTo>
                <a:lnTo>
                  <a:pt x="1893570" y="429260"/>
                </a:lnTo>
                <a:close/>
              </a:path>
              <a:path w="4956175" h="2406015">
                <a:moveTo>
                  <a:pt x="1988058" y="308610"/>
                </a:moveTo>
                <a:lnTo>
                  <a:pt x="1982978" y="298958"/>
                </a:lnTo>
                <a:lnTo>
                  <a:pt x="1977009" y="297053"/>
                </a:lnTo>
                <a:lnTo>
                  <a:pt x="1968500" y="301498"/>
                </a:lnTo>
                <a:lnTo>
                  <a:pt x="1941830" y="318008"/>
                </a:lnTo>
                <a:lnTo>
                  <a:pt x="1929130" y="327025"/>
                </a:lnTo>
                <a:lnTo>
                  <a:pt x="1916811" y="336423"/>
                </a:lnTo>
                <a:lnTo>
                  <a:pt x="1915922" y="342646"/>
                </a:lnTo>
                <a:lnTo>
                  <a:pt x="1919224" y="346964"/>
                </a:lnTo>
                <a:lnTo>
                  <a:pt x="1922526" y="351409"/>
                </a:lnTo>
                <a:lnTo>
                  <a:pt x="1928749" y="352171"/>
                </a:lnTo>
                <a:lnTo>
                  <a:pt x="1933194" y="348869"/>
                </a:lnTo>
                <a:lnTo>
                  <a:pt x="1940737" y="343027"/>
                </a:lnTo>
                <a:lnTo>
                  <a:pt x="1941068" y="342773"/>
                </a:lnTo>
                <a:lnTo>
                  <a:pt x="1940687" y="343027"/>
                </a:lnTo>
                <a:lnTo>
                  <a:pt x="1953006" y="334391"/>
                </a:lnTo>
                <a:lnTo>
                  <a:pt x="1952498" y="334772"/>
                </a:lnTo>
                <a:lnTo>
                  <a:pt x="1953107" y="334391"/>
                </a:lnTo>
                <a:lnTo>
                  <a:pt x="1978037" y="318897"/>
                </a:lnTo>
                <a:lnTo>
                  <a:pt x="1978177" y="318820"/>
                </a:lnTo>
                <a:lnTo>
                  <a:pt x="1978723" y="318516"/>
                </a:lnTo>
                <a:lnTo>
                  <a:pt x="1981327" y="317119"/>
                </a:lnTo>
                <a:lnTo>
                  <a:pt x="1986153" y="314579"/>
                </a:lnTo>
                <a:lnTo>
                  <a:pt x="1988058" y="308610"/>
                </a:lnTo>
                <a:close/>
              </a:path>
              <a:path w="4956175" h="2406015">
                <a:moveTo>
                  <a:pt x="2117090" y="263398"/>
                </a:moveTo>
                <a:lnTo>
                  <a:pt x="2115820" y="257556"/>
                </a:lnTo>
                <a:lnTo>
                  <a:pt x="2114677" y="252730"/>
                </a:lnTo>
                <a:lnTo>
                  <a:pt x="2109470" y="249301"/>
                </a:lnTo>
                <a:lnTo>
                  <a:pt x="2104136" y="250571"/>
                </a:lnTo>
                <a:lnTo>
                  <a:pt x="2091309" y="253365"/>
                </a:lnTo>
                <a:lnTo>
                  <a:pt x="2074799" y="257556"/>
                </a:lnTo>
                <a:lnTo>
                  <a:pt x="2058543" y="262255"/>
                </a:lnTo>
                <a:lnTo>
                  <a:pt x="2040509" y="268732"/>
                </a:lnTo>
                <a:lnTo>
                  <a:pt x="2037842" y="274320"/>
                </a:lnTo>
                <a:lnTo>
                  <a:pt x="2039747" y="279527"/>
                </a:lnTo>
                <a:lnTo>
                  <a:pt x="2041525" y="284734"/>
                </a:lnTo>
                <a:lnTo>
                  <a:pt x="2047240" y="287401"/>
                </a:lnTo>
                <a:lnTo>
                  <a:pt x="2052320" y="285496"/>
                </a:lnTo>
                <a:lnTo>
                  <a:pt x="2064524" y="281178"/>
                </a:lnTo>
                <a:lnTo>
                  <a:pt x="2064893" y="281051"/>
                </a:lnTo>
                <a:lnTo>
                  <a:pt x="2064385" y="281178"/>
                </a:lnTo>
                <a:lnTo>
                  <a:pt x="2080260" y="276606"/>
                </a:lnTo>
                <a:lnTo>
                  <a:pt x="2079879" y="276606"/>
                </a:lnTo>
                <a:lnTo>
                  <a:pt x="2096008" y="272542"/>
                </a:lnTo>
                <a:lnTo>
                  <a:pt x="2095627" y="272669"/>
                </a:lnTo>
                <a:lnTo>
                  <a:pt x="2096198" y="272542"/>
                </a:lnTo>
                <a:lnTo>
                  <a:pt x="2113661" y="268732"/>
                </a:lnTo>
                <a:lnTo>
                  <a:pt x="2117090" y="263398"/>
                </a:lnTo>
                <a:close/>
              </a:path>
              <a:path w="4956175" h="2406015">
                <a:moveTo>
                  <a:pt x="2254631" y="251714"/>
                </a:moveTo>
                <a:lnTo>
                  <a:pt x="2253932" y="245999"/>
                </a:lnTo>
                <a:lnTo>
                  <a:pt x="2253234" y="240919"/>
                </a:lnTo>
                <a:lnTo>
                  <a:pt x="2249500" y="238125"/>
                </a:lnTo>
                <a:lnTo>
                  <a:pt x="2248154" y="237109"/>
                </a:lnTo>
                <a:lnTo>
                  <a:pt x="2242820" y="237871"/>
                </a:lnTo>
                <a:lnTo>
                  <a:pt x="2241296" y="238125"/>
                </a:lnTo>
                <a:lnTo>
                  <a:pt x="2241677" y="237998"/>
                </a:lnTo>
                <a:lnTo>
                  <a:pt x="2225040" y="239776"/>
                </a:lnTo>
                <a:lnTo>
                  <a:pt x="2225421" y="239776"/>
                </a:lnTo>
                <a:lnTo>
                  <a:pt x="2208784" y="240792"/>
                </a:lnTo>
                <a:lnTo>
                  <a:pt x="2209165" y="240792"/>
                </a:lnTo>
                <a:lnTo>
                  <a:pt x="2179193" y="241427"/>
                </a:lnTo>
                <a:lnTo>
                  <a:pt x="2174748" y="245999"/>
                </a:lnTo>
                <a:lnTo>
                  <a:pt x="2175002" y="256921"/>
                </a:lnTo>
                <a:lnTo>
                  <a:pt x="2179574" y="261239"/>
                </a:lnTo>
                <a:lnTo>
                  <a:pt x="2209800" y="260604"/>
                </a:lnTo>
                <a:lnTo>
                  <a:pt x="2226818" y="259461"/>
                </a:lnTo>
                <a:lnTo>
                  <a:pt x="2243836" y="257683"/>
                </a:lnTo>
                <a:lnTo>
                  <a:pt x="2245487" y="257556"/>
                </a:lnTo>
                <a:lnTo>
                  <a:pt x="2250948" y="256794"/>
                </a:lnTo>
                <a:lnTo>
                  <a:pt x="2254631" y="251714"/>
                </a:lnTo>
                <a:close/>
              </a:path>
              <a:path w="4956175" h="2406015">
                <a:moveTo>
                  <a:pt x="2388235" y="210693"/>
                </a:moveTo>
                <a:lnTo>
                  <a:pt x="2387943" y="210058"/>
                </a:lnTo>
                <a:lnTo>
                  <a:pt x="2385949" y="205613"/>
                </a:lnTo>
                <a:lnTo>
                  <a:pt x="2383790" y="200660"/>
                </a:lnTo>
                <a:lnTo>
                  <a:pt x="2377948" y="198374"/>
                </a:lnTo>
                <a:lnTo>
                  <a:pt x="2350871" y="210159"/>
                </a:lnTo>
                <a:lnTo>
                  <a:pt x="2351151" y="210058"/>
                </a:lnTo>
                <a:lnTo>
                  <a:pt x="2350516" y="210312"/>
                </a:lnTo>
                <a:lnTo>
                  <a:pt x="2350871" y="210159"/>
                </a:lnTo>
                <a:lnTo>
                  <a:pt x="2350427" y="210312"/>
                </a:lnTo>
                <a:lnTo>
                  <a:pt x="2320290" y="220980"/>
                </a:lnTo>
                <a:lnTo>
                  <a:pt x="2320798" y="220853"/>
                </a:lnTo>
                <a:lnTo>
                  <a:pt x="2313432" y="223012"/>
                </a:lnTo>
                <a:lnTo>
                  <a:pt x="2310384" y="228600"/>
                </a:lnTo>
                <a:lnTo>
                  <a:pt x="2312035" y="233807"/>
                </a:lnTo>
                <a:lnTo>
                  <a:pt x="2313559" y="239014"/>
                </a:lnTo>
                <a:lnTo>
                  <a:pt x="2319020" y="242062"/>
                </a:lnTo>
                <a:lnTo>
                  <a:pt x="2324354" y="240538"/>
                </a:lnTo>
                <a:lnTo>
                  <a:pt x="2326767" y="239776"/>
                </a:lnTo>
                <a:lnTo>
                  <a:pt x="2358136" y="228600"/>
                </a:lnTo>
                <a:lnTo>
                  <a:pt x="2375903" y="220853"/>
                </a:lnTo>
                <a:lnTo>
                  <a:pt x="2385822" y="216535"/>
                </a:lnTo>
                <a:lnTo>
                  <a:pt x="2388235" y="210693"/>
                </a:lnTo>
                <a:close/>
              </a:path>
              <a:path w="4956175" h="2406015">
                <a:moveTo>
                  <a:pt x="2501773" y="128917"/>
                </a:moveTo>
                <a:lnTo>
                  <a:pt x="2494026" y="121158"/>
                </a:lnTo>
                <a:lnTo>
                  <a:pt x="2487803" y="121158"/>
                </a:lnTo>
                <a:lnTo>
                  <a:pt x="2477008" y="131953"/>
                </a:lnTo>
                <a:lnTo>
                  <a:pt x="2476589" y="132334"/>
                </a:lnTo>
                <a:lnTo>
                  <a:pt x="2466467" y="141617"/>
                </a:lnTo>
                <a:lnTo>
                  <a:pt x="2466721" y="141351"/>
                </a:lnTo>
                <a:lnTo>
                  <a:pt x="2466403" y="141617"/>
                </a:lnTo>
                <a:lnTo>
                  <a:pt x="2455672" y="150495"/>
                </a:lnTo>
                <a:lnTo>
                  <a:pt x="2455926" y="150380"/>
                </a:lnTo>
                <a:lnTo>
                  <a:pt x="2444242" y="159258"/>
                </a:lnTo>
                <a:lnTo>
                  <a:pt x="2444496" y="159004"/>
                </a:lnTo>
                <a:lnTo>
                  <a:pt x="2444140" y="159258"/>
                </a:lnTo>
                <a:lnTo>
                  <a:pt x="2435479" y="165493"/>
                </a:lnTo>
                <a:lnTo>
                  <a:pt x="2434336" y="171704"/>
                </a:lnTo>
                <a:lnTo>
                  <a:pt x="2440686" y="180606"/>
                </a:lnTo>
                <a:lnTo>
                  <a:pt x="2446909" y="181610"/>
                </a:lnTo>
                <a:lnTo>
                  <a:pt x="2451354" y="178435"/>
                </a:lnTo>
                <a:lnTo>
                  <a:pt x="2456053" y="175133"/>
                </a:lnTo>
                <a:lnTo>
                  <a:pt x="2468118" y="165989"/>
                </a:lnTo>
                <a:lnTo>
                  <a:pt x="2479548" y="156464"/>
                </a:lnTo>
                <a:lnTo>
                  <a:pt x="2486177" y="150380"/>
                </a:lnTo>
                <a:lnTo>
                  <a:pt x="2490470" y="146443"/>
                </a:lnTo>
                <a:lnTo>
                  <a:pt x="2497963" y="139065"/>
                </a:lnTo>
                <a:lnTo>
                  <a:pt x="2501773" y="135267"/>
                </a:lnTo>
                <a:lnTo>
                  <a:pt x="2501773" y="128917"/>
                </a:lnTo>
                <a:close/>
              </a:path>
              <a:path w="4956175" h="2406015">
                <a:moveTo>
                  <a:pt x="2559685" y="5080"/>
                </a:moveTo>
                <a:lnTo>
                  <a:pt x="2555367" y="508"/>
                </a:lnTo>
                <a:lnTo>
                  <a:pt x="2544445" y="0"/>
                </a:lnTo>
                <a:lnTo>
                  <a:pt x="2539873" y="4318"/>
                </a:lnTo>
                <a:lnTo>
                  <a:pt x="2539111" y="21082"/>
                </a:lnTo>
                <a:lnTo>
                  <a:pt x="2537815" y="30556"/>
                </a:lnTo>
                <a:lnTo>
                  <a:pt x="2537714" y="31369"/>
                </a:lnTo>
                <a:lnTo>
                  <a:pt x="2537815" y="30556"/>
                </a:lnTo>
                <a:lnTo>
                  <a:pt x="2537637" y="31369"/>
                </a:lnTo>
                <a:lnTo>
                  <a:pt x="2535301" y="41783"/>
                </a:lnTo>
                <a:lnTo>
                  <a:pt x="2535428" y="41021"/>
                </a:lnTo>
                <a:lnTo>
                  <a:pt x="2535186" y="41783"/>
                </a:lnTo>
                <a:lnTo>
                  <a:pt x="2532151" y="51676"/>
                </a:lnTo>
                <a:lnTo>
                  <a:pt x="2531948" y="52197"/>
                </a:lnTo>
                <a:lnTo>
                  <a:pt x="2528151" y="61912"/>
                </a:lnTo>
                <a:lnTo>
                  <a:pt x="2527935" y="62484"/>
                </a:lnTo>
                <a:lnTo>
                  <a:pt x="2528151" y="61912"/>
                </a:lnTo>
                <a:lnTo>
                  <a:pt x="2527871" y="62484"/>
                </a:lnTo>
                <a:lnTo>
                  <a:pt x="2527427" y="63373"/>
                </a:lnTo>
                <a:lnTo>
                  <a:pt x="2525141" y="68326"/>
                </a:lnTo>
                <a:lnTo>
                  <a:pt x="2527173" y="74295"/>
                </a:lnTo>
                <a:lnTo>
                  <a:pt x="2532126" y="76581"/>
                </a:lnTo>
                <a:lnTo>
                  <a:pt x="2537079" y="78994"/>
                </a:lnTo>
                <a:lnTo>
                  <a:pt x="2542921" y="76835"/>
                </a:lnTo>
                <a:lnTo>
                  <a:pt x="2545334" y="72009"/>
                </a:lnTo>
                <a:lnTo>
                  <a:pt x="2546223" y="70104"/>
                </a:lnTo>
                <a:lnTo>
                  <a:pt x="2549448" y="61849"/>
                </a:lnTo>
                <a:lnTo>
                  <a:pt x="2550795" y="58420"/>
                </a:lnTo>
                <a:lnTo>
                  <a:pt x="2552941" y="51435"/>
                </a:lnTo>
                <a:lnTo>
                  <a:pt x="2554478" y="46482"/>
                </a:lnTo>
                <a:lnTo>
                  <a:pt x="2557272" y="34544"/>
                </a:lnTo>
                <a:lnTo>
                  <a:pt x="2557818" y="30480"/>
                </a:lnTo>
                <a:lnTo>
                  <a:pt x="2558923" y="22352"/>
                </a:lnTo>
                <a:lnTo>
                  <a:pt x="2559012" y="20193"/>
                </a:lnTo>
                <a:lnTo>
                  <a:pt x="2559685" y="5080"/>
                </a:lnTo>
                <a:close/>
              </a:path>
              <a:path w="4956175" h="2406015">
                <a:moveTo>
                  <a:pt x="4469384" y="2331301"/>
                </a:moveTo>
                <a:lnTo>
                  <a:pt x="4465066" y="2326779"/>
                </a:lnTo>
                <a:lnTo>
                  <a:pt x="4454144" y="2326525"/>
                </a:lnTo>
                <a:lnTo>
                  <a:pt x="4449572" y="2330856"/>
                </a:lnTo>
                <a:lnTo>
                  <a:pt x="4449051" y="2353729"/>
                </a:lnTo>
                <a:lnTo>
                  <a:pt x="4448683" y="2395893"/>
                </a:lnTo>
                <a:lnTo>
                  <a:pt x="4448683" y="2401366"/>
                </a:lnTo>
                <a:lnTo>
                  <a:pt x="4453001" y="2405837"/>
                </a:lnTo>
                <a:lnTo>
                  <a:pt x="4463910" y="2405938"/>
                </a:lnTo>
                <a:lnTo>
                  <a:pt x="4468495" y="2401544"/>
                </a:lnTo>
                <a:lnTo>
                  <a:pt x="4468495" y="2395893"/>
                </a:lnTo>
                <a:lnTo>
                  <a:pt x="4468863" y="2353729"/>
                </a:lnTo>
                <a:lnTo>
                  <a:pt x="4468876" y="2353589"/>
                </a:lnTo>
                <a:lnTo>
                  <a:pt x="4468876" y="2353348"/>
                </a:lnTo>
                <a:lnTo>
                  <a:pt x="4469384" y="2331301"/>
                </a:lnTo>
                <a:close/>
              </a:path>
              <a:path w="4956175" h="2406015">
                <a:moveTo>
                  <a:pt x="4475988" y="2193252"/>
                </a:moveTo>
                <a:lnTo>
                  <a:pt x="4471797" y="2188527"/>
                </a:lnTo>
                <a:lnTo>
                  <a:pt x="4460875" y="2187778"/>
                </a:lnTo>
                <a:lnTo>
                  <a:pt x="4456176" y="2191893"/>
                </a:lnTo>
                <a:lnTo>
                  <a:pt x="4455795" y="2197354"/>
                </a:lnTo>
                <a:lnTo>
                  <a:pt x="4453890" y="2226322"/>
                </a:lnTo>
                <a:lnTo>
                  <a:pt x="4452188" y="2257869"/>
                </a:lnTo>
                <a:lnTo>
                  <a:pt x="4451985" y="2262301"/>
                </a:lnTo>
                <a:lnTo>
                  <a:pt x="4456176" y="2266962"/>
                </a:lnTo>
                <a:lnTo>
                  <a:pt x="4467085" y="2267534"/>
                </a:lnTo>
                <a:lnTo>
                  <a:pt x="4471797" y="2263343"/>
                </a:lnTo>
                <a:lnTo>
                  <a:pt x="4472102" y="2256840"/>
                </a:lnTo>
                <a:lnTo>
                  <a:pt x="4473562" y="2227592"/>
                </a:lnTo>
                <a:lnTo>
                  <a:pt x="4473575" y="2227427"/>
                </a:lnTo>
                <a:lnTo>
                  <a:pt x="4475988" y="2193252"/>
                </a:lnTo>
                <a:close/>
              </a:path>
              <a:path w="4956175" h="2406015">
                <a:moveTo>
                  <a:pt x="4489310" y="2055749"/>
                </a:moveTo>
                <a:lnTo>
                  <a:pt x="4485513" y="2050796"/>
                </a:lnTo>
                <a:lnTo>
                  <a:pt x="4474591" y="2049526"/>
                </a:lnTo>
                <a:lnTo>
                  <a:pt x="4469638" y="2053336"/>
                </a:lnTo>
                <a:lnTo>
                  <a:pt x="4468342" y="2064385"/>
                </a:lnTo>
                <a:lnTo>
                  <a:pt x="4464037" y="2102231"/>
                </a:lnTo>
                <a:lnTo>
                  <a:pt x="4462018" y="2123567"/>
                </a:lnTo>
                <a:lnTo>
                  <a:pt x="4465955" y="2128393"/>
                </a:lnTo>
                <a:lnTo>
                  <a:pt x="4476864" y="2129409"/>
                </a:lnTo>
                <a:lnTo>
                  <a:pt x="4481690" y="2125472"/>
                </a:lnTo>
                <a:lnTo>
                  <a:pt x="4482211" y="2120011"/>
                </a:lnTo>
                <a:lnTo>
                  <a:pt x="4483722" y="2104390"/>
                </a:lnTo>
                <a:lnTo>
                  <a:pt x="4483747" y="2104263"/>
                </a:lnTo>
                <a:lnTo>
                  <a:pt x="4488154" y="2064385"/>
                </a:lnTo>
                <a:lnTo>
                  <a:pt x="4488192" y="2064258"/>
                </a:lnTo>
                <a:lnTo>
                  <a:pt x="4488688" y="2061210"/>
                </a:lnTo>
                <a:lnTo>
                  <a:pt x="4489310" y="2055749"/>
                </a:lnTo>
                <a:close/>
              </a:path>
              <a:path w="4956175" h="2406015">
                <a:moveTo>
                  <a:pt x="4509643" y="1919097"/>
                </a:moveTo>
                <a:lnTo>
                  <a:pt x="4506087" y="1914017"/>
                </a:lnTo>
                <a:lnTo>
                  <a:pt x="4500613" y="1913001"/>
                </a:lnTo>
                <a:lnTo>
                  <a:pt x="4495292" y="1912112"/>
                </a:lnTo>
                <a:lnTo>
                  <a:pt x="4490085" y="1915668"/>
                </a:lnTo>
                <a:lnTo>
                  <a:pt x="4489196" y="1921129"/>
                </a:lnTo>
                <a:lnTo>
                  <a:pt x="4485005" y="1945513"/>
                </a:lnTo>
                <a:lnTo>
                  <a:pt x="4479671" y="1979930"/>
                </a:lnTo>
                <a:lnTo>
                  <a:pt x="4478782" y="1985391"/>
                </a:lnTo>
                <a:lnTo>
                  <a:pt x="4482465" y="1990344"/>
                </a:lnTo>
                <a:lnTo>
                  <a:pt x="4493260" y="1992122"/>
                </a:lnTo>
                <a:lnTo>
                  <a:pt x="4498340" y="1988439"/>
                </a:lnTo>
                <a:lnTo>
                  <a:pt x="4499229" y="1982978"/>
                </a:lnTo>
                <a:lnTo>
                  <a:pt x="4504512" y="1948815"/>
                </a:lnTo>
                <a:lnTo>
                  <a:pt x="4504563" y="1948675"/>
                </a:lnTo>
                <a:lnTo>
                  <a:pt x="4504563" y="1948815"/>
                </a:lnTo>
                <a:lnTo>
                  <a:pt x="4504601" y="1948561"/>
                </a:lnTo>
                <a:lnTo>
                  <a:pt x="4508754" y="1924431"/>
                </a:lnTo>
                <a:lnTo>
                  <a:pt x="4509643" y="1919097"/>
                </a:lnTo>
                <a:close/>
              </a:path>
              <a:path w="4956175" h="2406015">
                <a:moveTo>
                  <a:pt x="4538091" y="1784108"/>
                </a:moveTo>
                <a:lnTo>
                  <a:pt x="4534789" y="1778635"/>
                </a:lnTo>
                <a:lnTo>
                  <a:pt x="4524121" y="1776107"/>
                </a:lnTo>
                <a:lnTo>
                  <a:pt x="4518787" y="1779397"/>
                </a:lnTo>
                <a:lnTo>
                  <a:pt x="4517517" y="1784731"/>
                </a:lnTo>
                <a:lnTo>
                  <a:pt x="4513072" y="1803019"/>
                </a:lnTo>
                <a:lnTo>
                  <a:pt x="4505312" y="1837055"/>
                </a:lnTo>
                <a:lnTo>
                  <a:pt x="4504182" y="1843024"/>
                </a:lnTo>
                <a:lnTo>
                  <a:pt x="4503039" y="1848358"/>
                </a:lnTo>
                <a:lnTo>
                  <a:pt x="4506468" y="1853565"/>
                </a:lnTo>
                <a:lnTo>
                  <a:pt x="4511929" y="1854708"/>
                </a:lnTo>
                <a:lnTo>
                  <a:pt x="4517263" y="1855724"/>
                </a:lnTo>
                <a:lnTo>
                  <a:pt x="4522470" y="1852295"/>
                </a:lnTo>
                <a:lnTo>
                  <a:pt x="4523613" y="1846961"/>
                </a:lnTo>
                <a:lnTo>
                  <a:pt x="4524705" y="1841373"/>
                </a:lnTo>
                <a:lnTo>
                  <a:pt x="4524756" y="1841246"/>
                </a:lnTo>
                <a:lnTo>
                  <a:pt x="4524756" y="1841373"/>
                </a:lnTo>
                <a:lnTo>
                  <a:pt x="4524807" y="1841119"/>
                </a:lnTo>
                <a:lnTo>
                  <a:pt x="4532312" y="1807718"/>
                </a:lnTo>
                <a:lnTo>
                  <a:pt x="4532427" y="1807476"/>
                </a:lnTo>
                <a:lnTo>
                  <a:pt x="4536821" y="1789430"/>
                </a:lnTo>
                <a:lnTo>
                  <a:pt x="4538091" y="1784108"/>
                </a:lnTo>
                <a:close/>
              </a:path>
              <a:path w="4956175" h="2406015">
                <a:moveTo>
                  <a:pt x="4577715" y="1652524"/>
                </a:moveTo>
                <a:lnTo>
                  <a:pt x="4575035" y="1646809"/>
                </a:lnTo>
                <a:lnTo>
                  <a:pt x="4569968" y="1644904"/>
                </a:lnTo>
                <a:lnTo>
                  <a:pt x="4564888" y="1642872"/>
                </a:lnTo>
                <a:lnTo>
                  <a:pt x="4559160" y="1645539"/>
                </a:lnTo>
                <a:lnTo>
                  <a:pt x="4557268" y="1650619"/>
                </a:lnTo>
                <a:lnTo>
                  <a:pt x="4556112" y="1653540"/>
                </a:lnTo>
                <a:lnTo>
                  <a:pt x="4546854" y="1680464"/>
                </a:lnTo>
                <a:lnTo>
                  <a:pt x="4538472" y="1707642"/>
                </a:lnTo>
                <a:lnTo>
                  <a:pt x="4536821" y="1712849"/>
                </a:lnTo>
                <a:lnTo>
                  <a:pt x="4539742" y="1718310"/>
                </a:lnTo>
                <a:lnTo>
                  <a:pt x="4550156" y="1721612"/>
                </a:lnTo>
                <a:lnTo>
                  <a:pt x="4555744" y="1718691"/>
                </a:lnTo>
                <a:lnTo>
                  <a:pt x="4557268" y="1713484"/>
                </a:lnTo>
                <a:lnTo>
                  <a:pt x="4565688" y="1686814"/>
                </a:lnTo>
                <a:lnTo>
                  <a:pt x="4565764" y="1686560"/>
                </a:lnTo>
                <a:lnTo>
                  <a:pt x="4565637" y="1686814"/>
                </a:lnTo>
                <a:lnTo>
                  <a:pt x="4574705" y="1660271"/>
                </a:lnTo>
                <a:lnTo>
                  <a:pt x="4574794" y="1660017"/>
                </a:lnTo>
                <a:lnTo>
                  <a:pt x="4574667" y="1660271"/>
                </a:lnTo>
                <a:lnTo>
                  <a:pt x="4575810" y="1657604"/>
                </a:lnTo>
                <a:lnTo>
                  <a:pt x="4577715" y="1652524"/>
                </a:lnTo>
                <a:close/>
              </a:path>
              <a:path w="4956175" h="2406015">
                <a:moveTo>
                  <a:pt x="4639310" y="1532255"/>
                </a:moveTo>
                <a:lnTo>
                  <a:pt x="4638548" y="1526032"/>
                </a:lnTo>
                <a:lnTo>
                  <a:pt x="4634230" y="1522603"/>
                </a:lnTo>
                <a:lnTo>
                  <a:pt x="4629912" y="1519301"/>
                </a:lnTo>
                <a:lnTo>
                  <a:pt x="4623689" y="1519936"/>
                </a:lnTo>
                <a:lnTo>
                  <a:pt x="4595736" y="1562735"/>
                </a:lnTo>
                <a:lnTo>
                  <a:pt x="4585970" y="1581531"/>
                </a:lnTo>
                <a:lnTo>
                  <a:pt x="4587862" y="1587500"/>
                </a:lnTo>
                <a:lnTo>
                  <a:pt x="4592815" y="1589913"/>
                </a:lnTo>
                <a:lnTo>
                  <a:pt x="4597654" y="1592453"/>
                </a:lnTo>
                <a:lnTo>
                  <a:pt x="4603610" y="1590548"/>
                </a:lnTo>
                <a:lnTo>
                  <a:pt x="4606163" y="1585722"/>
                </a:lnTo>
                <a:lnTo>
                  <a:pt x="4613262" y="1572006"/>
                </a:lnTo>
                <a:lnTo>
                  <a:pt x="4613021" y="1572514"/>
                </a:lnTo>
                <a:lnTo>
                  <a:pt x="4613313" y="1572006"/>
                </a:lnTo>
                <a:lnTo>
                  <a:pt x="4622876" y="1555369"/>
                </a:lnTo>
                <a:lnTo>
                  <a:pt x="4623181" y="1554861"/>
                </a:lnTo>
                <a:lnTo>
                  <a:pt x="4622800" y="1555369"/>
                </a:lnTo>
                <a:lnTo>
                  <a:pt x="4633214" y="1539875"/>
                </a:lnTo>
                <a:lnTo>
                  <a:pt x="4632833" y="1540510"/>
                </a:lnTo>
                <a:lnTo>
                  <a:pt x="4633315" y="1539875"/>
                </a:lnTo>
                <a:lnTo>
                  <a:pt x="4635881" y="1536573"/>
                </a:lnTo>
                <a:lnTo>
                  <a:pt x="4639310" y="1532255"/>
                </a:lnTo>
                <a:close/>
              </a:path>
              <a:path w="4956175" h="2406015">
                <a:moveTo>
                  <a:pt x="4735246" y="1479550"/>
                </a:moveTo>
                <a:lnTo>
                  <a:pt x="4692523" y="1479550"/>
                </a:lnTo>
                <a:lnTo>
                  <a:pt x="4691761" y="1479550"/>
                </a:lnTo>
                <a:lnTo>
                  <a:pt x="4686300" y="1479804"/>
                </a:lnTo>
                <a:lnTo>
                  <a:pt x="4682109" y="1484503"/>
                </a:lnTo>
                <a:lnTo>
                  <a:pt x="4682363" y="1489964"/>
                </a:lnTo>
                <a:lnTo>
                  <a:pt x="4682744" y="1495425"/>
                </a:lnTo>
                <a:lnTo>
                  <a:pt x="4687316" y="1499616"/>
                </a:lnTo>
                <a:lnTo>
                  <a:pt x="4692777" y="1499362"/>
                </a:lnTo>
                <a:lnTo>
                  <a:pt x="4732909" y="1481582"/>
                </a:lnTo>
                <a:lnTo>
                  <a:pt x="4735246" y="1479550"/>
                </a:lnTo>
                <a:close/>
              </a:path>
              <a:path w="4956175" h="2406015">
                <a:moveTo>
                  <a:pt x="4752721" y="1461643"/>
                </a:moveTo>
                <a:lnTo>
                  <a:pt x="4752429" y="1456944"/>
                </a:lnTo>
                <a:lnTo>
                  <a:pt x="4752340" y="1455420"/>
                </a:lnTo>
                <a:lnTo>
                  <a:pt x="4744212" y="1448054"/>
                </a:lnTo>
                <a:lnTo>
                  <a:pt x="4737989" y="1448435"/>
                </a:lnTo>
                <a:lnTo>
                  <a:pt x="4734306" y="1452499"/>
                </a:lnTo>
                <a:lnTo>
                  <a:pt x="4730102" y="1457210"/>
                </a:lnTo>
                <a:lnTo>
                  <a:pt x="4725416" y="1461770"/>
                </a:lnTo>
                <a:lnTo>
                  <a:pt x="4724971" y="1462151"/>
                </a:lnTo>
                <a:lnTo>
                  <a:pt x="4720082" y="1466469"/>
                </a:lnTo>
                <a:lnTo>
                  <a:pt x="4720590" y="1465961"/>
                </a:lnTo>
                <a:lnTo>
                  <a:pt x="4715256" y="1470152"/>
                </a:lnTo>
                <a:lnTo>
                  <a:pt x="4715764" y="1469644"/>
                </a:lnTo>
                <a:lnTo>
                  <a:pt x="4710671" y="1473047"/>
                </a:lnTo>
                <a:lnTo>
                  <a:pt x="4710366" y="1473200"/>
                </a:lnTo>
                <a:lnTo>
                  <a:pt x="4706366" y="1475346"/>
                </a:lnTo>
                <a:lnTo>
                  <a:pt x="4705731" y="1475613"/>
                </a:lnTo>
                <a:lnTo>
                  <a:pt x="4701845" y="1477289"/>
                </a:lnTo>
                <a:lnTo>
                  <a:pt x="4697666" y="1478572"/>
                </a:lnTo>
                <a:lnTo>
                  <a:pt x="4692853" y="1479486"/>
                </a:lnTo>
                <a:lnTo>
                  <a:pt x="4693221" y="1479486"/>
                </a:lnTo>
                <a:lnTo>
                  <a:pt x="4735309" y="1479486"/>
                </a:lnTo>
                <a:lnTo>
                  <a:pt x="4736122" y="1478788"/>
                </a:lnTo>
                <a:lnTo>
                  <a:pt x="4736414" y="1478534"/>
                </a:lnTo>
                <a:lnTo>
                  <a:pt x="4737582" y="1477518"/>
                </a:lnTo>
                <a:lnTo>
                  <a:pt x="4738014" y="1477137"/>
                </a:lnTo>
                <a:lnTo>
                  <a:pt x="4738751" y="1476502"/>
                </a:lnTo>
                <a:lnTo>
                  <a:pt x="4740021" y="1475232"/>
                </a:lnTo>
                <a:lnTo>
                  <a:pt x="4742561" y="1472692"/>
                </a:lnTo>
                <a:lnTo>
                  <a:pt x="4744466" y="1470787"/>
                </a:lnTo>
                <a:lnTo>
                  <a:pt x="4745037" y="1470152"/>
                </a:lnTo>
                <a:lnTo>
                  <a:pt x="4748352" y="1466469"/>
                </a:lnTo>
                <a:lnTo>
                  <a:pt x="4752721" y="1461643"/>
                </a:lnTo>
                <a:close/>
              </a:path>
              <a:path w="4956175" h="2406015">
                <a:moveTo>
                  <a:pt x="4817999" y="1335659"/>
                </a:moveTo>
                <a:lnTo>
                  <a:pt x="4815459" y="1329944"/>
                </a:lnTo>
                <a:lnTo>
                  <a:pt x="4805172" y="1326134"/>
                </a:lnTo>
                <a:lnTo>
                  <a:pt x="4799457" y="1328801"/>
                </a:lnTo>
                <a:lnTo>
                  <a:pt x="4797552" y="1333881"/>
                </a:lnTo>
                <a:lnTo>
                  <a:pt x="4793869" y="1343914"/>
                </a:lnTo>
                <a:lnTo>
                  <a:pt x="4793996" y="1343533"/>
                </a:lnTo>
                <a:lnTo>
                  <a:pt x="4793831" y="1343914"/>
                </a:lnTo>
                <a:lnTo>
                  <a:pt x="4784344" y="1366774"/>
                </a:lnTo>
                <a:lnTo>
                  <a:pt x="4772279" y="1392936"/>
                </a:lnTo>
                <a:lnTo>
                  <a:pt x="4774565" y="1398778"/>
                </a:lnTo>
                <a:lnTo>
                  <a:pt x="4784471" y="1403350"/>
                </a:lnTo>
                <a:lnTo>
                  <a:pt x="4790313" y="1401191"/>
                </a:lnTo>
                <a:lnTo>
                  <a:pt x="4792599" y="1396238"/>
                </a:lnTo>
                <a:lnTo>
                  <a:pt x="4802505" y="1374521"/>
                </a:lnTo>
                <a:lnTo>
                  <a:pt x="4805832" y="1366520"/>
                </a:lnTo>
                <a:lnTo>
                  <a:pt x="4812284" y="1351026"/>
                </a:lnTo>
                <a:lnTo>
                  <a:pt x="4816094" y="1340866"/>
                </a:lnTo>
                <a:lnTo>
                  <a:pt x="4817999" y="1335659"/>
                </a:lnTo>
                <a:close/>
              </a:path>
              <a:path w="4956175" h="2406015">
                <a:moveTo>
                  <a:pt x="4858512" y="1201928"/>
                </a:moveTo>
                <a:lnTo>
                  <a:pt x="4855337" y="1196594"/>
                </a:lnTo>
                <a:lnTo>
                  <a:pt x="4844669" y="1194054"/>
                </a:lnTo>
                <a:lnTo>
                  <a:pt x="4839335" y="1197229"/>
                </a:lnTo>
                <a:lnTo>
                  <a:pt x="4838065" y="1202563"/>
                </a:lnTo>
                <a:lnTo>
                  <a:pt x="4837684" y="1203960"/>
                </a:lnTo>
                <a:lnTo>
                  <a:pt x="4837684" y="1203833"/>
                </a:lnTo>
                <a:lnTo>
                  <a:pt x="4837646" y="1203960"/>
                </a:lnTo>
                <a:lnTo>
                  <a:pt x="4829556" y="1235075"/>
                </a:lnTo>
                <a:lnTo>
                  <a:pt x="4829556" y="1234821"/>
                </a:lnTo>
                <a:lnTo>
                  <a:pt x="4829480" y="1235075"/>
                </a:lnTo>
                <a:lnTo>
                  <a:pt x="4820920" y="1264793"/>
                </a:lnTo>
                <a:lnTo>
                  <a:pt x="4823968" y="1270254"/>
                </a:lnTo>
                <a:lnTo>
                  <a:pt x="4834509" y="1273302"/>
                </a:lnTo>
                <a:lnTo>
                  <a:pt x="4839970" y="1270254"/>
                </a:lnTo>
                <a:lnTo>
                  <a:pt x="4841557" y="1264793"/>
                </a:lnTo>
                <a:lnTo>
                  <a:pt x="4848606" y="1240155"/>
                </a:lnTo>
                <a:lnTo>
                  <a:pt x="4856861" y="1208786"/>
                </a:lnTo>
                <a:lnTo>
                  <a:pt x="4858512" y="1201928"/>
                </a:lnTo>
                <a:close/>
              </a:path>
              <a:path w="4956175" h="2406015">
                <a:moveTo>
                  <a:pt x="4887468" y="1065784"/>
                </a:moveTo>
                <a:lnTo>
                  <a:pt x="4883912" y="1060577"/>
                </a:lnTo>
                <a:lnTo>
                  <a:pt x="4873117" y="1058545"/>
                </a:lnTo>
                <a:lnTo>
                  <a:pt x="4867910" y="1062101"/>
                </a:lnTo>
                <a:lnTo>
                  <a:pt x="4867021" y="1067562"/>
                </a:lnTo>
                <a:lnTo>
                  <a:pt x="4860290" y="1103376"/>
                </a:lnTo>
                <a:lnTo>
                  <a:pt x="4860290" y="1103122"/>
                </a:lnTo>
                <a:lnTo>
                  <a:pt x="4860226" y="1103376"/>
                </a:lnTo>
                <a:lnTo>
                  <a:pt x="4855591" y="1125728"/>
                </a:lnTo>
                <a:lnTo>
                  <a:pt x="4854575" y="1131062"/>
                </a:lnTo>
                <a:lnTo>
                  <a:pt x="4858004" y="1136269"/>
                </a:lnTo>
                <a:lnTo>
                  <a:pt x="4863338" y="1137412"/>
                </a:lnTo>
                <a:lnTo>
                  <a:pt x="4868672" y="1138428"/>
                </a:lnTo>
                <a:lnTo>
                  <a:pt x="4874006" y="1134999"/>
                </a:lnTo>
                <a:lnTo>
                  <a:pt x="4875022" y="1129665"/>
                </a:lnTo>
                <a:lnTo>
                  <a:pt x="4879721" y="1107059"/>
                </a:lnTo>
                <a:lnTo>
                  <a:pt x="4886452" y="1071118"/>
                </a:lnTo>
                <a:lnTo>
                  <a:pt x="4887468" y="1065784"/>
                </a:lnTo>
                <a:close/>
              </a:path>
              <a:path w="4956175" h="2406015">
                <a:moveTo>
                  <a:pt x="4907915" y="927989"/>
                </a:moveTo>
                <a:lnTo>
                  <a:pt x="4903978" y="923036"/>
                </a:lnTo>
                <a:lnTo>
                  <a:pt x="4893183" y="921766"/>
                </a:lnTo>
                <a:lnTo>
                  <a:pt x="4888230" y="925576"/>
                </a:lnTo>
                <a:lnTo>
                  <a:pt x="4887595" y="931037"/>
                </a:lnTo>
                <a:lnTo>
                  <a:pt x="4884674" y="954151"/>
                </a:lnTo>
                <a:lnTo>
                  <a:pt x="4884674" y="954024"/>
                </a:lnTo>
                <a:lnTo>
                  <a:pt x="4884648" y="954151"/>
                </a:lnTo>
                <a:lnTo>
                  <a:pt x="4879594" y="989711"/>
                </a:lnTo>
                <a:lnTo>
                  <a:pt x="4878832" y="995172"/>
                </a:lnTo>
                <a:lnTo>
                  <a:pt x="4882642" y="1000125"/>
                </a:lnTo>
                <a:lnTo>
                  <a:pt x="4893437" y="1001649"/>
                </a:lnTo>
                <a:lnTo>
                  <a:pt x="4898517" y="997966"/>
                </a:lnTo>
                <a:lnTo>
                  <a:pt x="4904232" y="956691"/>
                </a:lnTo>
                <a:lnTo>
                  <a:pt x="4907153" y="933450"/>
                </a:lnTo>
                <a:lnTo>
                  <a:pt x="4907915" y="927989"/>
                </a:lnTo>
                <a:close/>
              </a:path>
              <a:path w="4956175" h="2406015">
                <a:moveTo>
                  <a:pt x="4921377" y="789559"/>
                </a:moveTo>
                <a:lnTo>
                  <a:pt x="4917313" y="784860"/>
                </a:lnTo>
                <a:lnTo>
                  <a:pt x="4911852" y="784352"/>
                </a:lnTo>
                <a:lnTo>
                  <a:pt x="4906391" y="783971"/>
                </a:lnTo>
                <a:lnTo>
                  <a:pt x="4901692" y="788035"/>
                </a:lnTo>
                <a:lnTo>
                  <a:pt x="4901184" y="793496"/>
                </a:lnTo>
                <a:lnTo>
                  <a:pt x="4897882" y="834136"/>
                </a:lnTo>
                <a:lnTo>
                  <a:pt x="4897869" y="834263"/>
                </a:lnTo>
                <a:lnTo>
                  <a:pt x="4896104" y="852551"/>
                </a:lnTo>
                <a:lnTo>
                  <a:pt x="4895596" y="858012"/>
                </a:lnTo>
                <a:lnTo>
                  <a:pt x="4899660" y="862838"/>
                </a:lnTo>
                <a:lnTo>
                  <a:pt x="4910582" y="863854"/>
                </a:lnTo>
                <a:lnTo>
                  <a:pt x="4915408" y="859790"/>
                </a:lnTo>
                <a:lnTo>
                  <a:pt x="4917694" y="836041"/>
                </a:lnTo>
                <a:lnTo>
                  <a:pt x="4920996" y="795020"/>
                </a:lnTo>
                <a:lnTo>
                  <a:pt x="4921377" y="789559"/>
                </a:lnTo>
                <a:close/>
              </a:path>
              <a:path w="4956175" h="2406015">
                <a:moveTo>
                  <a:pt x="4955921" y="659765"/>
                </a:moveTo>
                <a:lnTo>
                  <a:pt x="4949190" y="645795"/>
                </a:lnTo>
                <a:lnTo>
                  <a:pt x="4918964" y="583057"/>
                </a:lnTo>
                <a:lnTo>
                  <a:pt x="4879848" y="658749"/>
                </a:lnTo>
                <a:lnTo>
                  <a:pt x="4907966" y="659130"/>
                </a:lnTo>
                <a:lnTo>
                  <a:pt x="4907788" y="667639"/>
                </a:lnTo>
                <a:lnTo>
                  <a:pt x="4907775" y="667766"/>
                </a:lnTo>
                <a:lnTo>
                  <a:pt x="4906137" y="709676"/>
                </a:lnTo>
                <a:lnTo>
                  <a:pt x="4906111" y="709930"/>
                </a:lnTo>
                <a:lnTo>
                  <a:pt x="4905883" y="714629"/>
                </a:lnTo>
                <a:lnTo>
                  <a:pt x="4905629" y="720090"/>
                </a:lnTo>
                <a:lnTo>
                  <a:pt x="4909820" y="724789"/>
                </a:lnTo>
                <a:lnTo>
                  <a:pt x="4920742" y="725297"/>
                </a:lnTo>
                <a:lnTo>
                  <a:pt x="4925441" y="721106"/>
                </a:lnTo>
                <a:lnTo>
                  <a:pt x="4925987" y="709676"/>
                </a:lnTo>
                <a:lnTo>
                  <a:pt x="4927612" y="667639"/>
                </a:lnTo>
                <a:lnTo>
                  <a:pt x="4927778" y="659396"/>
                </a:lnTo>
                <a:lnTo>
                  <a:pt x="4955921" y="6597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43878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80" b="1">
                <a:latin typeface="Trebuchet MS"/>
                <a:cs typeface="Trebuchet MS"/>
              </a:rPr>
              <a:t>With</a:t>
            </a:r>
            <a:r>
              <a:rPr dirty="0" sz="4000" spc="-260" b="1">
                <a:latin typeface="Trebuchet MS"/>
                <a:cs typeface="Trebuchet MS"/>
              </a:rPr>
              <a:t> </a:t>
            </a:r>
            <a:r>
              <a:rPr dirty="0" sz="4000" spc="90" b="1">
                <a:latin typeface="Trebuchet MS"/>
                <a:cs typeface="Trebuchet MS"/>
              </a:rPr>
              <a:t>transactions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329" y="1194562"/>
            <a:ext cx="714311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25">
                <a:solidFill>
                  <a:srgbClr val="00AFEF"/>
                </a:solidFill>
                <a:latin typeface="Trebuchet MS"/>
                <a:cs typeface="Trebuchet MS"/>
              </a:rPr>
              <a:t>ETL</a:t>
            </a:r>
            <a:r>
              <a:rPr dirty="0" sz="2000" spc="-8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00AFEF"/>
                </a:solidFill>
                <a:latin typeface="Trebuchet MS"/>
                <a:cs typeface="Trebuchet MS"/>
              </a:rPr>
              <a:t>process</a:t>
            </a:r>
            <a:r>
              <a:rPr dirty="0" sz="2000" spc="-75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uses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Governed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Tables’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54D16A"/>
                </a:solidFill>
                <a:latin typeface="Trebuchet MS"/>
                <a:cs typeface="Trebuchet MS"/>
              </a:rPr>
              <a:t>transactions</a:t>
            </a:r>
            <a:r>
              <a:rPr dirty="0" sz="2000" spc="-100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ingest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recover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errors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745991"/>
            <a:ext cx="10646410" cy="114300"/>
          </a:xfrm>
          <a:custGeom>
            <a:avLst/>
            <a:gdLst/>
            <a:ahLst/>
            <a:cxnLst/>
            <a:rect l="l" t="t" r="r" b="b"/>
            <a:pathLst>
              <a:path w="10646410" h="114300">
                <a:moveTo>
                  <a:pt x="10531983" y="0"/>
                </a:moveTo>
                <a:lnTo>
                  <a:pt x="10531983" y="114299"/>
                </a:lnTo>
                <a:lnTo>
                  <a:pt x="10608183" y="76199"/>
                </a:lnTo>
                <a:lnTo>
                  <a:pt x="10551160" y="76199"/>
                </a:lnTo>
                <a:lnTo>
                  <a:pt x="10558583" y="74705"/>
                </a:lnTo>
                <a:lnTo>
                  <a:pt x="10564637" y="70627"/>
                </a:lnTo>
                <a:lnTo>
                  <a:pt x="10568715" y="64573"/>
                </a:lnTo>
                <a:lnTo>
                  <a:pt x="10570210" y="57149"/>
                </a:lnTo>
                <a:lnTo>
                  <a:pt x="10568715" y="49726"/>
                </a:lnTo>
                <a:lnTo>
                  <a:pt x="10564637" y="43672"/>
                </a:lnTo>
                <a:lnTo>
                  <a:pt x="10558583" y="39594"/>
                </a:lnTo>
                <a:lnTo>
                  <a:pt x="10551160" y="38099"/>
                </a:lnTo>
                <a:lnTo>
                  <a:pt x="10608183" y="38099"/>
                </a:lnTo>
                <a:lnTo>
                  <a:pt x="10531983" y="0"/>
                </a:lnTo>
                <a:close/>
              </a:path>
              <a:path w="10646410" h="114300">
                <a:moveTo>
                  <a:pt x="10531983" y="38099"/>
                </a:moveTo>
                <a:lnTo>
                  <a:pt x="19050" y="38099"/>
                </a:lnTo>
                <a:lnTo>
                  <a:pt x="11637" y="39594"/>
                </a:lnTo>
                <a:lnTo>
                  <a:pt x="5581" y="43672"/>
                </a:lnTo>
                <a:lnTo>
                  <a:pt x="1497" y="49726"/>
                </a:lnTo>
                <a:lnTo>
                  <a:pt x="0" y="57149"/>
                </a:lnTo>
                <a:lnTo>
                  <a:pt x="1497" y="64573"/>
                </a:lnTo>
                <a:lnTo>
                  <a:pt x="5581" y="70627"/>
                </a:lnTo>
                <a:lnTo>
                  <a:pt x="11637" y="74705"/>
                </a:lnTo>
                <a:lnTo>
                  <a:pt x="19050" y="76199"/>
                </a:lnTo>
                <a:lnTo>
                  <a:pt x="10531983" y="76199"/>
                </a:lnTo>
                <a:lnTo>
                  <a:pt x="10531983" y="38099"/>
                </a:lnTo>
                <a:close/>
              </a:path>
              <a:path w="10646410" h="114300">
                <a:moveTo>
                  <a:pt x="10608183" y="38099"/>
                </a:moveTo>
                <a:lnTo>
                  <a:pt x="10551160" y="38099"/>
                </a:lnTo>
                <a:lnTo>
                  <a:pt x="10558583" y="39594"/>
                </a:lnTo>
                <a:lnTo>
                  <a:pt x="10564637" y="43672"/>
                </a:lnTo>
                <a:lnTo>
                  <a:pt x="10568715" y="49726"/>
                </a:lnTo>
                <a:lnTo>
                  <a:pt x="10570210" y="57149"/>
                </a:lnTo>
                <a:lnTo>
                  <a:pt x="10568715" y="64573"/>
                </a:lnTo>
                <a:lnTo>
                  <a:pt x="10564637" y="70627"/>
                </a:lnTo>
                <a:lnTo>
                  <a:pt x="10558583" y="74705"/>
                </a:lnTo>
                <a:lnTo>
                  <a:pt x="10551160" y="76199"/>
                </a:lnTo>
                <a:lnTo>
                  <a:pt x="10608183" y="76199"/>
                </a:lnTo>
                <a:lnTo>
                  <a:pt x="10646283" y="57149"/>
                </a:lnTo>
                <a:lnTo>
                  <a:pt x="10608183" y="380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977118" y="3459860"/>
            <a:ext cx="540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4564" y="3941064"/>
            <a:ext cx="160020" cy="184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3079" y="3941064"/>
            <a:ext cx="160020" cy="1849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10071" y="3941064"/>
            <a:ext cx="161543" cy="1849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8588" y="3941064"/>
            <a:ext cx="160020" cy="1849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4564" y="4293108"/>
            <a:ext cx="160020" cy="1849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93079" y="4293108"/>
            <a:ext cx="160020" cy="184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10071" y="4293108"/>
            <a:ext cx="161543" cy="18492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763" y="4012691"/>
            <a:ext cx="160020" cy="1849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280" y="4012691"/>
            <a:ext cx="160019" cy="1849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5272" y="4012691"/>
            <a:ext cx="161544" cy="18492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9376" y="4006596"/>
            <a:ext cx="160020" cy="1849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4884" y="4006596"/>
            <a:ext cx="160019" cy="1849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06367" y="4006596"/>
            <a:ext cx="161544" cy="1849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3400" y="4006596"/>
            <a:ext cx="160020" cy="1849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9376" y="4358640"/>
            <a:ext cx="160020" cy="1849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06367" y="4358640"/>
            <a:ext cx="161544" cy="1849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43400" y="4358640"/>
            <a:ext cx="160020" cy="18492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4884" y="4358640"/>
            <a:ext cx="160019" cy="18492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28588" y="4294632"/>
            <a:ext cx="161544" cy="1849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75447" y="3939540"/>
            <a:ext cx="161544" cy="18338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8456" y="3939540"/>
            <a:ext cx="160020" cy="18338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93964" y="3939540"/>
            <a:ext cx="160019" cy="18338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58456" y="4293108"/>
            <a:ext cx="160020" cy="1849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5447" y="4293108"/>
            <a:ext cx="161544" cy="18492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93964" y="4293108"/>
            <a:ext cx="160019" cy="1849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2480" y="4293108"/>
            <a:ext cx="160020" cy="18492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12480" y="3941064"/>
            <a:ext cx="160020" cy="18338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58456" y="4626864"/>
            <a:ext cx="160020" cy="1833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75447" y="4626864"/>
            <a:ext cx="161544" cy="18338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93964" y="4626864"/>
            <a:ext cx="160019" cy="18338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12480" y="4626864"/>
            <a:ext cx="160020" cy="18338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097280" y="3732276"/>
            <a:ext cx="7554595" cy="1770380"/>
            <a:chOff x="1097280" y="3732276"/>
            <a:chExt cx="7554595" cy="1770380"/>
          </a:xfrm>
        </p:grpSpPr>
        <p:sp>
          <p:nvSpPr>
            <p:cNvPr id="39" name="object 39"/>
            <p:cNvSpPr/>
            <p:nvPr/>
          </p:nvSpPr>
          <p:spPr>
            <a:xfrm>
              <a:off x="1097280" y="3732276"/>
              <a:ext cx="1271270" cy="113030"/>
            </a:xfrm>
            <a:custGeom>
              <a:avLst/>
              <a:gdLst/>
              <a:ahLst/>
              <a:cxnLst/>
              <a:rect l="l" t="t" r="r" b="b"/>
              <a:pathLst>
                <a:path w="1271270" h="113029">
                  <a:moveTo>
                    <a:pt x="1252220" y="0"/>
                  </a:moveTo>
                  <a:lnTo>
                    <a:pt x="18795" y="0"/>
                  </a:lnTo>
                  <a:lnTo>
                    <a:pt x="11481" y="1472"/>
                  </a:lnTo>
                  <a:lnTo>
                    <a:pt x="5507" y="5492"/>
                  </a:lnTo>
                  <a:lnTo>
                    <a:pt x="1477" y="11465"/>
                  </a:lnTo>
                  <a:lnTo>
                    <a:pt x="0" y="18796"/>
                  </a:lnTo>
                  <a:lnTo>
                    <a:pt x="0" y="93980"/>
                  </a:lnTo>
                  <a:lnTo>
                    <a:pt x="1477" y="101310"/>
                  </a:lnTo>
                  <a:lnTo>
                    <a:pt x="5507" y="107283"/>
                  </a:lnTo>
                  <a:lnTo>
                    <a:pt x="11481" y="111303"/>
                  </a:lnTo>
                  <a:lnTo>
                    <a:pt x="18795" y="112775"/>
                  </a:lnTo>
                  <a:lnTo>
                    <a:pt x="1252220" y="112775"/>
                  </a:lnTo>
                  <a:lnTo>
                    <a:pt x="1259550" y="111303"/>
                  </a:lnTo>
                  <a:lnTo>
                    <a:pt x="1265523" y="107283"/>
                  </a:lnTo>
                  <a:lnTo>
                    <a:pt x="1269543" y="101310"/>
                  </a:lnTo>
                  <a:lnTo>
                    <a:pt x="1271015" y="93980"/>
                  </a:lnTo>
                  <a:lnTo>
                    <a:pt x="1271015" y="18796"/>
                  </a:lnTo>
                  <a:lnTo>
                    <a:pt x="1269543" y="11465"/>
                  </a:lnTo>
                  <a:lnTo>
                    <a:pt x="1265523" y="5492"/>
                  </a:lnTo>
                  <a:lnTo>
                    <a:pt x="1259550" y="1472"/>
                  </a:lnTo>
                  <a:lnTo>
                    <a:pt x="1252220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99360" y="3752088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39" h="91439">
                  <a:moveTo>
                    <a:pt x="465581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84581"/>
                  </a:lnTo>
                  <a:lnTo>
                    <a:pt x="6857" y="91439"/>
                  </a:lnTo>
                  <a:lnTo>
                    <a:pt x="465581" y="91439"/>
                  </a:lnTo>
                  <a:lnTo>
                    <a:pt x="472439" y="84581"/>
                  </a:lnTo>
                  <a:lnTo>
                    <a:pt x="472439" y="6857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317747" y="3732276"/>
              <a:ext cx="1271270" cy="113030"/>
            </a:xfrm>
            <a:custGeom>
              <a:avLst/>
              <a:gdLst/>
              <a:ahLst/>
              <a:cxnLst/>
              <a:rect l="l" t="t" r="r" b="b"/>
              <a:pathLst>
                <a:path w="1271270" h="113029">
                  <a:moveTo>
                    <a:pt x="1252219" y="0"/>
                  </a:moveTo>
                  <a:lnTo>
                    <a:pt x="18796" y="0"/>
                  </a:lnTo>
                  <a:lnTo>
                    <a:pt x="11465" y="1472"/>
                  </a:lnTo>
                  <a:lnTo>
                    <a:pt x="5492" y="5492"/>
                  </a:lnTo>
                  <a:lnTo>
                    <a:pt x="1472" y="11465"/>
                  </a:lnTo>
                  <a:lnTo>
                    <a:pt x="0" y="18796"/>
                  </a:lnTo>
                  <a:lnTo>
                    <a:pt x="0" y="93980"/>
                  </a:lnTo>
                  <a:lnTo>
                    <a:pt x="1472" y="101310"/>
                  </a:lnTo>
                  <a:lnTo>
                    <a:pt x="5492" y="107283"/>
                  </a:lnTo>
                  <a:lnTo>
                    <a:pt x="11465" y="111303"/>
                  </a:lnTo>
                  <a:lnTo>
                    <a:pt x="18796" y="112775"/>
                  </a:lnTo>
                  <a:lnTo>
                    <a:pt x="1252219" y="112775"/>
                  </a:lnTo>
                  <a:lnTo>
                    <a:pt x="1259550" y="111303"/>
                  </a:lnTo>
                  <a:lnTo>
                    <a:pt x="1265523" y="107283"/>
                  </a:lnTo>
                  <a:lnTo>
                    <a:pt x="1269543" y="101310"/>
                  </a:lnTo>
                  <a:lnTo>
                    <a:pt x="1271015" y="93980"/>
                  </a:lnTo>
                  <a:lnTo>
                    <a:pt x="1271015" y="18796"/>
                  </a:lnTo>
                  <a:lnTo>
                    <a:pt x="1269543" y="11465"/>
                  </a:lnTo>
                  <a:lnTo>
                    <a:pt x="1265523" y="5492"/>
                  </a:lnTo>
                  <a:lnTo>
                    <a:pt x="1259550" y="1472"/>
                  </a:lnTo>
                  <a:lnTo>
                    <a:pt x="1252219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639312" y="3752088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39" h="91439">
                  <a:moveTo>
                    <a:pt x="465582" y="0"/>
                  </a:moveTo>
                  <a:lnTo>
                    <a:pt x="6858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84581"/>
                  </a:lnTo>
                  <a:lnTo>
                    <a:pt x="6858" y="91439"/>
                  </a:lnTo>
                  <a:lnTo>
                    <a:pt x="465582" y="91439"/>
                  </a:lnTo>
                  <a:lnTo>
                    <a:pt x="472439" y="84581"/>
                  </a:lnTo>
                  <a:lnTo>
                    <a:pt x="472439" y="6857"/>
                  </a:lnTo>
                  <a:lnTo>
                    <a:pt x="465582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225796" y="3732275"/>
              <a:ext cx="3426460" cy="113030"/>
            </a:xfrm>
            <a:custGeom>
              <a:avLst/>
              <a:gdLst/>
              <a:ahLst/>
              <a:cxnLst/>
              <a:rect l="l" t="t" r="r" b="b"/>
              <a:pathLst>
                <a:path w="3426459" h="113029">
                  <a:moveTo>
                    <a:pt x="1272540" y="18796"/>
                  </a:moveTo>
                  <a:lnTo>
                    <a:pt x="1271066" y="11468"/>
                  </a:lnTo>
                  <a:lnTo>
                    <a:pt x="1267040" y="5499"/>
                  </a:lnTo>
                  <a:lnTo>
                    <a:pt x="1261071" y="1473"/>
                  </a:lnTo>
                  <a:lnTo>
                    <a:pt x="1253744" y="0"/>
                  </a:lnTo>
                  <a:lnTo>
                    <a:pt x="18796" y="0"/>
                  </a:lnTo>
                  <a:lnTo>
                    <a:pt x="11455" y="1473"/>
                  </a:lnTo>
                  <a:lnTo>
                    <a:pt x="5486" y="5499"/>
                  </a:lnTo>
                  <a:lnTo>
                    <a:pt x="1460" y="11468"/>
                  </a:lnTo>
                  <a:lnTo>
                    <a:pt x="0" y="18796"/>
                  </a:lnTo>
                  <a:lnTo>
                    <a:pt x="0" y="93980"/>
                  </a:lnTo>
                  <a:lnTo>
                    <a:pt x="1460" y="101320"/>
                  </a:lnTo>
                  <a:lnTo>
                    <a:pt x="5486" y="107289"/>
                  </a:lnTo>
                  <a:lnTo>
                    <a:pt x="11455" y="111315"/>
                  </a:lnTo>
                  <a:lnTo>
                    <a:pt x="18796" y="112776"/>
                  </a:lnTo>
                  <a:lnTo>
                    <a:pt x="1253744" y="112776"/>
                  </a:lnTo>
                  <a:lnTo>
                    <a:pt x="1261071" y="111315"/>
                  </a:lnTo>
                  <a:lnTo>
                    <a:pt x="1267040" y="107289"/>
                  </a:lnTo>
                  <a:lnTo>
                    <a:pt x="1271066" y="101320"/>
                  </a:lnTo>
                  <a:lnTo>
                    <a:pt x="1272540" y="93980"/>
                  </a:lnTo>
                  <a:lnTo>
                    <a:pt x="1272540" y="18796"/>
                  </a:lnTo>
                  <a:close/>
                </a:path>
                <a:path w="3426459" h="113029">
                  <a:moveTo>
                    <a:pt x="3425952" y="18796"/>
                  </a:moveTo>
                  <a:lnTo>
                    <a:pt x="3424478" y="11468"/>
                  </a:lnTo>
                  <a:lnTo>
                    <a:pt x="3420453" y="5499"/>
                  </a:lnTo>
                  <a:lnTo>
                    <a:pt x="3414484" y="1473"/>
                  </a:lnTo>
                  <a:lnTo>
                    <a:pt x="3407156" y="0"/>
                  </a:lnTo>
                  <a:lnTo>
                    <a:pt x="2173732" y="0"/>
                  </a:lnTo>
                  <a:lnTo>
                    <a:pt x="2166391" y="1473"/>
                  </a:lnTo>
                  <a:lnTo>
                    <a:pt x="2160422" y="5499"/>
                  </a:lnTo>
                  <a:lnTo>
                    <a:pt x="2156396" y="11468"/>
                  </a:lnTo>
                  <a:lnTo>
                    <a:pt x="2154936" y="18796"/>
                  </a:lnTo>
                  <a:lnTo>
                    <a:pt x="2154936" y="93980"/>
                  </a:lnTo>
                  <a:lnTo>
                    <a:pt x="2156396" y="101320"/>
                  </a:lnTo>
                  <a:lnTo>
                    <a:pt x="2160422" y="107289"/>
                  </a:lnTo>
                  <a:lnTo>
                    <a:pt x="2166391" y="111315"/>
                  </a:lnTo>
                  <a:lnTo>
                    <a:pt x="2173732" y="112776"/>
                  </a:lnTo>
                  <a:lnTo>
                    <a:pt x="3407156" y="112776"/>
                  </a:lnTo>
                  <a:lnTo>
                    <a:pt x="3414484" y="111315"/>
                  </a:lnTo>
                  <a:lnTo>
                    <a:pt x="3420453" y="107289"/>
                  </a:lnTo>
                  <a:lnTo>
                    <a:pt x="3424478" y="101320"/>
                  </a:lnTo>
                  <a:lnTo>
                    <a:pt x="3425952" y="93980"/>
                  </a:lnTo>
                  <a:lnTo>
                    <a:pt x="3425952" y="18796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722364" y="3752088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40" h="91439">
                  <a:moveTo>
                    <a:pt x="465581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84581"/>
                  </a:lnTo>
                  <a:lnTo>
                    <a:pt x="6857" y="91439"/>
                  </a:lnTo>
                  <a:lnTo>
                    <a:pt x="465581" y="91439"/>
                  </a:lnTo>
                  <a:lnTo>
                    <a:pt x="472439" y="84581"/>
                  </a:lnTo>
                  <a:lnTo>
                    <a:pt x="472439" y="6857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3788" y="4012692"/>
              <a:ext cx="160019" cy="18492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3788" y="4363212"/>
              <a:ext cx="160019" cy="1849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8280" y="4363212"/>
              <a:ext cx="160019" cy="18492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764" y="4363212"/>
              <a:ext cx="160020" cy="1849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272" y="4363212"/>
              <a:ext cx="161544" cy="1849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06368" y="4718304"/>
              <a:ext cx="161544" cy="1849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89375" y="4718304"/>
              <a:ext cx="160020" cy="1849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24884" y="4718304"/>
              <a:ext cx="160019" cy="1849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43400" y="4718304"/>
              <a:ext cx="160020" cy="1849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74564" y="5300472"/>
              <a:ext cx="160020" cy="1849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8588" y="4939284"/>
              <a:ext cx="160020" cy="1849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93080" y="5300472"/>
              <a:ext cx="160020" cy="1849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4564" y="4648200"/>
              <a:ext cx="160020" cy="1849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3080" y="4648200"/>
              <a:ext cx="160020" cy="18492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0071" y="4648200"/>
              <a:ext cx="161543" cy="1849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8588" y="4648200"/>
              <a:ext cx="160020" cy="1849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74564" y="4957572"/>
              <a:ext cx="160020" cy="18492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3080" y="4957572"/>
              <a:ext cx="160020" cy="18492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10071" y="4957572"/>
              <a:ext cx="161543" cy="18492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8456" y="4985004"/>
              <a:ext cx="160020" cy="1849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5448" y="4985004"/>
              <a:ext cx="161544" cy="18492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3963" y="4985004"/>
              <a:ext cx="160019" cy="18492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2480" y="4985004"/>
              <a:ext cx="160020" cy="1849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58456" y="5318760"/>
              <a:ext cx="160020" cy="18338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75448" y="5318760"/>
              <a:ext cx="161544" cy="18338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93963" y="5318760"/>
              <a:ext cx="160019" cy="18338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2480" y="5318760"/>
              <a:ext cx="160020" cy="183387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3136519" y="2340330"/>
            <a:ext cx="276225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2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uns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cor</a:t>
            </a:r>
            <a:r>
              <a:rPr dirty="0" sz="1400" spc="-3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-5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c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tly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start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transaction.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4448" y="5264658"/>
            <a:ext cx="2633980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Que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1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4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u</a:t>
            </a:r>
            <a:r>
              <a:rPr dirty="0" sz="1400" spc="25" b="1">
                <a:solidFill>
                  <a:srgbClr val="54D16A"/>
                </a:solidFill>
                <a:latin typeface="Trebuchet MS"/>
                <a:cs typeface="Trebuchet MS"/>
              </a:rPr>
              <a:t>n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5" b="1">
                <a:solidFill>
                  <a:srgbClr val="54D16A"/>
                </a:solidFill>
                <a:latin typeface="Trebuchet MS"/>
                <a:cs typeface="Trebuchet MS"/>
              </a:rPr>
              <a:t>c</a:t>
            </a:r>
            <a:r>
              <a:rPr dirty="0" sz="1400" spc="-5" b="1">
                <a:solidFill>
                  <a:srgbClr val="54D16A"/>
                </a:solidFill>
                <a:latin typeface="Trebuchet MS"/>
                <a:cs typeface="Trebuchet MS"/>
              </a:rPr>
              <a:t>o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rr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ect</a:t>
            </a:r>
            <a:r>
              <a:rPr dirty="0" sz="1400" spc="-15" b="1">
                <a:solidFill>
                  <a:srgbClr val="54D16A"/>
                </a:solidFill>
                <a:latin typeface="Trebuchet MS"/>
                <a:cs typeface="Trebuchet MS"/>
              </a:rPr>
              <a:t>l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sees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nothing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being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added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runs.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001514" y="5624880"/>
            <a:ext cx="2715260" cy="848994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3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uns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cor</a:t>
            </a:r>
            <a:r>
              <a:rPr dirty="0" sz="1400" spc="-3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-5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c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tly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oll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back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ov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ees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iles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54608" y="2994405"/>
            <a:ext cx="9920605" cy="2672715"/>
            <a:chOff x="1054608" y="2994405"/>
            <a:chExt cx="9920605" cy="2672715"/>
          </a:xfrm>
        </p:grpSpPr>
        <p:sp>
          <p:nvSpPr>
            <p:cNvPr id="76" name="object 76"/>
            <p:cNvSpPr/>
            <p:nvPr/>
          </p:nvSpPr>
          <p:spPr>
            <a:xfrm>
              <a:off x="2089277" y="3261105"/>
              <a:ext cx="4907280" cy="2406015"/>
            </a:xfrm>
            <a:custGeom>
              <a:avLst/>
              <a:gdLst/>
              <a:ahLst/>
              <a:cxnLst/>
              <a:rect l="l" t="t" r="r" b="b"/>
              <a:pathLst>
                <a:path w="4907280" h="2406015">
                  <a:moveTo>
                    <a:pt x="21590" y="1970798"/>
                  </a:moveTo>
                  <a:lnTo>
                    <a:pt x="17399" y="1966214"/>
                  </a:lnTo>
                  <a:lnTo>
                    <a:pt x="6477" y="1965706"/>
                  </a:lnTo>
                  <a:lnTo>
                    <a:pt x="1778" y="1970024"/>
                  </a:lnTo>
                  <a:lnTo>
                    <a:pt x="1612" y="1976247"/>
                  </a:lnTo>
                  <a:lnTo>
                    <a:pt x="635" y="2001012"/>
                  </a:lnTo>
                  <a:lnTo>
                    <a:pt x="114" y="2035429"/>
                  </a:lnTo>
                  <a:lnTo>
                    <a:pt x="0" y="2040636"/>
                  </a:lnTo>
                  <a:lnTo>
                    <a:pt x="4445" y="2045081"/>
                  </a:lnTo>
                  <a:lnTo>
                    <a:pt x="9906" y="2045208"/>
                  </a:lnTo>
                  <a:lnTo>
                    <a:pt x="15367" y="2045208"/>
                  </a:lnTo>
                  <a:lnTo>
                    <a:pt x="19812" y="2040890"/>
                  </a:lnTo>
                  <a:lnTo>
                    <a:pt x="19939" y="2035175"/>
                  </a:lnTo>
                  <a:lnTo>
                    <a:pt x="20472" y="2001012"/>
                  </a:lnTo>
                  <a:lnTo>
                    <a:pt x="21475" y="1975485"/>
                  </a:lnTo>
                  <a:lnTo>
                    <a:pt x="21590" y="1970798"/>
                  </a:lnTo>
                  <a:close/>
                </a:path>
                <a:path w="4907280" h="2406015">
                  <a:moveTo>
                    <a:pt x="35687" y="1833880"/>
                  </a:moveTo>
                  <a:lnTo>
                    <a:pt x="31877" y="1828927"/>
                  </a:lnTo>
                  <a:lnTo>
                    <a:pt x="26543" y="1828038"/>
                  </a:lnTo>
                  <a:lnTo>
                    <a:pt x="21082" y="1827276"/>
                  </a:lnTo>
                  <a:lnTo>
                    <a:pt x="16129" y="1831086"/>
                  </a:lnTo>
                  <a:lnTo>
                    <a:pt x="11303" y="1865249"/>
                  </a:lnTo>
                  <a:lnTo>
                    <a:pt x="7112" y="1901190"/>
                  </a:lnTo>
                  <a:lnTo>
                    <a:pt x="10922" y="1906016"/>
                  </a:lnTo>
                  <a:lnTo>
                    <a:pt x="21844" y="1907286"/>
                  </a:lnTo>
                  <a:lnTo>
                    <a:pt x="26670" y="1903476"/>
                  </a:lnTo>
                  <a:lnTo>
                    <a:pt x="30822" y="1867916"/>
                  </a:lnTo>
                  <a:lnTo>
                    <a:pt x="30861" y="1867763"/>
                  </a:lnTo>
                  <a:lnTo>
                    <a:pt x="30861" y="1867916"/>
                  </a:lnTo>
                  <a:lnTo>
                    <a:pt x="30886" y="1867662"/>
                  </a:lnTo>
                  <a:lnTo>
                    <a:pt x="35687" y="1833880"/>
                  </a:lnTo>
                  <a:close/>
                </a:path>
                <a:path w="4907280" h="2406015">
                  <a:moveTo>
                    <a:pt x="63881" y="1699387"/>
                  </a:moveTo>
                  <a:lnTo>
                    <a:pt x="60706" y="1693926"/>
                  </a:lnTo>
                  <a:lnTo>
                    <a:pt x="50165" y="1691132"/>
                  </a:lnTo>
                  <a:lnTo>
                    <a:pt x="44704" y="1694180"/>
                  </a:lnTo>
                  <a:lnTo>
                    <a:pt x="34671" y="1734820"/>
                  </a:lnTo>
                  <a:lnTo>
                    <a:pt x="28575" y="1763268"/>
                  </a:lnTo>
                  <a:lnTo>
                    <a:pt x="31877" y="1768475"/>
                  </a:lnTo>
                  <a:lnTo>
                    <a:pt x="42545" y="1770761"/>
                  </a:lnTo>
                  <a:lnTo>
                    <a:pt x="47879" y="1767459"/>
                  </a:lnTo>
                  <a:lnTo>
                    <a:pt x="53911" y="1739392"/>
                  </a:lnTo>
                  <a:lnTo>
                    <a:pt x="53975" y="1739252"/>
                  </a:lnTo>
                  <a:lnTo>
                    <a:pt x="53975" y="1739392"/>
                  </a:lnTo>
                  <a:lnTo>
                    <a:pt x="54025" y="1739138"/>
                  </a:lnTo>
                  <a:lnTo>
                    <a:pt x="61468" y="1708277"/>
                  </a:lnTo>
                  <a:lnTo>
                    <a:pt x="61468" y="1708531"/>
                  </a:lnTo>
                  <a:lnTo>
                    <a:pt x="61531" y="1708277"/>
                  </a:lnTo>
                  <a:lnTo>
                    <a:pt x="63881" y="1699387"/>
                  </a:lnTo>
                  <a:close/>
                </a:path>
                <a:path w="4907280" h="2406015">
                  <a:moveTo>
                    <a:pt x="106680" y="1568704"/>
                  </a:moveTo>
                  <a:lnTo>
                    <a:pt x="104140" y="1562989"/>
                  </a:lnTo>
                  <a:lnTo>
                    <a:pt x="99060" y="1560957"/>
                  </a:lnTo>
                  <a:lnTo>
                    <a:pt x="93980" y="1559052"/>
                  </a:lnTo>
                  <a:lnTo>
                    <a:pt x="88265" y="1561592"/>
                  </a:lnTo>
                  <a:lnTo>
                    <a:pt x="68834" y="1614043"/>
                  </a:lnTo>
                  <a:lnTo>
                    <a:pt x="64262" y="1628267"/>
                  </a:lnTo>
                  <a:lnTo>
                    <a:pt x="67056" y="1633855"/>
                  </a:lnTo>
                  <a:lnTo>
                    <a:pt x="72263" y="1635506"/>
                  </a:lnTo>
                  <a:lnTo>
                    <a:pt x="77470" y="1637284"/>
                  </a:lnTo>
                  <a:lnTo>
                    <a:pt x="83058" y="1634363"/>
                  </a:lnTo>
                  <a:lnTo>
                    <a:pt x="84836" y="1629156"/>
                  </a:lnTo>
                  <a:lnTo>
                    <a:pt x="87541" y="1620520"/>
                  </a:lnTo>
                  <a:lnTo>
                    <a:pt x="87630" y="1620266"/>
                  </a:lnTo>
                  <a:lnTo>
                    <a:pt x="87503" y="1620520"/>
                  </a:lnTo>
                  <a:lnTo>
                    <a:pt x="97485" y="1592707"/>
                  </a:lnTo>
                  <a:lnTo>
                    <a:pt x="97574" y="1592580"/>
                  </a:lnTo>
                  <a:lnTo>
                    <a:pt x="104775" y="1573784"/>
                  </a:lnTo>
                  <a:lnTo>
                    <a:pt x="106680" y="1568704"/>
                  </a:lnTo>
                  <a:close/>
                </a:path>
                <a:path w="4907280" h="2406015">
                  <a:moveTo>
                    <a:pt x="167640" y="1446149"/>
                  </a:moveTo>
                  <a:lnTo>
                    <a:pt x="166116" y="1440053"/>
                  </a:lnTo>
                  <a:lnTo>
                    <a:pt x="156718" y="1434465"/>
                  </a:lnTo>
                  <a:lnTo>
                    <a:pt x="150622" y="1435989"/>
                  </a:lnTo>
                  <a:lnTo>
                    <a:pt x="136525" y="1459738"/>
                  </a:lnTo>
                  <a:lnTo>
                    <a:pt x="124079" y="1482725"/>
                  </a:lnTo>
                  <a:lnTo>
                    <a:pt x="116459" y="1498346"/>
                  </a:lnTo>
                  <a:lnTo>
                    <a:pt x="118364" y="1504315"/>
                  </a:lnTo>
                  <a:lnTo>
                    <a:pt x="128270" y="1509141"/>
                  </a:lnTo>
                  <a:lnTo>
                    <a:pt x="134112" y="1507109"/>
                  </a:lnTo>
                  <a:lnTo>
                    <a:pt x="136525" y="1502156"/>
                  </a:lnTo>
                  <a:lnTo>
                    <a:pt x="141732" y="1491742"/>
                  </a:lnTo>
                  <a:lnTo>
                    <a:pt x="153784" y="1469644"/>
                  </a:lnTo>
                  <a:lnTo>
                    <a:pt x="153924" y="1469390"/>
                  </a:lnTo>
                  <a:lnTo>
                    <a:pt x="153670" y="1469644"/>
                  </a:lnTo>
                  <a:lnTo>
                    <a:pt x="167640" y="1446149"/>
                  </a:lnTo>
                  <a:close/>
                </a:path>
                <a:path w="4907280" h="2406015">
                  <a:moveTo>
                    <a:pt x="257048" y="1339469"/>
                  </a:moveTo>
                  <a:lnTo>
                    <a:pt x="253873" y="1335024"/>
                  </a:lnTo>
                  <a:lnTo>
                    <a:pt x="250571" y="1330579"/>
                  </a:lnTo>
                  <a:lnTo>
                    <a:pt x="244348" y="1329690"/>
                  </a:lnTo>
                  <a:lnTo>
                    <a:pt x="240030" y="1332992"/>
                  </a:lnTo>
                  <a:lnTo>
                    <a:pt x="233934" y="1337437"/>
                  </a:lnTo>
                  <a:lnTo>
                    <a:pt x="219075" y="1350264"/>
                  </a:lnTo>
                  <a:lnTo>
                    <a:pt x="204470" y="1364869"/>
                  </a:lnTo>
                  <a:lnTo>
                    <a:pt x="195453" y="1375156"/>
                  </a:lnTo>
                  <a:lnTo>
                    <a:pt x="191770" y="1379220"/>
                  </a:lnTo>
                  <a:lnTo>
                    <a:pt x="192151" y="1385443"/>
                  </a:lnTo>
                  <a:lnTo>
                    <a:pt x="196215" y="1389126"/>
                  </a:lnTo>
                  <a:lnTo>
                    <a:pt x="200406" y="1392682"/>
                  </a:lnTo>
                  <a:lnTo>
                    <a:pt x="206629" y="1392301"/>
                  </a:lnTo>
                  <a:lnTo>
                    <a:pt x="210185" y="1388237"/>
                  </a:lnTo>
                  <a:lnTo>
                    <a:pt x="219075" y="1378204"/>
                  </a:lnTo>
                  <a:lnTo>
                    <a:pt x="218694" y="1378712"/>
                  </a:lnTo>
                  <a:lnTo>
                    <a:pt x="219189" y="1378204"/>
                  </a:lnTo>
                  <a:lnTo>
                    <a:pt x="232270" y="1365135"/>
                  </a:lnTo>
                  <a:lnTo>
                    <a:pt x="232867" y="1364615"/>
                  </a:lnTo>
                  <a:lnTo>
                    <a:pt x="246634" y="1352677"/>
                  </a:lnTo>
                  <a:lnTo>
                    <a:pt x="246126" y="1353185"/>
                  </a:lnTo>
                  <a:lnTo>
                    <a:pt x="246786" y="1352677"/>
                  </a:lnTo>
                  <a:lnTo>
                    <a:pt x="256159" y="1345565"/>
                  </a:lnTo>
                  <a:lnTo>
                    <a:pt x="257048" y="1339469"/>
                  </a:lnTo>
                  <a:close/>
                </a:path>
                <a:path w="4907280" h="2406015">
                  <a:moveTo>
                    <a:pt x="386969" y="1299591"/>
                  </a:moveTo>
                  <a:lnTo>
                    <a:pt x="386499" y="1298575"/>
                  </a:lnTo>
                  <a:lnTo>
                    <a:pt x="386372" y="1298321"/>
                  </a:lnTo>
                  <a:lnTo>
                    <a:pt x="385025" y="1295400"/>
                  </a:lnTo>
                  <a:lnTo>
                    <a:pt x="384683" y="1294638"/>
                  </a:lnTo>
                  <a:lnTo>
                    <a:pt x="382752" y="1290701"/>
                  </a:lnTo>
                  <a:lnTo>
                    <a:pt x="382270" y="1289685"/>
                  </a:lnTo>
                  <a:lnTo>
                    <a:pt x="376301" y="1287653"/>
                  </a:lnTo>
                  <a:lnTo>
                    <a:pt x="371475" y="1290066"/>
                  </a:lnTo>
                  <a:lnTo>
                    <a:pt x="369570" y="1290916"/>
                  </a:lnTo>
                  <a:lnTo>
                    <a:pt x="369062" y="1291082"/>
                  </a:lnTo>
                  <a:lnTo>
                    <a:pt x="355422" y="1295628"/>
                  </a:lnTo>
                  <a:lnTo>
                    <a:pt x="342709" y="1298346"/>
                  </a:lnTo>
                  <a:lnTo>
                    <a:pt x="328041" y="1299337"/>
                  </a:lnTo>
                  <a:lnTo>
                    <a:pt x="316992" y="1300226"/>
                  </a:lnTo>
                  <a:lnTo>
                    <a:pt x="311531" y="1300607"/>
                  </a:lnTo>
                  <a:lnTo>
                    <a:pt x="307467" y="1305306"/>
                  </a:lnTo>
                  <a:lnTo>
                    <a:pt x="308229" y="1316228"/>
                  </a:lnTo>
                  <a:lnTo>
                    <a:pt x="312928" y="1320292"/>
                  </a:lnTo>
                  <a:lnTo>
                    <a:pt x="345059" y="1318006"/>
                  </a:lnTo>
                  <a:lnTo>
                    <a:pt x="361188" y="1314704"/>
                  </a:lnTo>
                  <a:lnTo>
                    <a:pt x="377190" y="1309243"/>
                  </a:lnTo>
                  <a:lnTo>
                    <a:pt x="379984" y="1307846"/>
                  </a:lnTo>
                  <a:lnTo>
                    <a:pt x="384937" y="1305560"/>
                  </a:lnTo>
                  <a:lnTo>
                    <a:pt x="386969" y="1299591"/>
                  </a:lnTo>
                  <a:close/>
                </a:path>
                <a:path w="4907280" h="2406015">
                  <a:moveTo>
                    <a:pt x="489077" y="1208913"/>
                  </a:moveTo>
                  <a:lnTo>
                    <a:pt x="488061" y="1202690"/>
                  </a:lnTo>
                  <a:lnTo>
                    <a:pt x="479171" y="1196340"/>
                  </a:lnTo>
                  <a:lnTo>
                    <a:pt x="472948" y="1197356"/>
                  </a:lnTo>
                  <a:lnTo>
                    <a:pt x="469773" y="1201801"/>
                  </a:lnTo>
                  <a:lnTo>
                    <a:pt x="465201" y="1208278"/>
                  </a:lnTo>
                  <a:lnTo>
                    <a:pt x="465455" y="1207897"/>
                  </a:lnTo>
                  <a:lnTo>
                    <a:pt x="465150" y="1208278"/>
                  </a:lnTo>
                  <a:lnTo>
                    <a:pt x="451866" y="1225042"/>
                  </a:lnTo>
                  <a:lnTo>
                    <a:pt x="452247" y="1224661"/>
                  </a:lnTo>
                  <a:lnTo>
                    <a:pt x="438277" y="1240282"/>
                  </a:lnTo>
                  <a:lnTo>
                    <a:pt x="432689" y="1245997"/>
                  </a:lnTo>
                  <a:lnTo>
                    <a:pt x="428752" y="1249807"/>
                  </a:lnTo>
                  <a:lnTo>
                    <a:pt x="428752" y="1256157"/>
                  </a:lnTo>
                  <a:lnTo>
                    <a:pt x="432689" y="1259967"/>
                  </a:lnTo>
                  <a:lnTo>
                    <a:pt x="436499" y="1263777"/>
                  </a:lnTo>
                  <a:lnTo>
                    <a:pt x="442722" y="1263777"/>
                  </a:lnTo>
                  <a:lnTo>
                    <a:pt x="446659" y="1259967"/>
                  </a:lnTo>
                  <a:lnTo>
                    <a:pt x="452882" y="1253617"/>
                  </a:lnTo>
                  <a:lnTo>
                    <a:pt x="465074" y="1239901"/>
                  </a:lnTo>
                  <a:lnTo>
                    <a:pt x="467233" y="1237488"/>
                  </a:lnTo>
                  <a:lnTo>
                    <a:pt x="477456" y="1224661"/>
                  </a:lnTo>
                  <a:lnTo>
                    <a:pt x="481203" y="1219962"/>
                  </a:lnTo>
                  <a:lnTo>
                    <a:pt x="489077" y="1208913"/>
                  </a:lnTo>
                  <a:close/>
                </a:path>
                <a:path w="4907280" h="2406015">
                  <a:moveTo>
                    <a:pt x="556895" y="1085977"/>
                  </a:moveTo>
                  <a:lnTo>
                    <a:pt x="554736" y="1080135"/>
                  </a:lnTo>
                  <a:lnTo>
                    <a:pt x="544830" y="1075563"/>
                  </a:lnTo>
                  <a:lnTo>
                    <a:pt x="538988" y="1077722"/>
                  </a:lnTo>
                  <a:lnTo>
                    <a:pt x="536702" y="1082675"/>
                  </a:lnTo>
                  <a:lnTo>
                    <a:pt x="527304" y="1103249"/>
                  </a:lnTo>
                  <a:lnTo>
                    <a:pt x="515747" y="1126490"/>
                  </a:lnTo>
                  <a:lnTo>
                    <a:pt x="510794" y="1135507"/>
                  </a:lnTo>
                  <a:lnTo>
                    <a:pt x="508254" y="1140333"/>
                  </a:lnTo>
                  <a:lnTo>
                    <a:pt x="510032" y="1146302"/>
                  </a:lnTo>
                  <a:lnTo>
                    <a:pt x="514858" y="1148969"/>
                  </a:lnTo>
                  <a:lnTo>
                    <a:pt x="519684" y="1151509"/>
                  </a:lnTo>
                  <a:lnTo>
                    <a:pt x="525653" y="1149731"/>
                  </a:lnTo>
                  <a:lnTo>
                    <a:pt x="545211" y="1111631"/>
                  </a:lnTo>
                  <a:lnTo>
                    <a:pt x="549173" y="1102995"/>
                  </a:lnTo>
                  <a:lnTo>
                    <a:pt x="554736" y="1090930"/>
                  </a:lnTo>
                  <a:lnTo>
                    <a:pt x="556895" y="1085977"/>
                  </a:lnTo>
                  <a:close/>
                </a:path>
                <a:path w="4907280" h="2406015">
                  <a:moveTo>
                    <a:pt x="604266" y="954278"/>
                  </a:moveTo>
                  <a:lnTo>
                    <a:pt x="601218" y="948817"/>
                  </a:lnTo>
                  <a:lnTo>
                    <a:pt x="596011" y="947166"/>
                  </a:lnTo>
                  <a:lnTo>
                    <a:pt x="590804" y="945642"/>
                  </a:lnTo>
                  <a:lnTo>
                    <a:pt x="585216" y="948563"/>
                  </a:lnTo>
                  <a:lnTo>
                    <a:pt x="583577" y="954278"/>
                  </a:lnTo>
                  <a:lnTo>
                    <a:pt x="578993" y="969645"/>
                  </a:lnTo>
                  <a:lnTo>
                    <a:pt x="579120" y="969391"/>
                  </a:lnTo>
                  <a:lnTo>
                    <a:pt x="569722" y="998220"/>
                  </a:lnTo>
                  <a:lnTo>
                    <a:pt x="569849" y="997966"/>
                  </a:lnTo>
                  <a:lnTo>
                    <a:pt x="565531" y="1009904"/>
                  </a:lnTo>
                  <a:lnTo>
                    <a:pt x="563753" y="1015111"/>
                  </a:lnTo>
                  <a:lnTo>
                    <a:pt x="566420" y="1020699"/>
                  </a:lnTo>
                  <a:lnTo>
                    <a:pt x="571627" y="1022604"/>
                  </a:lnTo>
                  <a:lnTo>
                    <a:pt x="576707" y="1024382"/>
                  </a:lnTo>
                  <a:lnTo>
                    <a:pt x="582422" y="1021715"/>
                  </a:lnTo>
                  <a:lnTo>
                    <a:pt x="584200" y="1016508"/>
                  </a:lnTo>
                  <a:lnTo>
                    <a:pt x="588518" y="1004443"/>
                  </a:lnTo>
                  <a:lnTo>
                    <a:pt x="590600" y="997966"/>
                  </a:lnTo>
                  <a:lnTo>
                    <a:pt x="597916" y="975360"/>
                  </a:lnTo>
                  <a:lnTo>
                    <a:pt x="599719" y="969391"/>
                  </a:lnTo>
                  <a:lnTo>
                    <a:pt x="602742" y="959485"/>
                  </a:lnTo>
                  <a:lnTo>
                    <a:pt x="604266" y="954278"/>
                  </a:lnTo>
                  <a:close/>
                </a:path>
                <a:path w="4907280" h="2406015">
                  <a:moveTo>
                    <a:pt x="636016" y="818388"/>
                  </a:moveTo>
                  <a:lnTo>
                    <a:pt x="632587" y="813181"/>
                  </a:lnTo>
                  <a:lnTo>
                    <a:pt x="627126" y="812165"/>
                  </a:lnTo>
                  <a:lnTo>
                    <a:pt x="621792" y="811022"/>
                  </a:lnTo>
                  <a:lnTo>
                    <a:pt x="616585" y="814578"/>
                  </a:lnTo>
                  <a:lnTo>
                    <a:pt x="610235" y="847979"/>
                  </a:lnTo>
                  <a:lnTo>
                    <a:pt x="610235" y="847725"/>
                  </a:lnTo>
                  <a:lnTo>
                    <a:pt x="610171" y="847979"/>
                  </a:lnTo>
                  <a:lnTo>
                    <a:pt x="603631" y="877951"/>
                  </a:lnTo>
                  <a:lnTo>
                    <a:pt x="602488" y="883285"/>
                  </a:lnTo>
                  <a:lnTo>
                    <a:pt x="605917" y="888619"/>
                  </a:lnTo>
                  <a:lnTo>
                    <a:pt x="616585" y="890905"/>
                  </a:lnTo>
                  <a:lnTo>
                    <a:pt x="621919" y="887476"/>
                  </a:lnTo>
                  <a:lnTo>
                    <a:pt x="623062" y="882142"/>
                  </a:lnTo>
                  <a:lnTo>
                    <a:pt x="629666" y="851789"/>
                  </a:lnTo>
                  <a:lnTo>
                    <a:pt x="636016" y="818388"/>
                  </a:lnTo>
                  <a:close/>
                </a:path>
                <a:path w="4907280" h="2406015">
                  <a:moveTo>
                    <a:pt x="653415" y="679450"/>
                  </a:moveTo>
                  <a:lnTo>
                    <a:pt x="649351" y="674751"/>
                  </a:lnTo>
                  <a:lnTo>
                    <a:pt x="638429" y="674243"/>
                  </a:lnTo>
                  <a:lnTo>
                    <a:pt x="633730" y="678434"/>
                  </a:lnTo>
                  <a:lnTo>
                    <a:pt x="633349" y="683895"/>
                  </a:lnTo>
                  <a:lnTo>
                    <a:pt x="633349" y="684022"/>
                  </a:lnTo>
                  <a:lnTo>
                    <a:pt x="633310" y="684403"/>
                  </a:lnTo>
                  <a:lnTo>
                    <a:pt x="630301" y="717677"/>
                  </a:lnTo>
                  <a:lnTo>
                    <a:pt x="630428" y="717423"/>
                  </a:lnTo>
                  <a:lnTo>
                    <a:pt x="626872" y="747776"/>
                  </a:lnTo>
                  <a:lnTo>
                    <a:pt x="630682" y="752729"/>
                  </a:lnTo>
                  <a:lnTo>
                    <a:pt x="641604" y="753999"/>
                  </a:lnTo>
                  <a:lnTo>
                    <a:pt x="646430" y="750062"/>
                  </a:lnTo>
                  <a:lnTo>
                    <a:pt x="650113" y="719582"/>
                  </a:lnTo>
                  <a:lnTo>
                    <a:pt x="650303" y="717423"/>
                  </a:lnTo>
                  <a:lnTo>
                    <a:pt x="653161" y="685673"/>
                  </a:lnTo>
                  <a:lnTo>
                    <a:pt x="653199" y="683895"/>
                  </a:lnTo>
                  <a:lnTo>
                    <a:pt x="653415" y="679450"/>
                  </a:lnTo>
                  <a:close/>
                </a:path>
                <a:path w="4907280" h="2406015">
                  <a:moveTo>
                    <a:pt x="683006" y="660527"/>
                  </a:moveTo>
                  <a:lnTo>
                    <a:pt x="647319" y="583184"/>
                  </a:lnTo>
                  <a:lnTo>
                    <a:pt x="606933" y="658114"/>
                  </a:lnTo>
                  <a:lnTo>
                    <a:pt x="683006" y="660527"/>
                  </a:lnTo>
                  <a:close/>
                </a:path>
                <a:path w="4907280" h="2406015">
                  <a:moveTo>
                    <a:pt x="1844802" y="429260"/>
                  </a:moveTo>
                  <a:lnTo>
                    <a:pt x="1818525" y="421703"/>
                  </a:lnTo>
                  <a:lnTo>
                    <a:pt x="1819287" y="419608"/>
                  </a:lnTo>
                  <a:lnTo>
                    <a:pt x="1819643" y="418668"/>
                  </a:lnTo>
                  <a:lnTo>
                    <a:pt x="1820341" y="417576"/>
                  </a:lnTo>
                  <a:lnTo>
                    <a:pt x="1825752" y="409321"/>
                  </a:lnTo>
                  <a:lnTo>
                    <a:pt x="1826018" y="408940"/>
                  </a:lnTo>
                  <a:lnTo>
                    <a:pt x="1830578" y="402717"/>
                  </a:lnTo>
                  <a:lnTo>
                    <a:pt x="1833753" y="398272"/>
                  </a:lnTo>
                  <a:lnTo>
                    <a:pt x="1832737" y="392176"/>
                  </a:lnTo>
                  <a:lnTo>
                    <a:pt x="1828419" y="388874"/>
                  </a:lnTo>
                  <a:lnTo>
                    <a:pt x="1823974" y="385699"/>
                  </a:lnTo>
                  <a:lnTo>
                    <a:pt x="1817751" y="386588"/>
                  </a:lnTo>
                  <a:lnTo>
                    <a:pt x="1814576" y="391033"/>
                  </a:lnTo>
                  <a:lnTo>
                    <a:pt x="1809496" y="397891"/>
                  </a:lnTo>
                  <a:lnTo>
                    <a:pt x="1801876" y="409702"/>
                  </a:lnTo>
                  <a:lnTo>
                    <a:pt x="1799488" y="416229"/>
                  </a:lnTo>
                  <a:lnTo>
                    <a:pt x="1771523" y="408178"/>
                  </a:lnTo>
                  <a:lnTo>
                    <a:pt x="1787017" y="491871"/>
                  </a:lnTo>
                  <a:lnTo>
                    <a:pt x="1832952" y="442087"/>
                  </a:lnTo>
                  <a:lnTo>
                    <a:pt x="1844802" y="429260"/>
                  </a:lnTo>
                  <a:close/>
                </a:path>
                <a:path w="4907280" h="2406015">
                  <a:moveTo>
                    <a:pt x="1939290" y="308610"/>
                  </a:moveTo>
                  <a:lnTo>
                    <a:pt x="1934210" y="298958"/>
                  </a:lnTo>
                  <a:lnTo>
                    <a:pt x="1928241" y="297065"/>
                  </a:lnTo>
                  <a:lnTo>
                    <a:pt x="1919732" y="301498"/>
                  </a:lnTo>
                  <a:lnTo>
                    <a:pt x="1893062" y="318008"/>
                  </a:lnTo>
                  <a:lnTo>
                    <a:pt x="1880362" y="327025"/>
                  </a:lnTo>
                  <a:lnTo>
                    <a:pt x="1868043" y="336423"/>
                  </a:lnTo>
                  <a:lnTo>
                    <a:pt x="1867154" y="342646"/>
                  </a:lnTo>
                  <a:lnTo>
                    <a:pt x="1870456" y="346964"/>
                  </a:lnTo>
                  <a:lnTo>
                    <a:pt x="1873758" y="351409"/>
                  </a:lnTo>
                  <a:lnTo>
                    <a:pt x="1879981" y="352171"/>
                  </a:lnTo>
                  <a:lnTo>
                    <a:pt x="1884426" y="348869"/>
                  </a:lnTo>
                  <a:lnTo>
                    <a:pt x="1891969" y="343039"/>
                  </a:lnTo>
                  <a:lnTo>
                    <a:pt x="1892300" y="342773"/>
                  </a:lnTo>
                  <a:lnTo>
                    <a:pt x="1904238" y="334391"/>
                  </a:lnTo>
                  <a:lnTo>
                    <a:pt x="1903730" y="334772"/>
                  </a:lnTo>
                  <a:lnTo>
                    <a:pt x="1904339" y="334391"/>
                  </a:lnTo>
                  <a:lnTo>
                    <a:pt x="1929269" y="318897"/>
                  </a:lnTo>
                  <a:lnTo>
                    <a:pt x="1929409" y="318820"/>
                  </a:lnTo>
                  <a:lnTo>
                    <a:pt x="1929955" y="318516"/>
                  </a:lnTo>
                  <a:lnTo>
                    <a:pt x="1932559" y="317119"/>
                  </a:lnTo>
                  <a:lnTo>
                    <a:pt x="1937385" y="314579"/>
                  </a:lnTo>
                  <a:lnTo>
                    <a:pt x="1939290" y="308610"/>
                  </a:lnTo>
                  <a:close/>
                </a:path>
                <a:path w="4907280" h="2406015">
                  <a:moveTo>
                    <a:pt x="2068322" y="263398"/>
                  </a:moveTo>
                  <a:lnTo>
                    <a:pt x="2067052" y="257556"/>
                  </a:lnTo>
                  <a:lnTo>
                    <a:pt x="2065909" y="252730"/>
                  </a:lnTo>
                  <a:lnTo>
                    <a:pt x="2060702" y="249301"/>
                  </a:lnTo>
                  <a:lnTo>
                    <a:pt x="2055368" y="250571"/>
                  </a:lnTo>
                  <a:lnTo>
                    <a:pt x="2042541" y="253365"/>
                  </a:lnTo>
                  <a:lnTo>
                    <a:pt x="2026031" y="257556"/>
                  </a:lnTo>
                  <a:lnTo>
                    <a:pt x="2009775" y="262255"/>
                  </a:lnTo>
                  <a:lnTo>
                    <a:pt x="1991741" y="268732"/>
                  </a:lnTo>
                  <a:lnTo>
                    <a:pt x="1989074" y="274320"/>
                  </a:lnTo>
                  <a:lnTo>
                    <a:pt x="1990979" y="279539"/>
                  </a:lnTo>
                  <a:lnTo>
                    <a:pt x="1992757" y="284734"/>
                  </a:lnTo>
                  <a:lnTo>
                    <a:pt x="1998472" y="287413"/>
                  </a:lnTo>
                  <a:lnTo>
                    <a:pt x="2003552" y="285496"/>
                  </a:lnTo>
                  <a:lnTo>
                    <a:pt x="2015756" y="281190"/>
                  </a:lnTo>
                  <a:lnTo>
                    <a:pt x="2016125" y="281063"/>
                  </a:lnTo>
                  <a:lnTo>
                    <a:pt x="2015617" y="281190"/>
                  </a:lnTo>
                  <a:lnTo>
                    <a:pt x="2031492" y="276606"/>
                  </a:lnTo>
                  <a:lnTo>
                    <a:pt x="2031111" y="276606"/>
                  </a:lnTo>
                  <a:lnTo>
                    <a:pt x="2047240" y="272542"/>
                  </a:lnTo>
                  <a:lnTo>
                    <a:pt x="2046859" y="272669"/>
                  </a:lnTo>
                  <a:lnTo>
                    <a:pt x="2047430" y="272542"/>
                  </a:lnTo>
                  <a:lnTo>
                    <a:pt x="2064893" y="268732"/>
                  </a:lnTo>
                  <a:lnTo>
                    <a:pt x="2068322" y="263398"/>
                  </a:lnTo>
                  <a:close/>
                </a:path>
                <a:path w="4907280" h="2406015">
                  <a:moveTo>
                    <a:pt x="2205863" y="251714"/>
                  </a:moveTo>
                  <a:lnTo>
                    <a:pt x="2205164" y="245999"/>
                  </a:lnTo>
                  <a:lnTo>
                    <a:pt x="2204466" y="240919"/>
                  </a:lnTo>
                  <a:lnTo>
                    <a:pt x="2200732" y="238125"/>
                  </a:lnTo>
                  <a:lnTo>
                    <a:pt x="2199386" y="237109"/>
                  </a:lnTo>
                  <a:lnTo>
                    <a:pt x="2194052" y="237871"/>
                  </a:lnTo>
                  <a:lnTo>
                    <a:pt x="2192528" y="238125"/>
                  </a:lnTo>
                  <a:lnTo>
                    <a:pt x="2192909" y="237998"/>
                  </a:lnTo>
                  <a:lnTo>
                    <a:pt x="2176272" y="239776"/>
                  </a:lnTo>
                  <a:lnTo>
                    <a:pt x="2176653" y="239776"/>
                  </a:lnTo>
                  <a:lnTo>
                    <a:pt x="2160016" y="240792"/>
                  </a:lnTo>
                  <a:lnTo>
                    <a:pt x="2160397" y="240792"/>
                  </a:lnTo>
                  <a:lnTo>
                    <a:pt x="2130425" y="241427"/>
                  </a:lnTo>
                  <a:lnTo>
                    <a:pt x="2125980" y="245999"/>
                  </a:lnTo>
                  <a:lnTo>
                    <a:pt x="2126234" y="256921"/>
                  </a:lnTo>
                  <a:lnTo>
                    <a:pt x="2130806" y="261239"/>
                  </a:lnTo>
                  <a:lnTo>
                    <a:pt x="2161032" y="260604"/>
                  </a:lnTo>
                  <a:lnTo>
                    <a:pt x="2178050" y="259461"/>
                  </a:lnTo>
                  <a:lnTo>
                    <a:pt x="2195068" y="257683"/>
                  </a:lnTo>
                  <a:lnTo>
                    <a:pt x="2196719" y="257556"/>
                  </a:lnTo>
                  <a:lnTo>
                    <a:pt x="2202180" y="256794"/>
                  </a:lnTo>
                  <a:lnTo>
                    <a:pt x="2205863" y="251714"/>
                  </a:lnTo>
                  <a:close/>
                </a:path>
                <a:path w="4907280" h="2406015">
                  <a:moveTo>
                    <a:pt x="2339467" y="210693"/>
                  </a:moveTo>
                  <a:lnTo>
                    <a:pt x="2339175" y="210058"/>
                  </a:lnTo>
                  <a:lnTo>
                    <a:pt x="2337181" y="205613"/>
                  </a:lnTo>
                  <a:lnTo>
                    <a:pt x="2335022" y="200660"/>
                  </a:lnTo>
                  <a:lnTo>
                    <a:pt x="2329180" y="198374"/>
                  </a:lnTo>
                  <a:lnTo>
                    <a:pt x="2302103" y="210159"/>
                  </a:lnTo>
                  <a:lnTo>
                    <a:pt x="2302383" y="210058"/>
                  </a:lnTo>
                  <a:lnTo>
                    <a:pt x="2301748" y="210312"/>
                  </a:lnTo>
                  <a:lnTo>
                    <a:pt x="2302103" y="210159"/>
                  </a:lnTo>
                  <a:lnTo>
                    <a:pt x="2301659" y="210312"/>
                  </a:lnTo>
                  <a:lnTo>
                    <a:pt x="2271522" y="220980"/>
                  </a:lnTo>
                  <a:lnTo>
                    <a:pt x="2272030" y="220853"/>
                  </a:lnTo>
                  <a:lnTo>
                    <a:pt x="2264664" y="223012"/>
                  </a:lnTo>
                  <a:lnTo>
                    <a:pt x="2261616" y="228600"/>
                  </a:lnTo>
                  <a:lnTo>
                    <a:pt x="2263267" y="233807"/>
                  </a:lnTo>
                  <a:lnTo>
                    <a:pt x="2264791" y="239014"/>
                  </a:lnTo>
                  <a:lnTo>
                    <a:pt x="2270252" y="242062"/>
                  </a:lnTo>
                  <a:lnTo>
                    <a:pt x="2275586" y="240538"/>
                  </a:lnTo>
                  <a:lnTo>
                    <a:pt x="2277999" y="239776"/>
                  </a:lnTo>
                  <a:lnTo>
                    <a:pt x="2309368" y="228600"/>
                  </a:lnTo>
                  <a:lnTo>
                    <a:pt x="2327135" y="220853"/>
                  </a:lnTo>
                  <a:lnTo>
                    <a:pt x="2337054" y="216535"/>
                  </a:lnTo>
                  <a:lnTo>
                    <a:pt x="2339467" y="210693"/>
                  </a:lnTo>
                  <a:close/>
                </a:path>
                <a:path w="4907280" h="2406015">
                  <a:moveTo>
                    <a:pt x="2453005" y="128905"/>
                  </a:moveTo>
                  <a:lnTo>
                    <a:pt x="2445258" y="121158"/>
                  </a:lnTo>
                  <a:lnTo>
                    <a:pt x="2439035" y="121158"/>
                  </a:lnTo>
                  <a:lnTo>
                    <a:pt x="2428240" y="131953"/>
                  </a:lnTo>
                  <a:lnTo>
                    <a:pt x="2427821" y="132334"/>
                  </a:lnTo>
                  <a:lnTo>
                    <a:pt x="2417699" y="141605"/>
                  </a:lnTo>
                  <a:lnTo>
                    <a:pt x="2417953" y="141351"/>
                  </a:lnTo>
                  <a:lnTo>
                    <a:pt x="2417635" y="141605"/>
                  </a:lnTo>
                  <a:lnTo>
                    <a:pt x="2406904" y="150495"/>
                  </a:lnTo>
                  <a:lnTo>
                    <a:pt x="2407158" y="150368"/>
                  </a:lnTo>
                  <a:lnTo>
                    <a:pt x="2395474" y="159258"/>
                  </a:lnTo>
                  <a:lnTo>
                    <a:pt x="2395728" y="159004"/>
                  </a:lnTo>
                  <a:lnTo>
                    <a:pt x="2395372" y="159258"/>
                  </a:lnTo>
                  <a:lnTo>
                    <a:pt x="2386711" y="165481"/>
                  </a:lnTo>
                  <a:lnTo>
                    <a:pt x="2385568" y="171704"/>
                  </a:lnTo>
                  <a:lnTo>
                    <a:pt x="2391918" y="180594"/>
                  </a:lnTo>
                  <a:lnTo>
                    <a:pt x="2398141" y="181610"/>
                  </a:lnTo>
                  <a:lnTo>
                    <a:pt x="2402586" y="178435"/>
                  </a:lnTo>
                  <a:lnTo>
                    <a:pt x="2407285" y="175133"/>
                  </a:lnTo>
                  <a:lnTo>
                    <a:pt x="2419350" y="165989"/>
                  </a:lnTo>
                  <a:lnTo>
                    <a:pt x="2430780" y="156464"/>
                  </a:lnTo>
                  <a:lnTo>
                    <a:pt x="2437409" y="150368"/>
                  </a:lnTo>
                  <a:lnTo>
                    <a:pt x="2441702" y="146431"/>
                  </a:lnTo>
                  <a:lnTo>
                    <a:pt x="2449195" y="139065"/>
                  </a:lnTo>
                  <a:lnTo>
                    <a:pt x="2453005" y="135255"/>
                  </a:lnTo>
                  <a:lnTo>
                    <a:pt x="2453005" y="128905"/>
                  </a:lnTo>
                  <a:close/>
                </a:path>
                <a:path w="4907280" h="2406015">
                  <a:moveTo>
                    <a:pt x="2510917" y="5080"/>
                  </a:moveTo>
                  <a:lnTo>
                    <a:pt x="2506599" y="508"/>
                  </a:lnTo>
                  <a:lnTo>
                    <a:pt x="2495677" y="0"/>
                  </a:lnTo>
                  <a:lnTo>
                    <a:pt x="2491105" y="4318"/>
                  </a:lnTo>
                  <a:lnTo>
                    <a:pt x="2490343" y="21082"/>
                  </a:lnTo>
                  <a:lnTo>
                    <a:pt x="2489047" y="30556"/>
                  </a:lnTo>
                  <a:lnTo>
                    <a:pt x="2488946" y="31369"/>
                  </a:lnTo>
                  <a:lnTo>
                    <a:pt x="2489047" y="30556"/>
                  </a:lnTo>
                  <a:lnTo>
                    <a:pt x="2488869" y="31369"/>
                  </a:lnTo>
                  <a:lnTo>
                    <a:pt x="2486533" y="41783"/>
                  </a:lnTo>
                  <a:lnTo>
                    <a:pt x="2486660" y="41021"/>
                  </a:lnTo>
                  <a:lnTo>
                    <a:pt x="2486418" y="41783"/>
                  </a:lnTo>
                  <a:lnTo>
                    <a:pt x="2483383" y="51676"/>
                  </a:lnTo>
                  <a:lnTo>
                    <a:pt x="2483180" y="52197"/>
                  </a:lnTo>
                  <a:lnTo>
                    <a:pt x="2479383" y="61912"/>
                  </a:lnTo>
                  <a:lnTo>
                    <a:pt x="2479167" y="62484"/>
                  </a:lnTo>
                  <a:lnTo>
                    <a:pt x="2479383" y="61912"/>
                  </a:lnTo>
                  <a:lnTo>
                    <a:pt x="2479103" y="62484"/>
                  </a:lnTo>
                  <a:lnTo>
                    <a:pt x="2478659" y="63373"/>
                  </a:lnTo>
                  <a:lnTo>
                    <a:pt x="2476373" y="68326"/>
                  </a:lnTo>
                  <a:lnTo>
                    <a:pt x="2478405" y="74295"/>
                  </a:lnTo>
                  <a:lnTo>
                    <a:pt x="2483358" y="76581"/>
                  </a:lnTo>
                  <a:lnTo>
                    <a:pt x="2488311" y="78994"/>
                  </a:lnTo>
                  <a:lnTo>
                    <a:pt x="2494153" y="76835"/>
                  </a:lnTo>
                  <a:lnTo>
                    <a:pt x="2496566" y="72009"/>
                  </a:lnTo>
                  <a:lnTo>
                    <a:pt x="2497455" y="70104"/>
                  </a:lnTo>
                  <a:lnTo>
                    <a:pt x="2500680" y="61849"/>
                  </a:lnTo>
                  <a:lnTo>
                    <a:pt x="2502027" y="58420"/>
                  </a:lnTo>
                  <a:lnTo>
                    <a:pt x="2504173" y="51435"/>
                  </a:lnTo>
                  <a:lnTo>
                    <a:pt x="2505710" y="46482"/>
                  </a:lnTo>
                  <a:lnTo>
                    <a:pt x="2508504" y="34544"/>
                  </a:lnTo>
                  <a:lnTo>
                    <a:pt x="2509050" y="30480"/>
                  </a:lnTo>
                  <a:lnTo>
                    <a:pt x="2510155" y="22352"/>
                  </a:lnTo>
                  <a:lnTo>
                    <a:pt x="2510244" y="20193"/>
                  </a:lnTo>
                  <a:lnTo>
                    <a:pt x="2510917" y="5080"/>
                  </a:lnTo>
                  <a:close/>
                </a:path>
                <a:path w="4907280" h="2406015">
                  <a:moveTo>
                    <a:pt x="4472292" y="2331288"/>
                  </a:moveTo>
                  <a:lnTo>
                    <a:pt x="4467987" y="2326767"/>
                  </a:lnTo>
                  <a:lnTo>
                    <a:pt x="4456938" y="2326513"/>
                  </a:lnTo>
                  <a:lnTo>
                    <a:pt x="4452493" y="2330881"/>
                  </a:lnTo>
                  <a:lnTo>
                    <a:pt x="4451972" y="2353703"/>
                  </a:lnTo>
                  <a:lnTo>
                    <a:pt x="4451718" y="2395918"/>
                  </a:lnTo>
                  <a:lnTo>
                    <a:pt x="4451845" y="2401519"/>
                  </a:lnTo>
                  <a:lnTo>
                    <a:pt x="4456049" y="2405850"/>
                  </a:lnTo>
                  <a:lnTo>
                    <a:pt x="4467098" y="2405926"/>
                  </a:lnTo>
                  <a:lnTo>
                    <a:pt x="4471543" y="2401519"/>
                  </a:lnTo>
                  <a:lnTo>
                    <a:pt x="4471543" y="2395918"/>
                  </a:lnTo>
                  <a:lnTo>
                    <a:pt x="4471797" y="2353373"/>
                  </a:lnTo>
                  <a:lnTo>
                    <a:pt x="4472292" y="2331288"/>
                  </a:lnTo>
                  <a:close/>
                </a:path>
                <a:path w="4907280" h="2406015">
                  <a:moveTo>
                    <a:pt x="4478401" y="2193163"/>
                  </a:moveTo>
                  <a:lnTo>
                    <a:pt x="4474197" y="2188464"/>
                  </a:lnTo>
                  <a:lnTo>
                    <a:pt x="4463288" y="2187702"/>
                  </a:lnTo>
                  <a:lnTo>
                    <a:pt x="4458589" y="2191893"/>
                  </a:lnTo>
                  <a:lnTo>
                    <a:pt x="4458119" y="2198624"/>
                  </a:lnTo>
                  <a:lnTo>
                    <a:pt x="4456303" y="2226437"/>
                  </a:lnTo>
                  <a:lnTo>
                    <a:pt x="4455020" y="2256917"/>
                  </a:lnTo>
                  <a:lnTo>
                    <a:pt x="4454893" y="2262378"/>
                  </a:lnTo>
                  <a:lnTo>
                    <a:pt x="4459097" y="2267077"/>
                  </a:lnTo>
                  <a:lnTo>
                    <a:pt x="4464545" y="2267204"/>
                  </a:lnTo>
                  <a:lnTo>
                    <a:pt x="4470019" y="2267458"/>
                  </a:lnTo>
                  <a:lnTo>
                    <a:pt x="4474591" y="2263267"/>
                  </a:lnTo>
                  <a:lnTo>
                    <a:pt x="4474870" y="2256917"/>
                  </a:lnTo>
                  <a:lnTo>
                    <a:pt x="4476102" y="2227580"/>
                  </a:lnTo>
                  <a:lnTo>
                    <a:pt x="4476115" y="2227389"/>
                  </a:lnTo>
                  <a:lnTo>
                    <a:pt x="4478096" y="2197354"/>
                  </a:lnTo>
                  <a:lnTo>
                    <a:pt x="4478401" y="2193163"/>
                  </a:lnTo>
                  <a:close/>
                </a:path>
                <a:path w="4907280" h="2406015">
                  <a:moveTo>
                    <a:pt x="4489945" y="2055495"/>
                  </a:moveTo>
                  <a:lnTo>
                    <a:pt x="4486148" y="2050542"/>
                  </a:lnTo>
                  <a:lnTo>
                    <a:pt x="4480687" y="2049907"/>
                  </a:lnTo>
                  <a:lnTo>
                    <a:pt x="4475226" y="2049399"/>
                  </a:lnTo>
                  <a:lnTo>
                    <a:pt x="4470273" y="2053209"/>
                  </a:lnTo>
                  <a:lnTo>
                    <a:pt x="4469244" y="2062099"/>
                  </a:lnTo>
                  <a:lnTo>
                    <a:pt x="4465269" y="2104263"/>
                  </a:lnTo>
                  <a:lnTo>
                    <a:pt x="4464050" y="2118106"/>
                  </a:lnTo>
                  <a:lnTo>
                    <a:pt x="4463542" y="2123567"/>
                  </a:lnTo>
                  <a:lnTo>
                    <a:pt x="4467593" y="2128393"/>
                  </a:lnTo>
                  <a:lnTo>
                    <a:pt x="4473067" y="2128901"/>
                  </a:lnTo>
                  <a:lnTo>
                    <a:pt x="4478528" y="2129282"/>
                  </a:lnTo>
                  <a:lnTo>
                    <a:pt x="4483354" y="2125218"/>
                  </a:lnTo>
                  <a:lnTo>
                    <a:pt x="4483722" y="2119884"/>
                  </a:lnTo>
                  <a:lnTo>
                    <a:pt x="4485119" y="2104263"/>
                  </a:lnTo>
                  <a:lnTo>
                    <a:pt x="4485132" y="2104136"/>
                  </a:lnTo>
                  <a:lnTo>
                    <a:pt x="4489056" y="2064258"/>
                  </a:lnTo>
                  <a:lnTo>
                    <a:pt x="4489069" y="2064131"/>
                  </a:lnTo>
                  <a:lnTo>
                    <a:pt x="4488942" y="2064258"/>
                  </a:lnTo>
                  <a:lnTo>
                    <a:pt x="4489945" y="2055495"/>
                  </a:lnTo>
                  <a:close/>
                </a:path>
                <a:path w="4907280" h="2406015">
                  <a:moveTo>
                    <a:pt x="4508119" y="1918462"/>
                  </a:moveTo>
                  <a:lnTo>
                    <a:pt x="4504436" y="1913382"/>
                  </a:lnTo>
                  <a:lnTo>
                    <a:pt x="4498975" y="1912493"/>
                  </a:lnTo>
                  <a:lnTo>
                    <a:pt x="4493514" y="1911731"/>
                  </a:lnTo>
                  <a:lnTo>
                    <a:pt x="4488561" y="1915414"/>
                  </a:lnTo>
                  <a:lnTo>
                    <a:pt x="4487672" y="1920748"/>
                  </a:lnTo>
                  <a:lnTo>
                    <a:pt x="4483862" y="1945640"/>
                  </a:lnTo>
                  <a:lnTo>
                    <a:pt x="4479163" y="1979803"/>
                  </a:lnTo>
                  <a:lnTo>
                    <a:pt x="4478401" y="1985137"/>
                  </a:lnTo>
                  <a:lnTo>
                    <a:pt x="4482211" y="1990217"/>
                  </a:lnTo>
                  <a:lnTo>
                    <a:pt x="4492993" y="1991741"/>
                  </a:lnTo>
                  <a:lnTo>
                    <a:pt x="4497946" y="1987931"/>
                  </a:lnTo>
                  <a:lnTo>
                    <a:pt x="4503394" y="1948573"/>
                  </a:lnTo>
                  <a:lnTo>
                    <a:pt x="4503432" y="1948434"/>
                  </a:lnTo>
                  <a:lnTo>
                    <a:pt x="4507217" y="1923796"/>
                  </a:lnTo>
                  <a:lnTo>
                    <a:pt x="4508119" y="1918462"/>
                  </a:lnTo>
                  <a:close/>
                </a:path>
                <a:path w="4907280" h="2406015">
                  <a:moveTo>
                    <a:pt x="4533392" y="1782699"/>
                  </a:moveTo>
                  <a:lnTo>
                    <a:pt x="4530090" y="1777365"/>
                  </a:lnTo>
                  <a:lnTo>
                    <a:pt x="4519422" y="1775079"/>
                  </a:lnTo>
                  <a:lnTo>
                    <a:pt x="4514088" y="1778508"/>
                  </a:lnTo>
                  <a:lnTo>
                    <a:pt x="4508754" y="1803273"/>
                  </a:lnTo>
                  <a:lnTo>
                    <a:pt x="4500994" y="1842389"/>
                  </a:lnTo>
                  <a:lnTo>
                    <a:pt x="4500118" y="1847850"/>
                  </a:lnTo>
                  <a:lnTo>
                    <a:pt x="4503674" y="1852930"/>
                  </a:lnTo>
                  <a:lnTo>
                    <a:pt x="4514469" y="1854962"/>
                  </a:lnTo>
                  <a:lnTo>
                    <a:pt x="4519549" y="1851406"/>
                  </a:lnTo>
                  <a:lnTo>
                    <a:pt x="4520565" y="1845945"/>
                  </a:lnTo>
                  <a:lnTo>
                    <a:pt x="4521428" y="1841119"/>
                  </a:lnTo>
                  <a:lnTo>
                    <a:pt x="4521466" y="1840992"/>
                  </a:lnTo>
                  <a:lnTo>
                    <a:pt x="4528134" y="1807464"/>
                  </a:lnTo>
                  <a:lnTo>
                    <a:pt x="4528172" y="1807210"/>
                  </a:lnTo>
                  <a:lnTo>
                    <a:pt x="4528045" y="1807464"/>
                  </a:lnTo>
                  <a:lnTo>
                    <a:pt x="4533392" y="1782699"/>
                  </a:lnTo>
                  <a:close/>
                </a:path>
                <a:path w="4907280" h="2406015">
                  <a:moveTo>
                    <a:pt x="4569206" y="1649857"/>
                  </a:moveTo>
                  <a:lnTo>
                    <a:pt x="4566272" y="1644269"/>
                  </a:lnTo>
                  <a:lnTo>
                    <a:pt x="4561192" y="1642491"/>
                  </a:lnTo>
                  <a:lnTo>
                    <a:pt x="4555998" y="1640840"/>
                  </a:lnTo>
                  <a:lnTo>
                    <a:pt x="4550397" y="1643634"/>
                  </a:lnTo>
                  <a:lnTo>
                    <a:pt x="4548619" y="1648841"/>
                  </a:lnTo>
                  <a:lnTo>
                    <a:pt x="4546968" y="1653794"/>
                  </a:lnTo>
                  <a:lnTo>
                    <a:pt x="4538726" y="1680845"/>
                  </a:lnTo>
                  <a:lnTo>
                    <a:pt x="4531741" y="1706245"/>
                  </a:lnTo>
                  <a:lnTo>
                    <a:pt x="4530217" y="1711579"/>
                  </a:lnTo>
                  <a:lnTo>
                    <a:pt x="4533265" y="1717040"/>
                  </a:lnTo>
                  <a:lnTo>
                    <a:pt x="4538599" y="1718437"/>
                  </a:lnTo>
                  <a:lnTo>
                    <a:pt x="4543793" y="1719961"/>
                  </a:lnTo>
                  <a:lnTo>
                    <a:pt x="4549267" y="1716786"/>
                  </a:lnTo>
                  <a:lnTo>
                    <a:pt x="4550791" y="1711579"/>
                  </a:lnTo>
                  <a:lnTo>
                    <a:pt x="4557700" y="1686560"/>
                  </a:lnTo>
                  <a:lnTo>
                    <a:pt x="4557776" y="1686306"/>
                  </a:lnTo>
                  <a:lnTo>
                    <a:pt x="4557649" y="1686560"/>
                  </a:lnTo>
                  <a:lnTo>
                    <a:pt x="4565815" y="1660017"/>
                  </a:lnTo>
                  <a:lnTo>
                    <a:pt x="4565904" y="1659763"/>
                  </a:lnTo>
                  <a:lnTo>
                    <a:pt x="4565777" y="1660017"/>
                  </a:lnTo>
                  <a:lnTo>
                    <a:pt x="4567428" y="1655064"/>
                  </a:lnTo>
                  <a:lnTo>
                    <a:pt x="4569206" y="1649857"/>
                  </a:lnTo>
                  <a:close/>
                </a:path>
                <a:path w="4907280" h="2406015">
                  <a:moveTo>
                    <a:pt x="4626229" y="1527175"/>
                  </a:moveTo>
                  <a:lnTo>
                    <a:pt x="4625086" y="1521079"/>
                  </a:lnTo>
                  <a:lnTo>
                    <a:pt x="4620641" y="1517904"/>
                  </a:lnTo>
                  <a:lnTo>
                    <a:pt x="4616069" y="1514729"/>
                  </a:lnTo>
                  <a:lnTo>
                    <a:pt x="4609973" y="1515872"/>
                  </a:lnTo>
                  <a:lnTo>
                    <a:pt x="4582033" y="1563116"/>
                  </a:lnTo>
                  <a:lnTo>
                    <a:pt x="4574794" y="1578737"/>
                  </a:lnTo>
                  <a:lnTo>
                    <a:pt x="4577080" y="1584579"/>
                  </a:lnTo>
                  <a:lnTo>
                    <a:pt x="4586986" y="1589151"/>
                  </a:lnTo>
                  <a:lnTo>
                    <a:pt x="4592828" y="1586992"/>
                  </a:lnTo>
                  <a:lnTo>
                    <a:pt x="4599762" y="1572006"/>
                  </a:lnTo>
                  <a:lnTo>
                    <a:pt x="4599940" y="1571625"/>
                  </a:lnTo>
                  <a:lnTo>
                    <a:pt x="4617593" y="1539367"/>
                  </a:lnTo>
                  <a:lnTo>
                    <a:pt x="4617250" y="1539951"/>
                  </a:lnTo>
                  <a:lnTo>
                    <a:pt x="4617644" y="1539367"/>
                  </a:lnTo>
                  <a:lnTo>
                    <a:pt x="4623054" y="1531620"/>
                  </a:lnTo>
                  <a:lnTo>
                    <a:pt x="4626229" y="1527175"/>
                  </a:lnTo>
                  <a:close/>
                </a:path>
                <a:path w="4907280" h="2406015">
                  <a:moveTo>
                    <a:pt x="4733036" y="1447165"/>
                  </a:moveTo>
                  <a:lnTo>
                    <a:pt x="4732020" y="1440942"/>
                  </a:lnTo>
                  <a:lnTo>
                    <a:pt x="4727448" y="1437894"/>
                  </a:lnTo>
                  <a:lnTo>
                    <a:pt x="4723003" y="1434719"/>
                  </a:lnTo>
                  <a:lnTo>
                    <a:pt x="4716780" y="1435862"/>
                  </a:lnTo>
                  <a:lnTo>
                    <a:pt x="4713732" y="1440307"/>
                  </a:lnTo>
                  <a:lnTo>
                    <a:pt x="4705426" y="1452206"/>
                  </a:lnTo>
                  <a:lnTo>
                    <a:pt x="4705604" y="1451991"/>
                  </a:lnTo>
                  <a:lnTo>
                    <a:pt x="4705223" y="1452499"/>
                  </a:lnTo>
                  <a:lnTo>
                    <a:pt x="4705426" y="1452206"/>
                  </a:lnTo>
                  <a:lnTo>
                    <a:pt x="4705185" y="1452499"/>
                  </a:lnTo>
                  <a:lnTo>
                    <a:pt x="4700905" y="1457706"/>
                  </a:lnTo>
                  <a:lnTo>
                    <a:pt x="4701159" y="1457325"/>
                  </a:lnTo>
                  <a:lnTo>
                    <a:pt x="4700829" y="1457706"/>
                  </a:lnTo>
                  <a:lnTo>
                    <a:pt x="4696587" y="1462659"/>
                  </a:lnTo>
                  <a:lnTo>
                    <a:pt x="4696968" y="1462151"/>
                  </a:lnTo>
                  <a:lnTo>
                    <a:pt x="4696460" y="1462659"/>
                  </a:lnTo>
                  <a:lnTo>
                    <a:pt x="4692650" y="1466469"/>
                  </a:lnTo>
                  <a:lnTo>
                    <a:pt x="4692205" y="1466850"/>
                  </a:lnTo>
                  <a:lnTo>
                    <a:pt x="4688192" y="1470317"/>
                  </a:lnTo>
                  <a:lnTo>
                    <a:pt x="4688586" y="1470025"/>
                  </a:lnTo>
                  <a:lnTo>
                    <a:pt x="4687951" y="1470533"/>
                  </a:lnTo>
                  <a:lnTo>
                    <a:pt x="4688192" y="1470317"/>
                  </a:lnTo>
                  <a:lnTo>
                    <a:pt x="4687913" y="1470533"/>
                  </a:lnTo>
                  <a:lnTo>
                    <a:pt x="4683887" y="1473581"/>
                  </a:lnTo>
                  <a:lnTo>
                    <a:pt x="4684649" y="1472946"/>
                  </a:lnTo>
                  <a:lnTo>
                    <a:pt x="4679950" y="1475867"/>
                  </a:lnTo>
                  <a:lnTo>
                    <a:pt x="4680712" y="1475359"/>
                  </a:lnTo>
                  <a:lnTo>
                    <a:pt x="4675886" y="1477645"/>
                  </a:lnTo>
                  <a:lnTo>
                    <a:pt x="4676025" y="1477606"/>
                  </a:lnTo>
                  <a:lnTo>
                    <a:pt x="4671441" y="1479169"/>
                  </a:lnTo>
                  <a:lnTo>
                    <a:pt x="4668647" y="1484757"/>
                  </a:lnTo>
                  <a:lnTo>
                    <a:pt x="4670425" y="1489964"/>
                  </a:lnTo>
                  <a:lnTo>
                    <a:pt x="4672076" y="1495044"/>
                  </a:lnTo>
                  <a:lnTo>
                    <a:pt x="4677791" y="1497965"/>
                  </a:lnTo>
                  <a:lnTo>
                    <a:pt x="4682871" y="1496187"/>
                  </a:lnTo>
                  <a:lnTo>
                    <a:pt x="4684014" y="1495806"/>
                  </a:lnTo>
                  <a:lnTo>
                    <a:pt x="4713249" y="1473581"/>
                  </a:lnTo>
                  <a:lnTo>
                    <a:pt x="4716208" y="1470317"/>
                  </a:lnTo>
                  <a:lnTo>
                    <a:pt x="4716450" y="1470025"/>
                  </a:lnTo>
                  <a:lnTo>
                    <a:pt x="4721225" y="1464056"/>
                  </a:lnTo>
                  <a:lnTo>
                    <a:pt x="4729594" y="1451991"/>
                  </a:lnTo>
                  <a:lnTo>
                    <a:pt x="4733036" y="1447165"/>
                  </a:lnTo>
                  <a:close/>
                </a:path>
                <a:path w="4907280" h="2406015">
                  <a:moveTo>
                    <a:pt x="4787392" y="1316609"/>
                  </a:moveTo>
                  <a:lnTo>
                    <a:pt x="4784471" y="1311021"/>
                  </a:lnTo>
                  <a:lnTo>
                    <a:pt x="4779264" y="1309370"/>
                  </a:lnTo>
                  <a:lnTo>
                    <a:pt x="4774057" y="1307846"/>
                  </a:lnTo>
                  <a:lnTo>
                    <a:pt x="4768469" y="1310767"/>
                  </a:lnTo>
                  <a:lnTo>
                    <a:pt x="4766818" y="1315974"/>
                  </a:lnTo>
                  <a:lnTo>
                    <a:pt x="4765802" y="1319403"/>
                  </a:lnTo>
                  <a:lnTo>
                    <a:pt x="4765929" y="1319276"/>
                  </a:lnTo>
                  <a:lnTo>
                    <a:pt x="4757547" y="1344295"/>
                  </a:lnTo>
                  <a:lnTo>
                    <a:pt x="4749165" y="1367155"/>
                  </a:lnTo>
                  <a:lnTo>
                    <a:pt x="4749292" y="1366901"/>
                  </a:lnTo>
                  <a:lnTo>
                    <a:pt x="4747514" y="1371219"/>
                  </a:lnTo>
                  <a:lnTo>
                    <a:pt x="4745482" y="1376299"/>
                  </a:lnTo>
                  <a:lnTo>
                    <a:pt x="4747895" y="1382141"/>
                  </a:lnTo>
                  <a:lnTo>
                    <a:pt x="4758055" y="1386205"/>
                  </a:lnTo>
                  <a:lnTo>
                    <a:pt x="4763770" y="1383792"/>
                  </a:lnTo>
                  <a:lnTo>
                    <a:pt x="4765929" y="1378712"/>
                  </a:lnTo>
                  <a:lnTo>
                    <a:pt x="4767707" y="1374140"/>
                  </a:lnTo>
                  <a:lnTo>
                    <a:pt x="4770361" y="1366901"/>
                  </a:lnTo>
                  <a:lnTo>
                    <a:pt x="4776343" y="1350645"/>
                  </a:lnTo>
                  <a:lnTo>
                    <a:pt x="4784725" y="1325372"/>
                  </a:lnTo>
                  <a:lnTo>
                    <a:pt x="4785868" y="1321816"/>
                  </a:lnTo>
                  <a:lnTo>
                    <a:pt x="4786604" y="1319276"/>
                  </a:lnTo>
                  <a:lnTo>
                    <a:pt x="4787392" y="1316609"/>
                  </a:lnTo>
                  <a:close/>
                </a:path>
                <a:path w="4907280" h="2406015">
                  <a:moveTo>
                    <a:pt x="4821809" y="1181354"/>
                  </a:moveTo>
                  <a:lnTo>
                    <a:pt x="4818380" y="1176147"/>
                  </a:lnTo>
                  <a:lnTo>
                    <a:pt x="4807712" y="1173861"/>
                  </a:lnTo>
                  <a:lnTo>
                    <a:pt x="4802378" y="1177163"/>
                  </a:lnTo>
                  <a:lnTo>
                    <a:pt x="4796536" y="1204214"/>
                  </a:lnTo>
                  <a:lnTo>
                    <a:pt x="4796663" y="1204087"/>
                  </a:lnTo>
                  <a:lnTo>
                    <a:pt x="4789297" y="1235329"/>
                  </a:lnTo>
                  <a:lnTo>
                    <a:pt x="4789297" y="1235075"/>
                  </a:lnTo>
                  <a:lnTo>
                    <a:pt x="4789233" y="1235329"/>
                  </a:lnTo>
                  <a:lnTo>
                    <a:pt x="4788027" y="1240155"/>
                  </a:lnTo>
                  <a:lnTo>
                    <a:pt x="4786630" y="1245362"/>
                  </a:lnTo>
                  <a:lnTo>
                    <a:pt x="4789805" y="1250823"/>
                  </a:lnTo>
                  <a:lnTo>
                    <a:pt x="4795139" y="1252220"/>
                  </a:lnTo>
                  <a:lnTo>
                    <a:pt x="4800473" y="1253490"/>
                  </a:lnTo>
                  <a:lnTo>
                    <a:pt x="4805807" y="1250315"/>
                  </a:lnTo>
                  <a:lnTo>
                    <a:pt x="4807204" y="1244981"/>
                  </a:lnTo>
                  <a:lnTo>
                    <a:pt x="4808474" y="1239901"/>
                  </a:lnTo>
                  <a:lnTo>
                    <a:pt x="4815967" y="1208532"/>
                  </a:lnTo>
                  <a:lnTo>
                    <a:pt x="4816919" y="1204087"/>
                  </a:lnTo>
                  <a:lnTo>
                    <a:pt x="4821809" y="1181354"/>
                  </a:lnTo>
                  <a:close/>
                </a:path>
                <a:path w="4907280" h="2406015">
                  <a:moveTo>
                    <a:pt x="4846193" y="1044321"/>
                  </a:moveTo>
                  <a:lnTo>
                    <a:pt x="4842510" y="1039241"/>
                  </a:lnTo>
                  <a:lnTo>
                    <a:pt x="4837049" y="1038352"/>
                  </a:lnTo>
                  <a:lnTo>
                    <a:pt x="4831715" y="1037590"/>
                  </a:lnTo>
                  <a:lnTo>
                    <a:pt x="4826635" y="1041273"/>
                  </a:lnTo>
                  <a:lnTo>
                    <a:pt x="4825746" y="1046734"/>
                  </a:lnTo>
                  <a:lnTo>
                    <a:pt x="4822571" y="1067689"/>
                  </a:lnTo>
                  <a:lnTo>
                    <a:pt x="4822571" y="1067562"/>
                  </a:lnTo>
                  <a:lnTo>
                    <a:pt x="4822545" y="1067689"/>
                  </a:lnTo>
                  <a:lnTo>
                    <a:pt x="4816602" y="1103503"/>
                  </a:lnTo>
                  <a:lnTo>
                    <a:pt x="4816602" y="1103376"/>
                  </a:lnTo>
                  <a:lnTo>
                    <a:pt x="4816576" y="1103503"/>
                  </a:lnTo>
                  <a:lnTo>
                    <a:pt x="4816348" y="1105027"/>
                  </a:lnTo>
                  <a:lnTo>
                    <a:pt x="4815332" y="1110488"/>
                  </a:lnTo>
                  <a:lnTo>
                    <a:pt x="4818888" y="1115568"/>
                  </a:lnTo>
                  <a:lnTo>
                    <a:pt x="4829683" y="1117600"/>
                  </a:lnTo>
                  <a:lnTo>
                    <a:pt x="4834763" y="1114044"/>
                  </a:lnTo>
                  <a:lnTo>
                    <a:pt x="4835779" y="1108583"/>
                  </a:lnTo>
                  <a:lnTo>
                    <a:pt x="4836160" y="1106805"/>
                  </a:lnTo>
                  <a:lnTo>
                    <a:pt x="4842129" y="1070737"/>
                  </a:lnTo>
                  <a:lnTo>
                    <a:pt x="4845431" y="1049655"/>
                  </a:lnTo>
                  <a:lnTo>
                    <a:pt x="4846193" y="1044321"/>
                  </a:lnTo>
                  <a:close/>
                </a:path>
                <a:path w="4907280" h="2406015">
                  <a:moveTo>
                    <a:pt x="4863465" y="906145"/>
                  </a:moveTo>
                  <a:lnTo>
                    <a:pt x="4859528" y="901319"/>
                  </a:lnTo>
                  <a:lnTo>
                    <a:pt x="4848606" y="900303"/>
                  </a:lnTo>
                  <a:lnTo>
                    <a:pt x="4843780" y="904240"/>
                  </a:lnTo>
                  <a:lnTo>
                    <a:pt x="4843145" y="909701"/>
                  </a:lnTo>
                  <a:lnTo>
                    <a:pt x="4842637" y="914908"/>
                  </a:lnTo>
                  <a:lnTo>
                    <a:pt x="4842611" y="915035"/>
                  </a:lnTo>
                  <a:lnTo>
                    <a:pt x="4838192" y="954278"/>
                  </a:lnTo>
                  <a:lnTo>
                    <a:pt x="4836541" y="968502"/>
                  </a:lnTo>
                  <a:lnTo>
                    <a:pt x="4835779" y="973963"/>
                  </a:lnTo>
                  <a:lnTo>
                    <a:pt x="4839716" y="978789"/>
                  </a:lnTo>
                  <a:lnTo>
                    <a:pt x="4845050" y="979551"/>
                  </a:lnTo>
                  <a:lnTo>
                    <a:pt x="4850511" y="980186"/>
                  </a:lnTo>
                  <a:lnTo>
                    <a:pt x="4855464" y="976376"/>
                  </a:lnTo>
                  <a:lnTo>
                    <a:pt x="4856099" y="970915"/>
                  </a:lnTo>
                  <a:lnTo>
                    <a:pt x="4857877" y="956564"/>
                  </a:lnTo>
                  <a:lnTo>
                    <a:pt x="4862449" y="917067"/>
                  </a:lnTo>
                  <a:lnTo>
                    <a:pt x="4863465" y="906145"/>
                  </a:lnTo>
                  <a:close/>
                </a:path>
                <a:path w="4907280" h="2406015">
                  <a:moveTo>
                    <a:pt x="4874387" y="767588"/>
                  </a:moveTo>
                  <a:lnTo>
                    <a:pt x="4870323" y="762889"/>
                  </a:lnTo>
                  <a:lnTo>
                    <a:pt x="4859401" y="762127"/>
                  </a:lnTo>
                  <a:lnTo>
                    <a:pt x="4854575" y="766318"/>
                  </a:lnTo>
                  <a:lnTo>
                    <a:pt x="4854321" y="771779"/>
                  </a:lnTo>
                  <a:lnTo>
                    <a:pt x="4850257" y="831088"/>
                  </a:lnTo>
                  <a:lnTo>
                    <a:pt x="4850003" y="836549"/>
                  </a:lnTo>
                  <a:lnTo>
                    <a:pt x="4854067" y="841248"/>
                  </a:lnTo>
                  <a:lnTo>
                    <a:pt x="4864989" y="842010"/>
                  </a:lnTo>
                  <a:lnTo>
                    <a:pt x="4869688" y="837819"/>
                  </a:lnTo>
                  <a:lnTo>
                    <a:pt x="4870145" y="831088"/>
                  </a:lnTo>
                  <a:lnTo>
                    <a:pt x="4874082" y="771779"/>
                  </a:lnTo>
                  <a:lnTo>
                    <a:pt x="4874387" y="767588"/>
                  </a:lnTo>
                  <a:close/>
                </a:path>
                <a:path w="4907280" h="2406015">
                  <a:moveTo>
                    <a:pt x="4907153" y="659765"/>
                  </a:moveTo>
                  <a:lnTo>
                    <a:pt x="4895977" y="636651"/>
                  </a:lnTo>
                  <a:lnTo>
                    <a:pt x="4870069" y="583057"/>
                  </a:lnTo>
                  <a:lnTo>
                    <a:pt x="4830953" y="658749"/>
                  </a:lnTo>
                  <a:lnTo>
                    <a:pt x="4859172" y="659130"/>
                  </a:lnTo>
                  <a:lnTo>
                    <a:pt x="4859020" y="667512"/>
                  </a:lnTo>
                  <a:lnTo>
                    <a:pt x="4859007" y="667766"/>
                  </a:lnTo>
                  <a:lnTo>
                    <a:pt x="4857953" y="693674"/>
                  </a:lnTo>
                  <a:lnTo>
                    <a:pt x="4857750" y="698373"/>
                  </a:lnTo>
                  <a:lnTo>
                    <a:pt x="4862068" y="702945"/>
                  </a:lnTo>
                  <a:lnTo>
                    <a:pt x="4867529" y="703199"/>
                  </a:lnTo>
                  <a:lnTo>
                    <a:pt x="4872990" y="703326"/>
                  </a:lnTo>
                  <a:lnTo>
                    <a:pt x="4877562" y="699135"/>
                  </a:lnTo>
                  <a:lnTo>
                    <a:pt x="4877841" y="692785"/>
                  </a:lnTo>
                  <a:lnTo>
                    <a:pt x="4878832" y="668274"/>
                  </a:lnTo>
                  <a:lnTo>
                    <a:pt x="4878984" y="659396"/>
                  </a:lnTo>
                  <a:lnTo>
                    <a:pt x="4907153" y="6597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70610" y="4313681"/>
              <a:ext cx="7557770" cy="1234440"/>
            </a:xfrm>
            <a:custGeom>
              <a:avLst/>
              <a:gdLst/>
              <a:ahLst/>
              <a:cxnLst/>
              <a:rect l="l" t="t" r="r" b="b"/>
              <a:pathLst>
                <a:path w="7557770" h="1234439">
                  <a:moveTo>
                    <a:pt x="0" y="289560"/>
                  </a:moveTo>
                  <a:lnTo>
                    <a:pt x="1287780" y="289560"/>
                  </a:lnTo>
                  <a:lnTo>
                    <a:pt x="1287780" y="0"/>
                  </a:lnTo>
                  <a:lnTo>
                    <a:pt x="0" y="0"/>
                  </a:lnTo>
                  <a:lnTo>
                    <a:pt x="0" y="289560"/>
                  </a:lnTo>
                  <a:close/>
                </a:path>
                <a:path w="7557770" h="1234439">
                  <a:moveTo>
                    <a:pt x="2215895" y="630936"/>
                  </a:moveTo>
                  <a:lnTo>
                    <a:pt x="3503675" y="630936"/>
                  </a:lnTo>
                  <a:lnTo>
                    <a:pt x="3503675" y="341376"/>
                  </a:lnTo>
                  <a:lnTo>
                    <a:pt x="2215895" y="341376"/>
                  </a:lnTo>
                  <a:lnTo>
                    <a:pt x="2215895" y="630936"/>
                  </a:lnTo>
                  <a:close/>
                </a:path>
                <a:path w="7557770" h="1234439">
                  <a:moveTo>
                    <a:pt x="4151376" y="1200912"/>
                  </a:moveTo>
                  <a:lnTo>
                    <a:pt x="5369052" y="1200912"/>
                  </a:lnTo>
                  <a:lnTo>
                    <a:pt x="5369052" y="576072"/>
                  </a:lnTo>
                  <a:lnTo>
                    <a:pt x="4151376" y="576072"/>
                  </a:lnTo>
                  <a:lnTo>
                    <a:pt x="4151376" y="1200912"/>
                  </a:lnTo>
                  <a:close/>
                </a:path>
                <a:path w="7557770" h="1234439">
                  <a:moveTo>
                    <a:pt x="6339840" y="1234440"/>
                  </a:moveTo>
                  <a:lnTo>
                    <a:pt x="7557516" y="1234440"/>
                  </a:lnTo>
                  <a:lnTo>
                    <a:pt x="7557516" y="609600"/>
                  </a:lnTo>
                  <a:lnTo>
                    <a:pt x="6339840" y="609600"/>
                  </a:lnTo>
                  <a:lnTo>
                    <a:pt x="6339840" y="1234440"/>
                  </a:lnTo>
                  <a:close/>
                </a:path>
              </a:pathLst>
            </a:custGeom>
            <a:ln w="32004">
              <a:solidFill>
                <a:srgbClr val="1F74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9508236" y="3752087"/>
              <a:ext cx="471170" cy="91440"/>
            </a:xfrm>
            <a:custGeom>
              <a:avLst/>
              <a:gdLst/>
              <a:ahLst/>
              <a:cxnLst/>
              <a:rect l="l" t="t" r="r" b="b"/>
              <a:pathLst>
                <a:path w="471170" h="91439">
                  <a:moveTo>
                    <a:pt x="464058" y="0"/>
                  </a:moveTo>
                  <a:lnTo>
                    <a:pt x="6858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84581"/>
                  </a:lnTo>
                  <a:lnTo>
                    <a:pt x="6858" y="91439"/>
                  </a:lnTo>
                  <a:lnTo>
                    <a:pt x="464058" y="91439"/>
                  </a:lnTo>
                  <a:lnTo>
                    <a:pt x="470916" y="84581"/>
                  </a:lnTo>
                  <a:lnTo>
                    <a:pt x="470916" y="6857"/>
                  </a:lnTo>
                  <a:lnTo>
                    <a:pt x="46405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9722230" y="2994405"/>
              <a:ext cx="1252855" cy="759460"/>
            </a:xfrm>
            <a:custGeom>
              <a:avLst/>
              <a:gdLst/>
              <a:ahLst/>
              <a:cxnLst/>
              <a:rect l="l" t="t" r="r" b="b"/>
              <a:pathLst>
                <a:path w="1252854" h="759460">
                  <a:moveTo>
                    <a:pt x="1245669" y="59436"/>
                  </a:moveTo>
                  <a:lnTo>
                    <a:pt x="1225296" y="59436"/>
                  </a:lnTo>
                  <a:lnTo>
                    <a:pt x="1225042" y="60325"/>
                  </a:lnTo>
                  <a:lnTo>
                    <a:pt x="1223220" y="65405"/>
                  </a:lnTo>
                  <a:lnTo>
                    <a:pt x="1221486" y="70485"/>
                  </a:lnTo>
                  <a:lnTo>
                    <a:pt x="1224279" y="76073"/>
                  </a:lnTo>
                  <a:lnTo>
                    <a:pt x="1234694" y="79629"/>
                  </a:lnTo>
                  <a:lnTo>
                    <a:pt x="1240282" y="76835"/>
                  </a:lnTo>
                  <a:lnTo>
                    <a:pt x="1242060" y="71755"/>
                  </a:lnTo>
                  <a:lnTo>
                    <a:pt x="1244249" y="65278"/>
                  </a:lnTo>
                  <a:lnTo>
                    <a:pt x="1245669" y="59436"/>
                  </a:lnTo>
                  <a:close/>
                </a:path>
                <a:path w="1252854" h="759460">
                  <a:moveTo>
                    <a:pt x="1225176" y="59780"/>
                  </a:moveTo>
                  <a:lnTo>
                    <a:pt x="1224986" y="60325"/>
                  </a:lnTo>
                  <a:lnTo>
                    <a:pt x="1225176" y="59780"/>
                  </a:lnTo>
                  <a:close/>
                </a:path>
                <a:path w="1252854" h="759460">
                  <a:moveTo>
                    <a:pt x="1225296" y="59436"/>
                  </a:moveTo>
                  <a:lnTo>
                    <a:pt x="1225176" y="59780"/>
                  </a:lnTo>
                  <a:lnTo>
                    <a:pt x="1225042" y="60325"/>
                  </a:lnTo>
                  <a:lnTo>
                    <a:pt x="1225296" y="59436"/>
                  </a:lnTo>
                  <a:close/>
                </a:path>
                <a:path w="1252854" h="759460">
                  <a:moveTo>
                    <a:pt x="1249319" y="42799"/>
                  </a:moveTo>
                  <a:lnTo>
                    <a:pt x="1229360" y="42799"/>
                  </a:lnTo>
                  <a:lnTo>
                    <a:pt x="1225176" y="59780"/>
                  </a:lnTo>
                  <a:lnTo>
                    <a:pt x="1225296" y="59436"/>
                  </a:lnTo>
                  <a:lnTo>
                    <a:pt x="1245669" y="59436"/>
                  </a:lnTo>
                  <a:lnTo>
                    <a:pt x="1248664" y="47117"/>
                  </a:lnTo>
                  <a:lnTo>
                    <a:pt x="1249319" y="42799"/>
                  </a:lnTo>
                  <a:close/>
                </a:path>
                <a:path w="1252854" h="759460">
                  <a:moveTo>
                    <a:pt x="1231773" y="26162"/>
                  </a:moveTo>
                  <a:lnTo>
                    <a:pt x="1229105" y="43688"/>
                  </a:lnTo>
                  <a:lnTo>
                    <a:pt x="1229360" y="42799"/>
                  </a:lnTo>
                  <a:lnTo>
                    <a:pt x="1249319" y="42799"/>
                  </a:lnTo>
                  <a:lnTo>
                    <a:pt x="1251458" y="28702"/>
                  </a:lnTo>
                  <a:lnTo>
                    <a:pt x="1251533" y="27178"/>
                  </a:lnTo>
                  <a:lnTo>
                    <a:pt x="1231773" y="27178"/>
                  </a:lnTo>
                  <a:lnTo>
                    <a:pt x="1231773" y="26162"/>
                  </a:lnTo>
                  <a:close/>
                </a:path>
                <a:path w="1252854" h="759460">
                  <a:moveTo>
                    <a:pt x="1237488" y="0"/>
                  </a:moveTo>
                  <a:lnTo>
                    <a:pt x="1232789" y="4191"/>
                  </a:lnTo>
                  <a:lnTo>
                    <a:pt x="1231773" y="27178"/>
                  </a:lnTo>
                  <a:lnTo>
                    <a:pt x="1251533" y="27178"/>
                  </a:lnTo>
                  <a:lnTo>
                    <a:pt x="1252601" y="5207"/>
                  </a:lnTo>
                  <a:lnTo>
                    <a:pt x="1248410" y="508"/>
                  </a:lnTo>
                  <a:lnTo>
                    <a:pt x="1237488" y="0"/>
                  </a:lnTo>
                  <a:close/>
                </a:path>
                <a:path w="1252854" h="759460">
                  <a:moveTo>
                    <a:pt x="1194906" y="157353"/>
                  </a:moveTo>
                  <a:lnTo>
                    <a:pt x="1169543" y="157353"/>
                  </a:lnTo>
                  <a:lnTo>
                    <a:pt x="1155065" y="173355"/>
                  </a:lnTo>
                  <a:lnTo>
                    <a:pt x="1151254" y="177038"/>
                  </a:lnTo>
                  <a:lnTo>
                    <a:pt x="1147445" y="180975"/>
                  </a:lnTo>
                  <a:lnTo>
                    <a:pt x="1147445" y="187198"/>
                  </a:lnTo>
                  <a:lnTo>
                    <a:pt x="1151254" y="191135"/>
                  </a:lnTo>
                  <a:lnTo>
                    <a:pt x="1155192" y="194945"/>
                  </a:lnTo>
                  <a:lnTo>
                    <a:pt x="1161415" y="194945"/>
                  </a:lnTo>
                  <a:lnTo>
                    <a:pt x="1169543" y="186817"/>
                  </a:lnTo>
                  <a:lnTo>
                    <a:pt x="1184402" y="170434"/>
                  </a:lnTo>
                  <a:lnTo>
                    <a:pt x="1194906" y="157353"/>
                  </a:lnTo>
                  <a:close/>
                </a:path>
                <a:path w="1252854" h="759460">
                  <a:moveTo>
                    <a:pt x="1155319" y="172974"/>
                  </a:moveTo>
                  <a:lnTo>
                    <a:pt x="1154938" y="173355"/>
                  </a:lnTo>
                  <a:lnTo>
                    <a:pt x="1155319" y="172974"/>
                  </a:lnTo>
                  <a:close/>
                </a:path>
                <a:path w="1252854" h="759460">
                  <a:moveTo>
                    <a:pt x="1182243" y="141478"/>
                  </a:moveTo>
                  <a:lnTo>
                    <a:pt x="1169162" y="157734"/>
                  </a:lnTo>
                  <a:lnTo>
                    <a:pt x="1169543" y="157353"/>
                  </a:lnTo>
                  <a:lnTo>
                    <a:pt x="1194906" y="157353"/>
                  </a:lnTo>
                  <a:lnTo>
                    <a:pt x="1197864" y="153670"/>
                  </a:lnTo>
                  <a:lnTo>
                    <a:pt x="1206191" y="141986"/>
                  </a:lnTo>
                  <a:lnTo>
                    <a:pt x="1181989" y="141986"/>
                  </a:lnTo>
                  <a:lnTo>
                    <a:pt x="1182243" y="141478"/>
                  </a:lnTo>
                  <a:close/>
                </a:path>
                <a:path w="1252854" h="759460">
                  <a:moveTo>
                    <a:pt x="1197737" y="127381"/>
                  </a:moveTo>
                  <a:lnTo>
                    <a:pt x="1191514" y="128397"/>
                  </a:lnTo>
                  <a:lnTo>
                    <a:pt x="1188339" y="132842"/>
                  </a:lnTo>
                  <a:lnTo>
                    <a:pt x="1181989" y="141986"/>
                  </a:lnTo>
                  <a:lnTo>
                    <a:pt x="1206191" y="141986"/>
                  </a:lnTo>
                  <a:lnTo>
                    <a:pt x="1207643" y="139954"/>
                  </a:lnTo>
                  <a:lnTo>
                    <a:pt x="1206627" y="133731"/>
                  </a:lnTo>
                  <a:lnTo>
                    <a:pt x="1197737" y="127381"/>
                  </a:lnTo>
                  <a:close/>
                </a:path>
                <a:path w="1252854" h="759460">
                  <a:moveTo>
                    <a:pt x="1082989" y="259080"/>
                  </a:moveTo>
                  <a:lnTo>
                    <a:pt x="1046607" y="259080"/>
                  </a:lnTo>
                  <a:lnTo>
                    <a:pt x="1039368" y="263398"/>
                  </a:lnTo>
                  <a:lnTo>
                    <a:pt x="1037844" y="269494"/>
                  </a:lnTo>
                  <a:lnTo>
                    <a:pt x="1043432" y="278892"/>
                  </a:lnTo>
                  <a:lnTo>
                    <a:pt x="1049527" y="280416"/>
                  </a:lnTo>
                  <a:lnTo>
                    <a:pt x="1054227" y="277622"/>
                  </a:lnTo>
                  <a:lnTo>
                    <a:pt x="1056894" y="276098"/>
                  </a:lnTo>
                  <a:lnTo>
                    <a:pt x="1078229" y="262382"/>
                  </a:lnTo>
                  <a:lnTo>
                    <a:pt x="1082989" y="259080"/>
                  </a:lnTo>
                  <a:close/>
                </a:path>
                <a:path w="1252854" h="759460">
                  <a:moveTo>
                    <a:pt x="1101721" y="245872"/>
                  </a:moveTo>
                  <a:lnTo>
                    <a:pt x="1067435" y="245872"/>
                  </a:lnTo>
                  <a:lnTo>
                    <a:pt x="1046352" y="259207"/>
                  </a:lnTo>
                  <a:lnTo>
                    <a:pt x="1046607" y="259080"/>
                  </a:lnTo>
                  <a:lnTo>
                    <a:pt x="1082989" y="259080"/>
                  </a:lnTo>
                  <a:lnTo>
                    <a:pt x="1098550" y="248285"/>
                  </a:lnTo>
                  <a:lnTo>
                    <a:pt x="1101721" y="245872"/>
                  </a:lnTo>
                  <a:close/>
                </a:path>
                <a:path w="1252854" h="759460">
                  <a:moveTo>
                    <a:pt x="1107948" y="232156"/>
                  </a:moveTo>
                  <a:lnTo>
                    <a:pt x="1087120" y="232156"/>
                  </a:lnTo>
                  <a:lnTo>
                    <a:pt x="1067053" y="245999"/>
                  </a:lnTo>
                  <a:lnTo>
                    <a:pt x="1067435" y="245872"/>
                  </a:lnTo>
                  <a:lnTo>
                    <a:pt x="1101721" y="245872"/>
                  </a:lnTo>
                  <a:lnTo>
                    <a:pt x="1104392" y="243840"/>
                  </a:lnTo>
                  <a:lnTo>
                    <a:pt x="1108837" y="240538"/>
                  </a:lnTo>
                  <a:lnTo>
                    <a:pt x="1109599" y="234315"/>
                  </a:lnTo>
                  <a:lnTo>
                    <a:pt x="1107948" y="232156"/>
                  </a:lnTo>
                  <a:close/>
                </a:path>
                <a:path w="1252854" h="759460">
                  <a:moveTo>
                    <a:pt x="1096772" y="224790"/>
                  </a:moveTo>
                  <a:lnTo>
                    <a:pt x="1086739" y="232410"/>
                  </a:lnTo>
                  <a:lnTo>
                    <a:pt x="1087120" y="232156"/>
                  </a:lnTo>
                  <a:lnTo>
                    <a:pt x="1107948" y="232156"/>
                  </a:lnTo>
                  <a:lnTo>
                    <a:pt x="1106297" y="229997"/>
                  </a:lnTo>
                  <a:lnTo>
                    <a:pt x="1102995" y="225552"/>
                  </a:lnTo>
                  <a:lnTo>
                    <a:pt x="1096772" y="224790"/>
                  </a:lnTo>
                  <a:close/>
                </a:path>
                <a:path w="1252854" h="759460">
                  <a:moveTo>
                    <a:pt x="980852" y="316611"/>
                  </a:moveTo>
                  <a:lnTo>
                    <a:pt x="930910" y="316611"/>
                  </a:lnTo>
                  <a:lnTo>
                    <a:pt x="921130" y="320294"/>
                  </a:lnTo>
                  <a:lnTo>
                    <a:pt x="915924" y="322199"/>
                  </a:lnTo>
                  <a:lnTo>
                    <a:pt x="913384" y="327914"/>
                  </a:lnTo>
                  <a:lnTo>
                    <a:pt x="915289" y="333121"/>
                  </a:lnTo>
                  <a:lnTo>
                    <a:pt x="917194" y="338201"/>
                  </a:lnTo>
                  <a:lnTo>
                    <a:pt x="922909" y="340741"/>
                  </a:lnTo>
                  <a:lnTo>
                    <a:pt x="938022" y="335153"/>
                  </a:lnTo>
                  <a:lnTo>
                    <a:pt x="963295" y="324612"/>
                  </a:lnTo>
                  <a:lnTo>
                    <a:pt x="980852" y="316611"/>
                  </a:lnTo>
                  <a:close/>
                </a:path>
                <a:path w="1252854" h="759460">
                  <a:moveTo>
                    <a:pt x="955548" y="306324"/>
                  </a:moveTo>
                  <a:lnTo>
                    <a:pt x="930528" y="316738"/>
                  </a:lnTo>
                  <a:lnTo>
                    <a:pt x="930910" y="316611"/>
                  </a:lnTo>
                  <a:lnTo>
                    <a:pt x="980852" y="316611"/>
                  </a:lnTo>
                  <a:lnTo>
                    <a:pt x="988441" y="313182"/>
                  </a:lnTo>
                  <a:lnTo>
                    <a:pt x="990600" y="307213"/>
                  </a:lnTo>
                  <a:lnTo>
                    <a:pt x="990306" y="306578"/>
                  </a:lnTo>
                  <a:lnTo>
                    <a:pt x="955167" y="306578"/>
                  </a:lnTo>
                  <a:lnTo>
                    <a:pt x="955548" y="306324"/>
                  </a:lnTo>
                  <a:close/>
                </a:path>
                <a:path w="1252854" h="759460">
                  <a:moveTo>
                    <a:pt x="980186" y="295148"/>
                  </a:moveTo>
                  <a:lnTo>
                    <a:pt x="955167" y="306578"/>
                  </a:lnTo>
                  <a:lnTo>
                    <a:pt x="990306" y="306578"/>
                  </a:lnTo>
                  <a:lnTo>
                    <a:pt x="986027" y="297307"/>
                  </a:lnTo>
                  <a:lnTo>
                    <a:pt x="980186" y="295148"/>
                  </a:lnTo>
                  <a:close/>
                </a:path>
                <a:path w="1252854" h="759460">
                  <a:moveTo>
                    <a:pt x="799719" y="356489"/>
                  </a:moveTo>
                  <a:lnTo>
                    <a:pt x="789686" y="358521"/>
                  </a:lnTo>
                  <a:lnTo>
                    <a:pt x="784225" y="359537"/>
                  </a:lnTo>
                  <a:lnTo>
                    <a:pt x="780796" y="364744"/>
                  </a:lnTo>
                  <a:lnTo>
                    <a:pt x="782827" y="375412"/>
                  </a:lnTo>
                  <a:lnTo>
                    <a:pt x="788035" y="378968"/>
                  </a:lnTo>
                  <a:lnTo>
                    <a:pt x="793496" y="377952"/>
                  </a:lnTo>
                  <a:lnTo>
                    <a:pt x="803783" y="375920"/>
                  </a:lnTo>
                  <a:lnTo>
                    <a:pt x="831469" y="369316"/>
                  </a:lnTo>
                  <a:lnTo>
                    <a:pt x="857123" y="362458"/>
                  </a:lnTo>
                  <a:lnTo>
                    <a:pt x="860298" y="356997"/>
                  </a:lnTo>
                  <a:lnTo>
                    <a:pt x="860195" y="356616"/>
                  </a:lnTo>
                  <a:lnTo>
                    <a:pt x="799338" y="356616"/>
                  </a:lnTo>
                  <a:lnTo>
                    <a:pt x="799719" y="356489"/>
                  </a:lnTo>
                  <a:close/>
                </a:path>
                <a:path w="1252854" h="759460">
                  <a:moveTo>
                    <a:pt x="852043" y="343281"/>
                  </a:moveTo>
                  <a:lnTo>
                    <a:pt x="846709" y="344805"/>
                  </a:lnTo>
                  <a:lnTo>
                    <a:pt x="826516" y="350139"/>
                  </a:lnTo>
                  <a:lnTo>
                    <a:pt x="826770" y="350139"/>
                  </a:lnTo>
                  <a:lnTo>
                    <a:pt x="799338" y="356616"/>
                  </a:lnTo>
                  <a:lnTo>
                    <a:pt x="860195" y="356616"/>
                  </a:lnTo>
                  <a:lnTo>
                    <a:pt x="858901" y="351790"/>
                  </a:lnTo>
                  <a:lnTo>
                    <a:pt x="857503" y="346456"/>
                  </a:lnTo>
                  <a:lnTo>
                    <a:pt x="852043" y="343281"/>
                  </a:lnTo>
                  <a:close/>
                </a:path>
                <a:path w="1252854" h="759460">
                  <a:moveTo>
                    <a:pt x="717803" y="369951"/>
                  </a:moveTo>
                  <a:lnTo>
                    <a:pt x="688340" y="372618"/>
                  </a:lnTo>
                  <a:lnTo>
                    <a:pt x="688594" y="372618"/>
                  </a:lnTo>
                  <a:lnTo>
                    <a:pt x="660019" y="374269"/>
                  </a:lnTo>
                  <a:lnTo>
                    <a:pt x="660400" y="374269"/>
                  </a:lnTo>
                  <a:lnTo>
                    <a:pt x="653796" y="374396"/>
                  </a:lnTo>
                  <a:lnTo>
                    <a:pt x="648335" y="374396"/>
                  </a:lnTo>
                  <a:lnTo>
                    <a:pt x="644017" y="378968"/>
                  </a:lnTo>
                  <a:lnTo>
                    <a:pt x="644144" y="389890"/>
                  </a:lnTo>
                  <a:lnTo>
                    <a:pt x="648716" y="394208"/>
                  </a:lnTo>
                  <a:lnTo>
                    <a:pt x="654176" y="394208"/>
                  </a:lnTo>
                  <a:lnTo>
                    <a:pt x="661035" y="393954"/>
                  </a:lnTo>
                  <a:lnTo>
                    <a:pt x="689864" y="392430"/>
                  </a:lnTo>
                  <a:lnTo>
                    <a:pt x="719582" y="389636"/>
                  </a:lnTo>
                  <a:lnTo>
                    <a:pt x="723646" y="384810"/>
                  </a:lnTo>
                  <a:lnTo>
                    <a:pt x="722629" y="374015"/>
                  </a:lnTo>
                  <a:lnTo>
                    <a:pt x="717803" y="369951"/>
                  </a:lnTo>
                  <a:close/>
                </a:path>
                <a:path w="1252854" h="759460">
                  <a:moveTo>
                    <a:pt x="579374" y="376555"/>
                  </a:moveTo>
                  <a:lnTo>
                    <a:pt x="516636" y="383286"/>
                  </a:lnTo>
                  <a:lnTo>
                    <a:pt x="505078" y="389636"/>
                  </a:lnTo>
                  <a:lnTo>
                    <a:pt x="506857" y="400431"/>
                  </a:lnTo>
                  <a:lnTo>
                    <a:pt x="511937" y="404114"/>
                  </a:lnTo>
                  <a:lnTo>
                    <a:pt x="519684" y="402844"/>
                  </a:lnTo>
                  <a:lnTo>
                    <a:pt x="519302" y="402844"/>
                  </a:lnTo>
                  <a:lnTo>
                    <a:pt x="547624" y="399288"/>
                  </a:lnTo>
                  <a:lnTo>
                    <a:pt x="547243" y="399288"/>
                  </a:lnTo>
                  <a:lnTo>
                    <a:pt x="581151" y="396240"/>
                  </a:lnTo>
                  <a:lnTo>
                    <a:pt x="585089" y="391414"/>
                  </a:lnTo>
                  <a:lnTo>
                    <a:pt x="584708" y="385953"/>
                  </a:lnTo>
                  <a:lnTo>
                    <a:pt x="584200" y="380492"/>
                  </a:lnTo>
                  <a:lnTo>
                    <a:pt x="579374" y="376555"/>
                  </a:lnTo>
                  <a:close/>
                </a:path>
                <a:path w="1252854" h="759460">
                  <a:moveTo>
                    <a:pt x="441071" y="398018"/>
                  </a:moveTo>
                  <a:lnTo>
                    <a:pt x="432435" y="400050"/>
                  </a:lnTo>
                  <a:lnTo>
                    <a:pt x="405129" y="407289"/>
                  </a:lnTo>
                  <a:lnTo>
                    <a:pt x="378205" y="415544"/>
                  </a:lnTo>
                  <a:lnTo>
                    <a:pt x="377698" y="415671"/>
                  </a:lnTo>
                  <a:lnTo>
                    <a:pt x="372491" y="417449"/>
                  </a:lnTo>
                  <a:lnTo>
                    <a:pt x="369697" y="423037"/>
                  </a:lnTo>
                  <a:lnTo>
                    <a:pt x="373252" y="433451"/>
                  </a:lnTo>
                  <a:lnTo>
                    <a:pt x="378841" y="436245"/>
                  </a:lnTo>
                  <a:lnTo>
                    <a:pt x="384428" y="434340"/>
                  </a:lnTo>
                  <a:lnTo>
                    <a:pt x="384589" y="434340"/>
                  </a:lnTo>
                  <a:lnTo>
                    <a:pt x="410718" y="426339"/>
                  </a:lnTo>
                  <a:lnTo>
                    <a:pt x="437388" y="419227"/>
                  </a:lnTo>
                  <a:lnTo>
                    <a:pt x="437134" y="419227"/>
                  </a:lnTo>
                  <a:lnTo>
                    <a:pt x="440309" y="418465"/>
                  </a:lnTo>
                  <a:lnTo>
                    <a:pt x="445643" y="417322"/>
                  </a:lnTo>
                  <a:lnTo>
                    <a:pt x="448945" y="411988"/>
                  </a:lnTo>
                  <a:lnTo>
                    <a:pt x="446404" y="401320"/>
                  </a:lnTo>
                  <a:lnTo>
                    <a:pt x="441071" y="398018"/>
                  </a:lnTo>
                  <a:close/>
                </a:path>
                <a:path w="1252854" h="759460">
                  <a:moveTo>
                    <a:pt x="384589" y="434340"/>
                  </a:moveTo>
                  <a:lnTo>
                    <a:pt x="384428" y="434340"/>
                  </a:lnTo>
                  <a:lnTo>
                    <a:pt x="384175" y="434467"/>
                  </a:lnTo>
                  <a:lnTo>
                    <a:pt x="384589" y="434340"/>
                  </a:lnTo>
                  <a:close/>
                </a:path>
                <a:path w="1252854" h="759460">
                  <a:moveTo>
                    <a:pt x="410811" y="426339"/>
                  </a:moveTo>
                  <a:lnTo>
                    <a:pt x="410337" y="426466"/>
                  </a:lnTo>
                  <a:lnTo>
                    <a:pt x="410811" y="426339"/>
                  </a:lnTo>
                  <a:close/>
                </a:path>
                <a:path w="1252854" h="759460">
                  <a:moveTo>
                    <a:pt x="307975" y="441706"/>
                  </a:moveTo>
                  <a:lnTo>
                    <a:pt x="252349" y="467741"/>
                  </a:lnTo>
                  <a:lnTo>
                    <a:pt x="248412" y="469900"/>
                  </a:lnTo>
                  <a:lnTo>
                    <a:pt x="243586" y="472440"/>
                  </a:lnTo>
                  <a:lnTo>
                    <a:pt x="241808" y="478409"/>
                  </a:lnTo>
                  <a:lnTo>
                    <a:pt x="244348" y="483235"/>
                  </a:lnTo>
                  <a:lnTo>
                    <a:pt x="247015" y="488061"/>
                  </a:lnTo>
                  <a:lnTo>
                    <a:pt x="252984" y="489839"/>
                  </a:lnTo>
                  <a:lnTo>
                    <a:pt x="261381" y="485394"/>
                  </a:lnTo>
                  <a:lnTo>
                    <a:pt x="284861" y="473710"/>
                  </a:lnTo>
                  <a:lnTo>
                    <a:pt x="308737" y="462788"/>
                  </a:lnTo>
                  <a:lnTo>
                    <a:pt x="310515" y="462026"/>
                  </a:lnTo>
                  <a:lnTo>
                    <a:pt x="315468" y="459994"/>
                  </a:lnTo>
                  <a:lnTo>
                    <a:pt x="317880" y="454152"/>
                  </a:lnTo>
                  <a:lnTo>
                    <a:pt x="315849" y="449072"/>
                  </a:lnTo>
                  <a:lnTo>
                    <a:pt x="313690" y="444119"/>
                  </a:lnTo>
                  <a:lnTo>
                    <a:pt x="307975" y="441706"/>
                  </a:lnTo>
                  <a:close/>
                </a:path>
                <a:path w="1252854" h="759460">
                  <a:moveTo>
                    <a:pt x="308773" y="462788"/>
                  </a:moveTo>
                  <a:lnTo>
                    <a:pt x="308483" y="462915"/>
                  </a:lnTo>
                  <a:lnTo>
                    <a:pt x="308773" y="462788"/>
                  </a:lnTo>
                  <a:close/>
                </a:path>
                <a:path w="1252854" h="759460">
                  <a:moveTo>
                    <a:pt x="184023" y="508127"/>
                  </a:moveTo>
                  <a:lnTo>
                    <a:pt x="146050" y="535686"/>
                  </a:lnTo>
                  <a:lnTo>
                    <a:pt x="126746" y="557276"/>
                  </a:lnTo>
                  <a:lnTo>
                    <a:pt x="130175" y="561594"/>
                  </a:lnTo>
                  <a:lnTo>
                    <a:pt x="133730" y="565785"/>
                  </a:lnTo>
                  <a:lnTo>
                    <a:pt x="139953" y="566420"/>
                  </a:lnTo>
                  <a:lnTo>
                    <a:pt x="144145" y="562864"/>
                  </a:lnTo>
                  <a:lnTo>
                    <a:pt x="158187" y="551307"/>
                  </a:lnTo>
                  <a:lnTo>
                    <a:pt x="177165" y="536956"/>
                  </a:lnTo>
                  <a:lnTo>
                    <a:pt x="190880" y="527431"/>
                  </a:lnTo>
                  <a:lnTo>
                    <a:pt x="195325" y="524383"/>
                  </a:lnTo>
                  <a:lnTo>
                    <a:pt x="196469" y="518160"/>
                  </a:lnTo>
                  <a:lnTo>
                    <a:pt x="193294" y="513715"/>
                  </a:lnTo>
                  <a:lnTo>
                    <a:pt x="190246" y="509143"/>
                  </a:lnTo>
                  <a:lnTo>
                    <a:pt x="184023" y="508127"/>
                  </a:lnTo>
                  <a:close/>
                </a:path>
                <a:path w="1252854" h="759460">
                  <a:moveTo>
                    <a:pt x="158496" y="551053"/>
                  </a:moveTo>
                  <a:lnTo>
                    <a:pt x="158115" y="551307"/>
                  </a:lnTo>
                  <a:lnTo>
                    <a:pt x="158496" y="551053"/>
                  </a:lnTo>
                  <a:close/>
                </a:path>
                <a:path w="1252854" h="759460">
                  <a:moveTo>
                    <a:pt x="177273" y="536956"/>
                  </a:moveTo>
                  <a:lnTo>
                    <a:pt x="176911" y="537210"/>
                  </a:lnTo>
                  <a:lnTo>
                    <a:pt x="177273" y="536956"/>
                  </a:lnTo>
                  <a:close/>
                </a:path>
                <a:path w="1252854" h="759460">
                  <a:moveTo>
                    <a:pt x="84074" y="600329"/>
                  </a:moveTo>
                  <a:lnTo>
                    <a:pt x="53848" y="632714"/>
                  </a:lnTo>
                  <a:lnTo>
                    <a:pt x="37465" y="660654"/>
                  </a:lnTo>
                  <a:lnTo>
                    <a:pt x="39243" y="666623"/>
                  </a:lnTo>
                  <a:lnTo>
                    <a:pt x="44069" y="669163"/>
                  </a:lnTo>
                  <a:lnTo>
                    <a:pt x="48895" y="671830"/>
                  </a:lnTo>
                  <a:lnTo>
                    <a:pt x="54991" y="669925"/>
                  </a:lnTo>
                  <a:lnTo>
                    <a:pt x="57530" y="665099"/>
                  </a:lnTo>
                  <a:lnTo>
                    <a:pt x="60112" y="660273"/>
                  </a:lnTo>
                  <a:lnTo>
                    <a:pt x="70169" y="644017"/>
                  </a:lnTo>
                  <a:lnTo>
                    <a:pt x="81768" y="627761"/>
                  </a:lnTo>
                  <a:lnTo>
                    <a:pt x="89789" y="617601"/>
                  </a:lnTo>
                  <a:lnTo>
                    <a:pt x="93345" y="613410"/>
                  </a:lnTo>
                  <a:lnTo>
                    <a:pt x="92583" y="607187"/>
                  </a:lnTo>
                  <a:lnTo>
                    <a:pt x="88392" y="603758"/>
                  </a:lnTo>
                  <a:lnTo>
                    <a:pt x="84074" y="600329"/>
                  </a:lnTo>
                  <a:close/>
                </a:path>
                <a:path w="1252854" h="759460">
                  <a:moveTo>
                    <a:pt x="60368" y="659794"/>
                  </a:moveTo>
                  <a:lnTo>
                    <a:pt x="60071" y="660273"/>
                  </a:lnTo>
                  <a:lnTo>
                    <a:pt x="60368" y="659794"/>
                  </a:lnTo>
                  <a:close/>
                </a:path>
                <a:path w="1252854" h="759460">
                  <a:moveTo>
                    <a:pt x="70485" y="643509"/>
                  </a:moveTo>
                  <a:lnTo>
                    <a:pt x="70103" y="644017"/>
                  </a:lnTo>
                  <a:lnTo>
                    <a:pt x="70485" y="643509"/>
                  </a:lnTo>
                  <a:close/>
                </a:path>
                <a:path w="1252854" h="759460">
                  <a:moveTo>
                    <a:pt x="82042" y="627380"/>
                  </a:moveTo>
                  <a:lnTo>
                    <a:pt x="81661" y="627761"/>
                  </a:lnTo>
                  <a:lnTo>
                    <a:pt x="82042" y="627380"/>
                  </a:lnTo>
                  <a:close/>
                </a:path>
                <a:path w="1252854" h="759460">
                  <a:moveTo>
                    <a:pt x="0" y="676656"/>
                  </a:moveTo>
                  <a:lnTo>
                    <a:pt x="21463" y="759079"/>
                  </a:lnTo>
                  <a:lnTo>
                    <a:pt x="74549" y="692404"/>
                  </a:lnTo>
                  <a:lnTo>
                    <a:pt x="0" y="6766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9512300" y="2073455"/>
            <a:ext cx="2565400" cy="848360"/>
          </a:xfrm>
          <a:prstGeom prst="rect">
            <a:avLst/>
          </a:prstGeom>
        </p:spPr>
        <p:txBody>
          <a:bodyPr wrap="square" lIns="0" tIns="1035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4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54D16A"/>
                </a:solidFill>
                <a:latin typeface="Trebuchet MS"/>
                <a:cs typeface="Trebuchet MS"/>
              </a:rPr>
              <a:t>P</a:t>
            </a:r>
            <a:r>
              <a:rPr dirty="0" sz="1400" spc="40" b="1">
                <a:solidFill>
                  <a:srgbClr val="54D16A"/>
                </a:solidFill>
                <a:latin typeface="Trebuchet MS"/>
                <a:cs typeface="Trebuchet MS"/>
              </a:rPr>
              <a:t>oo</a:t>
            </a:r>
            <a:r>
              <a:rPr dirty="0" sz="1400" spc="-3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-8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54D16A"/>
                </a:solidFill>
                <a:latin typeface="Trebuchet MS"/>
                <a:cs typeface="Trebuchet MS"/>
              </a:rPr>
              <a:t>pe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f</a:t>
            </a:r>
            <a:r>
              <a:rPr dirty="0" sz="1400" spc="40" b="1">
                <a:solidFill>
                  <a:srgbClr val="54D16A"/>
                </a:solidFill>
                <a:latin typeface="Trebuchet MS"/>
                <a:cs typeface="Trebuchet MS"/>
              </a:rPr>
              <a:t>o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mance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ery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cor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40">
                <a:solidFill>
                  <a:srgbClr val="FFFFFF"/>
                </a:solidFill>
                <a:latin typeface="Trebuchet MS"/>
                <a:cs typeface="Trebuchet MS"/>
              </a:rPr>
              <a:t>ectly,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lot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small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files.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81" name="object 81"/>
          <p:cNvSpPr txBox="1"/>
          <p:nvPr/>
        </p:nvSpPr>
        <p:spPr>
          <a:xfrm>
            <a:off x="8935973" y="3679647"/>
            <a:ext cx="3810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740">
                <a:solidFill>
                  <a:srgbClr val="FFFFFF"/>
                </a:solidFill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458456" y="5145023"/>
            <a:ext cx="883919" cy="202565"/>
            <a:chOff x="7458456" y="5145023"/>
            <a:chExt cx="883919" cy="202565"/>
          </a:xfrm>
        </p:grpSpPr>
        <p:sp>
          <p:nvSpPr>
            <p:cNvPr id="4" name="object 4"/>
            <p:cNvSpPr/>
            <p:nvPr/>
          </p:nvSpPr>
          <p:spPr>
            <a:xfrm>
              <a:off x="7473696" y="5167883"/>
              <a:ext cx="868680" cy="179705"/>
            </a:xfrm>
            <a:custGeom>
              <a:avLst/>
              <a:gdLst/>
              <a:ahLst/>
              <a:cxnLst/>
              <a:rect l="l" t="t" r="r" b="b"/>
              <a:pathLst>
                <a:path w="868679" h="179704">
                  <a:moveTo>
                    <a:pt x="868679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517" y="173886"/>
                  </a:lnTo>
                  <a:lnTo>
                    <a:pt x="129884" y="176890"/>
                  </a:lnTo>
                  <a:lnTo>
                    <a:pt x="184996" y="178576"/>
                  </a:lnTo>
                  <a:lnTo>
                    <a:pt x="234746" y="179090"/>
                  </a:lnTo>
                  <a:lnTo>
                    <a:pt x="280027" y="178581"/>
                  </a:lnTo>
                  <a:lnTo>
                    <a:pt x="321733" y="177193"/>
                  </a:lnTo>
                  <a:lnTo>
                    <a:pt x="360758" y="175073"/>
                  </a:lnTo>
                  <a:lnTo>
                    <a:pt x="434340" y="169227"/>
                  </a:lnTo>
                  <a:lnTo>
                    <a:pt x="546946" y="158637"/>
                  </a:lnTo>
                  <a:lnTo>
                    <a:pt x="588652" y="155207"/>
                  </a:lnTo>
                  <a:lnTo>
                    <a:pt x="633933" y="152073"/>
                  </a:lnTo>
                  <a:lnTo>
                    <a:pt x="683683" y="149380"/>
                  </a:lnTo>
                  <a:lnTo>
                    <a:pt x="738795" y="147275"/>
                  </a:lnTo>
                  <a:lnTo>
                    <a:pt x="800162" y="145904"/>
                  </a:lnTo>
                  <a:lnTo>
                    <a:pt x="868679" y="145415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8456" y="5145023"/>
              <a:ext cx="160020" cy="1833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5448" y="5145023"/>
              <a:ext cx="161544" cy="1833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3964" y="5145023"/>
              <a:ext cx="160019" cy="18338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458456" y="5477255"/>
            <a:ext cx="896619" cy="189865"/>
            <a:chOff x="7458456" y="5477255"/>
            <a:chExt cx="896619" cy="189865"/>
          </a:xfrm>
        </p:grpSpPr>
        <p:sp>
          <p:nvSpPr>
            <p:cNvPr id="9" name="object 9"/>
            <p:cNvSpPr/>
            <p:nvPr/>
          </p:nvSpPr>
          <p:spPr>
            <a:xfrm>
              <a:off x="7485888" y="5487923"/>
              <a:ext cx="868680" cy="179070"/>
            </a:xfrm>
            <a:custGeom>
              <a:avLst/>
              <a:gdLst/>
              <a:ahLst/>
              <a:cxnLst/>
              <a:rect l="l" t="t" r="r" b="b"/>
              <a:pathLst>
                <a:path w="868679" h="179070">
                  <a:moveTo>
                    <a:pt x="868679" y="0"/>
                  </a:moveTo>
                  <a:lnTo>
                    <a:pt x="0" y="0"/>
                  </a:lnTo>
                  <a:lnTo>
                    <a:pt x="0" y="169367"/>
                  </a:lnTo>
                  <a:lnTo>
                    <a:pt x="68517" y="173834"/>
                  </a:lnTo>
                  <a:lnTo>
                    <a:pt x="129884" y="176838"/>
                  </a:lnTo>
                  <a:lnTo>
                    <a:pt x="184996" y="178526"/>
                  </a:lnTo>
                  <a:lnTo>
                    <a:pt x="234746" y="179044"/>
                  </a:lnTo>
                  <a:lnTo>
                    <a:pt x="280027" y="178539"/>
                  </a:lnTo>
                  <a:lnTo>
                    <a:pt x="321733" y="177156"/>
                  </a:lnTo>
                  <a:lnTo>
                    <a:pt x="360758" y="175043"/>
                  </a:lnTo>
                  <a:lnTo>
                    <a:pt x="434340" y="169210"/>
                  </a:lnTo>
                  <a:lnTo>
                    <a:pt x="546946" y="158639"/>
                  </a:lnTo>
                  <a:lnTo>
                    <a:pt x="588652" y="155216"/>
                  </a:lnTo>
                  <a:lnTo>
                    <a:pt x="633933" y="152087"/>
                  </a:lnTo>
                  <a:lnTo>
                    <a:pt x="683683" y="149399"/>
                  </a:lnTo>
                  <a:lnTo>
                    <a:pt x="738795" y="147297"/>
                  </a:lnTo>
                  <a:lnTo>
                    <a:pt x="800162" y="145929"/>
                  </a:lnTo>
                  <a:lnTo>
                    <a:pt x="868679" y="145440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8456" y="5477255"/>
              <a:ext cx="160020" cy="1849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5448" y="5477255"/>
              <a:ext cx="161544" cy="1849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93964" y="5477255"/>
              <a:ext cx="160019" cy="18492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59763" y="4171188"/>
            <a:ext cx="870585" cy="185420"/>
            <a:chOff x="1159763" y="4171188"/>
            <a:chExt cx="870585" cy="185420"/>
          </a:xfrm>
        </p:grpSpPr>
        <p:sp>
          <p:nvSpPr>
            <p:cNvPr id="14" name="object 14"/>
            <p:cNvSpPr/>
            <p:nvPr/>
          </p:nvSpPr>
          <p:spPr>
            <a:xfrm>
              <a:off x="1159763" y="4171188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5" h="179704">
                  <a:moveTo>
                    <a:pt x="870204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2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4" y="14541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763" y="4171188"/>
              <a:ext cx="160020" cy="18492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8279" y="4171188"/>
              <a:ext cx="160019" cy="18492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272" y="4171188"/>
              <a:ext cx="161544" cy="18492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374135" y="4165091"/>
            <a:ext cx="870585" cy="214629"/>
            <a:chOff x="3374135" y="4165091"/>
            <a:chExt cx="870585" cy="214629"/>
          </a:xfrm>
        </p:grpSpPr>
        <p:sp>
          <p:nvSpPr>
            <p:cNvPr id="19" name="object 19"/>
            <p:cNvSpPr/>
            <p:nvPr/>
          </p:nvSpPr>
          <p:spPr>
            <a:xfrm>
              <a:off x="3374135" y="4200143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5" h="179704">
                  <a:moveTo>
                    <a:pt x="870203" y="0"/>
                  </a:moveTo>
                  <a:lnTo>
                    <a:pt x="0" y="0"/>
                  </a:lnTo>
                  <a:lnTo>
                    <a:pt x="0" y="169417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1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3" y="145414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9375" y="4165091"/>
              <a:ext cx="160020" cy="1849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6367" y="4165091"/>
              <a:ext cx="161544" cy="1849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4883" y="4165091"/>
              <a:ext cx="160019" cy="18492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386328" y="4517135"/>
            <a:ext cx="870585" cy="185420"/>
            <a:chOff x="3386328" y="4517135"/>
            <a:chExt cx="870585" cy="185420"/>
          </a:xfrm>
        </p:grpSpPr>
        <p:sp>
          <p:nvSpPr>
            <p:cNvPr id="24" name="object 24"/>
            <p:cNvSpPr/>
            <p:nvPr/>
          </p:nvSpPr>
          <p:spPr>
            <a:xfrm>
              <a:off x="3386328" y="4520183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5" h="179704">
                  <a:moveTo>
                    <a:pt x="870204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1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4" y="145415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9376" y="4517135"/>
              <a:ext cx="160020" cy="18492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6368" y="4517135"/>
              <a:ext cx="161544" cy="18492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4884" y="4517135"/>
              <a:ext cx="160019" cy="18492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5274564" y="4099559"/>
            <a:ext cx="871855" cy="252729"/>
            <a:chOff x="5274564" y="4099559"/>
            <a:chExt cx="871855" cy="252729"/>
          </a:xfrm>
        </p:grpSpPr>
        <p:sp>
          <p:nvSpPr>
            <p:cNvPr id="29" name="object 29"/>
            <p:cNvSpPr/>
            <p:nvPr/>
          </p:nvSpPr>
          <p:spPr>
            <a:xfrm>
              <a:off x="5277612" y="4172711"/>
              <a:ext cx="868680" cy="179705"/>
            </a:xfrm>
            <a:custGeom>
              <a:avLst/>
              <a:gdLst/>
              <a:ahLst/>
              <a:cxnLst/>
              <a:rect l="l" t="t" r="r" b="b"/>
              <a:pathLst>
                <a:path w="868679" h="179704">
                  <a:moveTo>
                    <a:pt x="868679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517" y="173886"/>
                  </a:lnTo>
                  <a:lnTo>
                    <a:pt x="129884" y="176890"/>
                  </a:lnTo>
                  <a:lnTo>
                    <a:pt x="184996" y="178576"/>
                  </a:lnTo>
                  <a:lnTo>
                    <a:pt x="234746" y="179090"/>
                  </a:lnTo>
                  <a:lnTo>
                    <a:pt x="280027" y="178581"/>
                  </a:lnTo>
                  <a:lnTo>
                    <a:pt x="321733" y="177193"/>
                  </a:lnTo>
                  <a:lnTo>
                    <a:pt x="360758" y="175073"/>
                  </a:lnTo>
                  <a:lnTo>
                    <a:pt x="434340" y="169227"/>
                  </a:lnTo>
                  <a:lnTo>
                    <a:pt x="546946" y="158637"/>
                  </a:lnTo>
                  <a:lnTo>
                    <a:pt x="588652" y="155207"/>
                  </a:lnTo>
                  <a:lnTo>
                    <a:pt x="633933" y="152073"/>
                  </a:lnTo>
                  <a:lnTo>
                    <a:pt x="683683" y="149380"/>
                  </a:lnTo>
                  <a:lnTo>
                    <a:pt x="738795" y="147275"/>
                  </a:lnTo>
                  <a:lnTo>
                    <a:pt x="800162" y="145904"/>
                  </a:lnTo>
                  <a:lnTo>
                    <a:pt x="868679" y="145414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4564" y="4099559"/>
              <a:ext cx="160020" cy="18492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3080" y="4099559"/>
              <a:ext cx="160020" cy="1849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0072" y="4099559"/>
              <a:ext cx="161543" cy="18492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274564" y="4451603"/>
            <a:ext cx="883919" cy="220345"/>
            <a:chOff x="5274564" y="4451603"/>
            <a:chExt cx="883919" cy="220345"/>
          </a:xfrm>
        </p:grpSpPr>
        <p:sp>
          <p:nvSpPr>
            <p:cNvPr id="34" name="object 34"/>
            <p:cNvSpPr/>
            <p:nvPr/>
          </p:nvSpPr>
          <p:spPr>
            <a:xfrm>
              <a:off x="5289804" y="4492751"/>
              <a:ext cx="868680" cy="179705"/>
            </a:xfrm>
            <a:custGeom>
              <a:avLst/>
              <a:gdLst/>
              <a:ahLst/>
              <a:cxnLst/>
              <a:rect l="l" t="t" r="r" b="b"/>
              <a:pathLst>
                <a:path w="868679" h="179704">
                  <a:moveTo>
                    <a:pt x="868680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517" y="173886"/>
                  </a:lnTo>
                  <a:lnTo>
                    <a:pt x="129884" y="176890"/>
                  </a:lnTo>
                  <a:lnTo>
                    <a:pt x="184996" y="178576"/>
                  </a:lnTo>
                  <a:lnTo>
                    <a:pt x="234746" y="179090"/>
                  </a:lnTo>
                  <a:lnTo>
                    <a:pt x="280027" y="178581"/>
                  </a:lnTo>
                  <a:lnTo>
                    <a:pt x="321733" y="177193"/>
                  </a:lnTo>
                  <a:lnTo>
                    <a:pt x="360758" y="175073"/>
                  </a:lnTo>
                  <a:lnTo>
                    <a:pt x="434340" y="169227"/>
                  </a:lnTo>
                  <a:lnTo>
                    <a:pt x="546946" y="158637"/>
                  </a:lnTo>
                  <a:lnTo>
                    <a:pt x="588652" y="155207"/>
                  </a:lnTo>
                  <a:lnTo>
                    <a:pt x="633933" y="152073"/>
                  </a:lnTo>
                  <a:lnTo>
                    <a:pt x="683683" y="149380"/>
                  </a:lnTo>
                  <a:lnTo>
                    <a:pt x="738795" y="147275"/>
                  </a:lnTo>
                  <a:lnTo>
                    <a:pt x="800162" y="145904"/>
                  </a:lnTo>
                  <a:lnTo>
                    <a:pt x="868680" y="145415"/>
                  </a:lnTo>
                  <a:lnTo>
                    <a:pt x="868680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4564" y="4451603"/>
              <a:ext cx="160020" cy="1849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3080" y="4451603"/>
              <a:ext cx="160020" cy="1849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0072" y="4451603"/>
              <a:ext cx="161543" cy="184925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274564" y="4782311"/>
            <a:ext cx="878205" cy="209550"/>
            <a:chOff x="5274564" y="4782311"/>
            <a:chExt cx="878205" cy="209550"/>
          </a:xfrm>
        </p:grpSpPr>
        <p:sp>
          <p:nvSpPr>
            <p:cNvPr id="39" name="object 39"/>
            <p:cNvSpPr/>
            <p:nvPr/>
          </p:nvSpPr>
          <p:spPr>
            <a:xfrm>
              <a:off x="5283708" y="4782311"/>
              <a:ext cx="868680" cy="179705"/>
            </a:xfrm>
            <a:custGeom>
              <a:avLst/>
              <a:gdLst/>
              <a:ahLst/>
              <a:cxnLst/>
              <a:rect l="l" t="t" r="r" b="b"/>
              <a:pathLst>
                <a:path w="868679" h="179704">
                  <a:moveTo>
                    <a:pt x="868679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517" y="173886"/>
                  </a:lnTo>
                  <a:lnTo>
                    <a:pt x="129884" y="176890"/>
                  </a:lnTo>
                  <a:lnTo>
                    <a:pt x="184996" y="178576"/>
                  </a:lnTo>
                  <a:lnTo>
                    <a:pt x="234746" y="179090"/>
                  </a:lnTo>
                  <a:lnTo>
                    <a:pt x="280027" y="178581"/>
                  </a:lnTo>
                  <a:lnTo>
                    <a:pt x="321733" y="177193"/>
                  </a:lnTo>
                  <a:lnTo>
                    <a:pt x="360758" y="175073"/>
                  </a:lnTo>
                  <a:lnTo>
                    <a:pt x="434340" y="169227"/>
                  </a:lnTo>
                  <a:lnTo>
                    <a:pt x="546946" y="158637"/>
                  </a:lnTo>
                  <a:lnTo>
                    <a:pt x="588652" y="155207"/>
                  </a:lnTo>
                  <a:lnTo>
                    <a:pt x="633933" y="152073"/>
                  </a:lnTo>
                  <a:lnTo>
                    <a:pt x="683683" y="149380"/>
                  </a:lnTo>
                  <a:lnTo>
                    <a:pt x="738795" y="147275"/>
                  </a:lnTo>
                  <a:lnTo>
                    <a:pt x="800162" y="145904"/>
                  </a:lnTo>
                  <a:lnTo>
                    <a:pt x="868679" y="145414"/>
                  </a:lnTo>
                  <a:lnTo>
                    <a:pt x="868679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4564" y="4806695"/>
              <a:ext cx="160020" cy="18492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93080" y="4806695"/>
              <a:ext cx="160020" cy="18492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0072" y="4806695"/>
              <a:ext cx="161543" cy="184925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458456" y="4098035"/>
            <a:ext cx="878205" cy="248285"/>
            <a:chOff x="7458456" y="4098035"/>
            <a:chExt cx="878205" cy="248285"/>
          </a:xfrm>
        </p:grpSpPr>
        <p:sp>
          <p:nvSpPr>
            <p:cNvPr id="44" name="object 44"/>
            <p:cNvSpPr/>
            <p:nvPr/>
          </p:nvSpPr>
          <p:spPr>
            <a:xfrm>
              <a:off x="7466076" y="4166615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4" h="179704">
                  <a:moveTo>
                    <a:pt x="870203" y="0"/>
                  </a:moveTo>
                  <a:lnTo>
                    <a:pt x="0" y="0"/>
                  </a:lnTo>
                  <a:lnTo>
                    <a:pt x="0" y="169417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1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3" y="145414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8456" y="4098035"/>
              <a:ext cx="160020" cy="1833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5448" y="4098035"/>
              <a:ext cx="161544" cy="18338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3964" y="4098035"/>
              <a:ext cx="160019" cy="18338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458456" y="4453128"/>
            <a:ext cx="890269" cy="212725"/>
            <a:chOff x="7458456" y="4453128"/>
            <a:chExt cx="890269" cy="212725"/>
          </a:xfrm>
        </p:grpSpPr>
        <p:sp>
          <p:nvSpPr>
            <p:cNvPr id="49" name="object 49"/>
            <p:cNvSpPr/>
            <p:nvPr/>
          </p:nvSpPr>
          <p:spPr>
            <a:xfrm>
              <a:off x="7478268" y="4486656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4" h="179704">
                  <a:moveTo>
                    <a:pt x="870203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1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3" y="145415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8456" y="4453128"/>
              <a:ext cx="160020" cy="18338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5448" y="4453128"/>
              <a:ext cx="161544" cy="1833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3964" y="4453128"/>
              <a:ext cx="160019" cy="18338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7458456" y="4777740"/>
            <a:ext cx="883919" cy="193040"/>
            <a:chOff x="7458456" y="4777740"/>
            <a:chExt cx="883919" cy="193040"/>
          </a:xfrm>
        </p:grpSpPr>
        <p:sp>
          <p:nvSpPr>
            <p:cNvPr id="54" name="object 54"/>
            <p:cNvSpPr/>
            <p:nvPr/>
          </p:nvSpPr>
          <p:spPr>
            <a:xfrm>
              <a:off x="7472172" y="4777740"/>
              <a:ext cx="870585" cy="179705"/>
            </a:xfrm>
            <a:custGeom>
              <a:avLst/>
              <a:gdLst/>
              <a:ahLst/>
              <a:cxnLst/>
              <a:rect l="l" t="t" r="r" b="b"/>
              <a:pathLst>
                <a:path w="870584" h="179704">
                  <a:moveTo>
                    <a:pt x="870203" y="0"/>
                  </a:moveTo>
                  <a:lnTo>
                    <a:pt x="0" y="0"/>
                  </a:lnTo>
                  <a:lnTo>
                    <a:pt x="0" y="169418"/>
                  </a:lnTo>
                  <a:lnTo>
                    <a:pt x="68637" y="173886"/>
                  </a:lnTo>
                  <a:lnTo>
                    <a:pt x="130112" y="176890"/>
                  </a:lnTo>
                  <a:lnTo>
                    <a:pt x="185321" y="178576"/>
                  </a:lnTo>
                  <a:lnTo>
                    <a:pt x="235158" y="179090"/>
                  </a:lnTo>
                  <a:lnTo>
                    <a:pt x="280518" y="178581"/>
                  </a:lnTo>
                  <a:lnTo>
                    <a:pt x="322297" y="177193"/>
                  </a:lnTo>
                  <a:lnTo>
                    <a:pt x="361391" y="175073"/>
                  </a:lnTo>
                  <a:lnTo>
                    <a:pt x="435101" y="169227"/>
                  </a:lnTo>
                  <a:lnTo>
                    <a:pt x="547906" y="158637"/>
                  </a:lnTo>
                  <a:lnTo>
                    <a:pt x="589685" y="155207"/>
                  </a:lnTo>
                  <a:lnTo>
                    <a:pt x="635045" y="152073"/>
                  </a:lnTo>
                  <a:lnTo>
                    <a:pt x="684882" y="149380"/>
                  </a:lnTo>
                  <a:lnTo>
                    <a:pt x="740091" y="147275"/>
                  </a:lnTo>
                  <a:lnTo>
                    <a:pt x="801566" y="145904"/>
                  </a:lnTo>
                  <a:lnTo>
                    <a:pt x="870203" y="145415"/>
                  </a:lnTo>
                  <a:lnTo>
                    <a:pt x="870203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58456" y="4785360"/>
              <a:ext cx="160020" cy="18492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3964" y="4785360"/>
              <a:ext cx="160019" cy="1849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5448" y="4785360"/>
              <a:ext cx="161544" cy="184925"/>
            </a:xfrm>
            <a:prstGeom prst="rect">
              <a:avLst/>
            </a:prstGeom>
          </p:spPr>
        </p:pic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5469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04" b="1">
                <a:latin typeface="Trebuchet MS"/>
                <a:cs typeface="Trebuchet MS"/>
              </a:rPr>
              <a:t>And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with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storage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optimization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5716" y="3904488"/>
            <a:ext cx="10646410" cy="114300"/>
          </a:xfrm>
          <a:custGeom>
            <a:avLst/>
            <a:gdLst/>
            <a:ahLst/>
            <a:cxnLst/>
            <a:rect l="l" t="t" r="r" b="b"/>
            <a:pathLst>
              <a:path w="10646410" h="114300">
                <a:moveTo>
                  <a:pt x="10531983" y="0"/>
                </a:moveTo>
                <a:lnTo>
                  <a:pt x="10531983" y="114300"/>
                </a:lnTo>
                <a:lnTo>
                  <a:pt x="10608183" y="76200"/>
                </a:lnTo>
                <a:lnTo>
                  <a:pt x="10551160" y="76200"/>
                </a:lnTo>
                <a:lnTo>
                  <a:pt x="10558583" y="74705"/>
                </a:lnTo>
                <a:lnTo>
                  <a:pt x="10564637" y="70627"/>
                </a:lnTo>
                <a:lnTo>
                  <a:pt x="10568715" y="64573"/>
                </a:lnTo>
                <a:lnTo>
                  <a:pt x="10570210" y="57150"/>
                </a:lnTo>
                <a:lnTo>
                  <a:pt x="10568715" y="49726"/>
                </a:lnTo>
                <a:lnTo>
                  <a:pt x="10564637" y="43672"/>
                </a:lnTo>
                <a:lnTo>
                  <a:pt x="10558583" y="39594"/>
                </a:lnTo>
                <a:lnTo>
                  <a:pt x="10551160" y="38100"/>
                </a:lnTo>
                <a:lnTo>
                  <a:pt x="10608183" y="38100"/>
                </a:lnTo>
                <a:lnTo>
                  <a:pt x="10531983" y="0"/>
                </a:lnTo>
                <a:close/>
              </a:path>
              <a:path w="10646410" h="114300">
                <a:moveTo>
                  <a:pt x="10531983" y="38100"/>
                </a:moveTo>
                <a:lnTo>
                  <a:pt x="19050" y="38100"/>
                </a:lnTo>
                <a:lnTo>
                  <a:pt x="11637" y="39594"/>
                </a:lnTo>
                <a:lnTo>
                  <a:pt x="5581" y="43672"/>
                </a:lnTo>
                <a:lnTo>
                  <a:pt x="1497" y="49726"/>
                </a:lnTo>
                <a:lnTo>
                  <a:pt x="0" y="57150"/>
                </a:lnTo>
                <a:lnTo>
                  <a:pt x="1497" y="64573"/>
                </a:lnTo>
                <a:lnTo>
                  <a:pt x="5581" y="70627"/>
                </a:lnTo>
                <a:lnTo>
                  <a:pt x="11637" y="74705"/>
                </a:lnTo>
                <a:lnTo>
                  <a:pt x="19050" y="76200"/>
                </a:lnTo>
                <a:lnTo>
                  <a:pt x="10531983" y="76200"/>
                </a:lnTo>
                <a:lnTo>
                  <a:pt x="10531983" y="38100"/>
                </a:lnTo>
                <a:close/>
              </a:path>
              <a:path w="10646410" h="114300">
                <a:moveTo>
                  <a:pt x="10608183" y="38100"/>
                </a:moveTo>
                <a:lnTo>
                  <a:pt x="10551160" y="38100"/>
                </a:lnTo>
                <a:lnTo>
                  <a:pt x="10558583" y="39594"/>
                </a:lnTo>
                <a:lnTo>
                  <a:pt x="10564637" y="43672"/>
                </a:lnTo>
                <a:lnTo>
                  <a:pt x="10568715" y="49726"/>
                </a:lnTo>
                <a:lnTo>
                  <a:pt x="10570210" y="57150"/>
                </a:lnTo>
                <a:lnTo>
                  <a:pt x="10568715" y="64573"/>
                </a:lnTo>
                <a:lnTo>
                  <a:pt x="10564637" y="70627"/>
                </a:lnTo>
                <a:lnTo>
                  <a:pt x="10558583" y="74705"/>
                </a:lnTo>
                <a:lnTo>
                  <a:pt x="10551160" y="76200"/>
                </a:lnTo>
                <a:lnTo>
                  <a:pt x="10608183" y="76200"/>
                </a:lnTo>
                <a:lnTo>
                  <a:pt x="10646283" y="57150"/>
                </a:lnTo>
                <a:lnTo>
                  <a:pt x="10608183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0977118" y="3618357"/>
            <a:ext cx="540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1" name="object 6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8588" y="4099559"/>
            <a:ext cx="160020" cy="184925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13788" y="4171188"/>
            <a:ext cx="160019" cy="18492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43400" y="4165091"/>
            <a:ext cx="160020" cy="18492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43400" y="4517135"/>
            <a:ext cx="160020" cy="184925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28588" y="4806696"/>
            <a:ext cx="160020" cy="18492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28588" y="4453128"/>
            <a:ext cx="161544" cy="18492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12480" y="4453128"/>
            <a:ext cx="160020" cy="18338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2480" y="4099559"/>
            <a:ext cx="160020" cy="18492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12480" y="4785359"/>
            <a:ext cx="160020" cy="184925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2480" y="5145023"/>
            <a:ext cx="160020" cy="18338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2480" y="5477255"/>
            <a:ext cx="160020" cy="184925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097280" y="3152901"/>
            <a:ext cx="9552940" cy="850900"/>
            <a:chOff x="1097280" y="3152901"/>
            <a:chExt cx="9552940" cy="850900"/>
          </a:xfrm>
        </p:grpSpPr>
        <p:sp>
          <p:nvSpPr>
            <p:cNvPr id="73" name="object 73"/>
            <p:cNvSpPr/>
            <p:nvPr/>
          </p:nvSpPr>
          <p:spPr>
            <a:xfrm>
              <a:off x="1097280" y="3890771"/>
              <a:ext cx="5401310" cy="113030"/>
            </a:xfrm>
            <a:custGeom>
              <a:avLst/>
              <a:gdLst/>
              <a:ahLst/>
              <a:cxnLst/>
              <a:rect l="l" t="t" r="r" b="b"/>
              <a:pathLst>
                <a:path w="5401310" h="113029">
                  <a:moveTo>
                    <a:pt x="1271016" y="18796"/>
                  </a:moveTo>
                  <a:lnTo>
                    <a:pt x="1269542" y="11468"/>
                  </a:lnTo>
                  <a:lnTo>
                    <a:pt x="1265516" y="5499"/>
                  </a:lnTo>
                  <a:lnTo>
                    <a:pt x="1259547" y="1473"/>
                  </a:lnTo>
                  <a:lnTo>
                    <a:pt x="1252220" y="0"/>
                  </a:lnTo>
                  <a:lnTo>
                    <a:pt x="18796" y="0"/>
                  </a:lnTo>
                  <a:lnTo>
                    <a:pt x="11480" y="1473"/>
                  </a:lnTo>
                  <a:lnTo>
                    <a:pt x="5499" y="5499"/>
                  </a:lnTo>
                  <a:lnTo>
                    <a:pt x="1473" y="11468"/>
                  </a:lnTo>
                  <a:lnTo>
                    <a:pt x="0" y="18796"/>
                  </a:lnTo>
                  <a:lnTo>
                    <a:pt x="0" y="93980"/>
                  </a:lnTo>
                  <a:lnTo>
                    <a:pt x="1473" y="101320"/>
                  </a:lnTo>
                  <a:lnTo>
                    <a:pt x="5499" y="107289"/>
                  </a:lnTo>
                  <a:lnTo>
                    <a:pt x="11480" y="111315"/>
                  </a:lnTo>
                  <a:lnTo>
                    <a:pt x="18796" y="112776"/>
                  </a:lnTo>
                  <a:lnTo>
                    <a:pt x="1252220" y="112776"/>
                  </a:lnTo>
                  <a:lnTo>
                    <a:pt x="1259547" y="111315"/>
                  </a:lnTo>
                  <a:lnTo>
                    <a:pt x="1265516" y="107289"/>
                  </a:lnTo>
                  <a:lnTo>
                    <a:pt x="1269542" y="101320"/>
                  </a:lnTo>
                  <a:lnTo>
                    <a:pt x="1271016" y="93980"/>
                  </a:lnTo>
                  <a:lnTo>
                    <a:pt x="1271016" y="18796"/>
                  </a:lnTo>
                  <a:close/>
                </a:path>
                <a:path w="5401310" h="113029">
                  <a:moveTo>
                    <a:pt x="3491484" y="18796"/>
                  </a:moveTo>
                  <a:lnTo>
                    <a:pt x="3490010" y="11468"/>
                  </a:lnTo>
                  <a:lnTo>
                    <a:pt x="3485985" y="5499"/>
                  </a:lnTo>
                  <a:lnTo>
                    <a:pt x="3480016" y="1473"/>
                  </a:lnTo>
                  <a:lnTo>
                    <a:pt x="3472688" y="0"/>
                  </a:lnTo>
                  <a:lnTo>
                    <a:pt x="2239264" y="0"/>
                  </a:lnTo>
                  <a:lnTo>
                    <a:pt x="2231923" y="1473"/>
                  </a:lnTo>
                  <a:lnTo>
                    <a:pt x="2225954" y="5499"/>
                  </a:lnTo>
                  <a:lnTo>
                    <a:pt x="2221928" y="11468"/>
                  </a:lnTo>
                  <a:lnTo>
                    <a:pt x="2220468" y="18796"/>
                  </a:lnTo>
                  <a:lnTo>
                    <a:pt x="2220468" y="93980"/>
                  </a:lnTo>
                  <a:lnTo>
                    <a:pt x="2221928" y="101320"/>
                  </a:lnTo>
                  <a:lnTo>
                    <a:pt x="2225954" y="107289"/>
                  </a:lnTo>
                  <a:lnTo>
                    <a:pt x="2231923" y="111315"/>
                  </a:lnTo>
                  <a:lnTo>
                    <a:pt x="2239264" y="112776"/>
                  </a:lnTo>
                  <a:lnTo>
                    <a:pt x="3472688" y="112776"/>
                  </a:lnTo>
                  <a:lnTo>
                    <a:pt x="3480016" y="111315"/>
                  </a:lnTo>
                  <a:lnTo>
                    <a:pt x="3485985" y="107289"/>
                  </a:lnTo>
                  <a:lnTo>
                    <a:pt x="3490010" y="101320"/>
                  </a:lnTo>
                  <a:lnTo>
                    <a:pt x="3491484" y="93980"/>
                  </a:lnTo>
                  <a:lnTo>
                    <a:pt x="3491484" y="18796"/>
                  </a:lnTo>
                  <a:close/>
                </a:path>
                <a:path w="5401310" h="113029">
                  <a:moveTo>
                    <a:pt x="5401056" y="18796"/>
                  </a:moveTo>
                  <a:lnTo>
                    <a:pt x="5399583" y="11468"/>
                  </a:lnTo>
                  <a:lnTo>
                    <a:pt x="5395557" y="5499"/>
                  </a:lnTo>
                  <a:lnTo>
                    <a:pt x="5389588" y="1473"/>
                  </a:lnTo>
                  <a:lnTo>
                    <a:pt x="5382260" y="0"/>
                  </a:lnTo>
                  <a:lnTo>
                    <a:pt x="4147312" y="0"/>
                  </a:lnTo>
                  <a:lnTo>
                    <a:pt x="4139971" y="1473"/>
                  </a:lnTo>
                  <a:lnTo>
                    <a:pt x="4134002" y="5499"/>
                  </a:lnTo>
                  <a:lnTo>
                    <a:pt x="4129976" y="11468"/>
                  </a:lnTo>
                  <a:lnTo>
                    <a:pt x="4128516" y="18796"/>
                  </a:lnTo>
                  <a:lnTo>
                    <a:pt x="4128516" y="93980"/>
                  </a:lnTo>
                  <a:lnTo>
                    <a:pt x="4129976" y="101320"/>
                  </a:lnTo>
                  <a:lnTo>
                    <a:pt x="4134002" y="107289"/>
                  </a:lnTo>
                  <a:lnTo>
                    <a:pt x="4139971" y="111315"/>
                  </a:lnTo>
                  <a:lnTo>
                    <a:pt x="4147312" y="112776"/>
                  </a:lnTo>
                  <a:lnTo>
                    <a:pt x="5382260" y="112776"/>
                  </a:lnTo>
                  <a:lnTo>
                    <a:pt x="5389588" y="111315"/>
                  </a:lnTo>
                  <a:lnTo>
                    <a:pt x="5395557" y="107289"/>
                  </a:lnTo>
                  <a:lnTo>
                    <a:pt x="5399583" y="101320"/>
                  </a:lnTo>
                  <a:lnTo>
                    <a:pt x="5401056" y="93980"/>
                  </a:lnTo>
                  <a:lnTo>
                    <a:pt x="5401056" y="18796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256775" y="3910583"/>
              <a:ext cx="472440" cy="91440"/>
            </a:xfrm>
            <a:custGeom>
              <a:avLst/>
              <a:gdLst/>
              <a:ahLst/>
              <a:cxnLst/>
              <a:rect l="l" t="t" r="r" b="b"/>
              <a:pathLst>
                <a:path w="472440" h="91439">
                  <a:moveTo>
                    <a:pt x="465581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84582"/>
                  </a:lnTo>
                  <a:lnTo>
                    <a:pt x="6857" y="91440"/>
                  </a:lnTo>
                  <a:lnTo>
                    <a:pt x="465581" y="91440"/>
                  </a:lnTo>
                  <a:lnTo>
                    <a:pt x="472440" y="84582"/>
                  </a:lnTo>
                  <a:lnTo>
                    <a:pt x="472440" y="6858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380732" y="3890771"/>
              <a:ext cx="1271270" cy="113030"/>
            </a:xfrm>
            <a:custGeom>
              <a:avLst/>
              <a:gdLst/>
              <a:ahLst/>
              <a:cxnLst/>
              <a:rect l="l" t="t" r="r" b="b"/>
              <a:pathLst>
                <a:path w="1271270" h="113029">
                  <a:moveTo>
                    <a:pt x="1252220" y="0"/>
                  </a:moveTo>
                  <a:lnTo>
                    <a:pt x="18796" y="0"/>
                  </a:lnTo>
                  <a:lnTo>
                    <a:pt x="11465" y="1472"/>
                  </a:lnTo>
                  <a:lnTo>
                    <a:pt x="5492" y="5492"/>
                  </a:lnTo>
                  <a:lnTo>
                    <a:pt x="1472" y="11465"/>
                  </a:lnTo>
                  <a:lnTo>
                    <a:pt x="0" y="18795"/>
                  </a:lnTo>
                  <a:lnTo>
                    <a:pt x="0" y="93979"/>
                  </a:lnTo>
                  <a:lnTo>
                    <a:pt x="1472" y="101310"/>
                  </a:lnTo>
                  <a:lnTo>
                    <a:pt x="5492" y="107283"/>
                  </a:lnTo>
                  <a:lnTo>
                    <a:pt x="11465" y="111303"/>
                  </a:lnTo>
                  <a:lnTo>
                    <a:pt x="18796" y="112775"/>
                  </a:lnTo>
                  <a:lnTo>
                    <a:pt x="1252220" y="112775"/>
                  </a:lnTo>
                  <a:lnTo>
                    <a:pt x="1259550" y="111303"/>
                  </a:lnTo>
                  <a:lnTo>
                    <a:pt x="1265523" y="107283"/>
                  </a:lnTo>
                  <a:lnTo>
                    <a:pt x="1269543" y="101310"/>
                  </a:lnTo>
                  <a:lnTo>
                    <a:pt x="1271016" y="93979"/>
                  </a:lnTo>
                  <a:lnTo>
                    <a:pt x="1271016" y="18795"/>
                  </a:lnTo>
                  <a:lnTo>
                    <a:pt x="1269543" y="11465"/>
                  </a:lnTo>
                  <a:lnTo>
                    <a:pt x="1265523" y="5492"/>
                  </a:lnTo>
                  <a:lnTo>
                    <a:pt x="1259550" y="1472"/>
                  </a:lnTo>
                  <a:lnTo>
                    <a:pt x="1252220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471278" y="3152901"/>
              <a:ext cx="1179195" cy="759460"/>
            </a:xfrm>
            <a:custGeom>
              <a:avLst/>
              <a:gdLst/>
              <a:ahLst/>
              <a:cxnLst/>
              <a:rect l="l" t="t" r="r" b="b"/>
              <a:pathLst>
                <a:path w="1179195" h="759460">
                  <a:moveTo>
                    <a:pt x="1175701" y="43052"/>
                  </a:moveTo>
                  <a:lnTo>
                    <a:pt x="1155700" y="43052"/>
                  </a:lnTo>
                  <a:lnTo>
                    <a:pt x="1155573" y="43814"/>
                  </a:lnTo>
                  <a:lnTo>
                    <a:pt x="1151763" y="60451"/>
                  </a:lnTo>
                  <a:lnTo>
                    <a:pt x="1148334" y="70865"/>
                  </a:lnTo>
                  <a:lnTo>
                    <a:pt x="1151254" y="76453"/>
                  </a:lnTo>
                  <a:lnTo>
                    <a:pt x="1161669" y="79756"/>
                  </a:lnTo>
                  <a:lnTo>
                    <a:pt x="1167256" y="76835"/>
                  </a:lnTo>
                  <a:lnTo>
                    <a:pt x="1170940" y="65277"/>
                  </a:lnTo>
                  <a:lnTo>
                    <a:pt x="1175130" y="46989"/>
                  </a:lnTo>
                  <a:lnTo>
                    <a:pt x="1175701" y="43052"/>
                  </a:lnTo>
                  <a:close/>
                </a:path>
                <a:path w="1179195" h="759460">
                  <a:moveTo>
                    <a:pt x="1151890" y="59689"/>
                  </a:moveTo>
                  <a:lnTo>
                    <a:pt x="1151647" y="60451"/>
                  </a:lnTo>
                  <a:lnTo>
                    <a:pt x="1151890" y="59689"/>
                  </a:lnTo>
                  <a:close/>
                </a:path>
                <a:path w="1179195" h="759460">
                  <a:moveTo>
                    <a:pt x="1155653" y="43256"/>
                  </a:moveTo>
                  <a:lnTo>
                    <a:pt x="1155527" y="43814"/>
                  </a:lnTo>
                  <a:lnTo>
                    <a:pt x="1155653" y="43256"/>
                  </a:lnTo>
                  <a:close/>
                </a:path>
                <a:path w="1179195" h="759460">
                  <a:moveTo>
                    <a:pt x="1177895" y="26288"/>
                  </a:moveTo>
                  <a:lnTo>
                    <a:pt x="1158113" y="26288"/>
                  </a:lnTo>
                  <a:lnTo>
                    <a:pt x="1155653" y="43256"/>
                  </a:lnTo>
                  <a:lnTo>
                    <a:pt x="1155700" y="43052"/>
                  </a:lnTo>
                  <a:lnTo>
                    <a:pt x="1175701" y="43052"/>
                  </a:lnTo>
                  <a:lnTo>
                    <a:pt x="1177798" y="28575"/>
                  </a:lnTo>
                  <a:lnTo>
                    <a:pt x="1177895" y="26288"/>
                  </a:lnTo>
                  <a:close/>
                </a:path>
                <a:path w="1179195" h="759460">
                  <a:moveTo>
                    <a:pt x="1163701" y="0"/>
                  </a:moveTo>
                  <a:lnTo>
                    <a:pt x="1159128" y="4190"/>
                  </a:lnTo>
                  <a:lnTo>
                    <a:pt x="1158823" y="10668"/>
                  </a:lnTo>
                  <a:lnTo>
                    <a:pt x="1157986" y="27158"/>
                  </a:lnTo>
                  <a:lnTo>
                    <a:pt x="1158113" y="26288"/>
                  </a:lnTo>
                  <a:lnTo>
                    <a:pt x="1177895" y="26288"/>
                  </a:lnTo>
                  <a:lnTo>
                    <a:pt x="1178560" y="10668"/>
                  </a:lnTo>
                  <a:lnTo>
                    <a:pt x="1178941" y="5207"/>
                  </a:lnTo>
                  <a:lnTo>
                    <a:pt x="1174623" y="508"/>
                  </a:lnTo>
                  <a:lnTo>
                    <a:pt x="1163701" y="0"/>
                  </a:lnTo>
                  <a:close/>
                </a:path>
                <a:path w="1179195" h="759460">
                  <a:moveTo>
                    <a:pt x="1112230" y="173227"/>
                  </a:moveTo>
                  <a:lnTo>
                    <a:pt x="1086357" y="173227"/>
                  </a:lnTo>
                  <a:lnTo>
                    <a:pt x="1080643" y="179197"/>
                  </a:lnTo>
                  <a:lnTo>
                    <a:pt x="1076960" y="183261"/>
                  </a:lnTo>
                  <a:lnTo>
                    <a:pt x="1077087" y="189484"/>
                  </a:lnTo>
                  <a:lnTo>
                    <a:pt x="1085088" y="196976"/>
                  </a:lnTo>
                  <a:lnTo>
                    <a:pt x="1091438" y="196850"/>
                  </a:lnTo>
                  <a:lnTo>
                    <a:pt x="1095121" y="192786"/>
                  </a:lnTo>
                  <a:lnTo>
                    <a:pt x="1100963" y="186562"/>
                  </a:lnTo>
                  <a:lnTo>
                    <a:pt x="1112230" y="173227"/>
                  </a:lnTo>
                  <a:close/>
                </a:path>
                <a:path w="1179195" h="759460">
                  <a:moveTo>
                    <a:pt x="1124330" y="157607"/>
                  </a:moveTo>
                  <a:lnTo>
                    <a:pt x="1099566" y="157607"/>
                  </a:lnTo>
                  <a:lnTo>
                    <a:pt x="1085977" y="173609"/>
                  </a:lnTo>
                  <a:lnTo>
                    <a:pt x="1086357" y="173227"/>
                  </a:lnTo>
                  <a:lnTo>
                    <a:pt x="1112230" y="173227"/>
                  </a:lnTo>
                  <a:lnTo>
                    <a:pt x="1114805" y="170180"/>
                  </a:lnTo>
                  <a:lnTo>
                    <a:pt x="1124330" y="157607"/>
                  </a:lnTo>
                  <a:close/>
                </a:path>
                <a:path w="1179195" h="759460">
                  <a:moveTo>
                    <a:pt x="1135379" y="141732"/>
                  </a:moveTo>
                  <a:lnTo>
                    <a:pt x="1111630" y="141732"/>
                  </a:lnTo>
                  <a:lnTo>
                    <a:pt x="1099185" y="157987"/>
                  </a:lnTo>
                  <a:lnTo>
                    <a:pt x="1099566" y="157607"/>
                  </a:lnTo>
                  <a:lnTo>
                    <a:pt x="1124330" y="157607"/>
                  </a:lnTo>
                  <a:lnTo>
                    <a:pt x="1127505" y="153415"/>
                  </a:lnTo>
                  <a:lnTo>
                    <a:pt x="1133094" y="145161"/>
                  </a:lnTo>
                  <a:lnTo>
                    <a:pt x="1135379" y="141732"/>
                  </a:lnTo>
                  <a:close/>
                </a:path>
                <a:path w="1179195" h="759460">
                  <a:moveTo>
                    <a:pt x="1125854" y="128397"/>
                  </a:moveTo>
                  <a:lnTo>
                    <a:pt x="1119759" y="129539"/>
                  </a:lnTo>
                  <a:lnTo>
                    <a:pt x="1116711" y="134112"/>
                  </a:lnTo>
                  <a:lnTo>
                    <a:pt x="1111250" y="142112"/>
                  </a:lnTo>
                  <a:lnTo>
                    <a:pt x="1111630" y="141732"/>
                  </a:lnTo>
                  <a:lnTo>
                    <a:pt x="1135379" y="141732"/>
                  </a:lnTo>
                  <a:lnTo>
                    <a:pt x="1136142" y="140588"/>
                  </a:lnTo>
                  <a:lnTo>
                    <a:pt x="1134999" y="134493"/>
                  </a:lnTo>
                  <a:lnTo>
                    <a:pt x="1125854" y="128397"/>
                  </a:lnTo>
                  <a:close/>
                </a:path>
                <a:path w="1179195" h="759460">
                  <a:moveTo>
                    <a:pt x="984376" y="259207"/>
                  </a:moveTo>
                  <a:lnTo>
                    <a:pt x="970788" y="267843"/>
                  </a:lnTo>
                  <a:lnTo>
                    <a:pt x="969391" y="273938"/>
                  </a:lnTo>
                  <a:lnTo>
                    <a:pt x="972312" y="278511"/>
                  </a:lnTo>
                  <a:lnTo>
                    <a:pt x="975105" y="283210"/>
                  </a:lnTo>
                  <a:lnTo>
                    <a:pt x="981328" y="284607"/>
                  </a:lnTo>
                  <a:lnTo>
                    <a:pt x="995045" y="275844"/>
                  </a:lnTo>
                  <a:lnTo>
                    <a:pt x="1015111" y="262255"/>
                  </a:lnTo>
                  <a:lnTo>
                    <a:pt x="1018911" y="259461"/>
                  </a:lnTo>
                  <a:lnTo>
                    <a:pt x="984123" y="259461"/>
                  </a:lnTo>
                  <a:lnTo>
                    <a:pt x="984376" y="259207"/>
                  </a:lnTo>
                  <a:close/>
                </a:path>
                <a:path w="1179195" h="759460">
                  <a:moveTo>
                    <a:pt x="1036926" y="245999"/>
                  </a:moveTo>
                  <a:lnTo>
                    <a:pt x="1003807" y="245999"/>
                  </a:lnTo>
                  <a:lnTo>
                    <a:pt x="984123" y="259461"/>
                  </a:lnTo>
                  <a:lnTo>
                    <a:pt x="1018911" y="259461"/>
                  </a:lnTo>
                  <a:lnTo>
                    <a:pt x="1034288" y="248158"/>
                  </a:lnTo>
                  <a:lnTo>
                    <a:pt x="1036926" y="245999"/>
                  </a:lnTo>
                  <a:close/>
                </a:path>
                <a:path w="1179195" h="759460">
                  <a:moveTo>
                    <a:pt x="1036458" y="232283"/>
                  </a:moveTo>
                  <a:lnTo>
                    <a:pt x="1022350" y="232283"/>
                  </a:lnTo>
                  <a:lnTo>
                    <a:pt x="1003426" y="246252"/>
                  </a:lnTo>
                  <a:lnTo>
                    <a:pt x="1003807" y="245999"/>
                  </a:lnTo>
                  <a:lnTo>
                    <a:pt x="1036926" y="245999"/>
                  </a:lnTo>
                  <a:lnTo>
                    <a:pt x="1039876" y="243586"/>
                  </a:lnTo>
                  <a:lnTo>
                    <a:pt x="1040511" y="237362"/>
                  </a:lnTo>
                  <a:lnTo>
                    <a:pt x="1036458" y="232283"/>
                  </a:lnTo>
                  <a:close/>
                </a:path>
                <a:path w="1179195" h="759460">
                  <a:moveTo>
                    <a:pt x="1027429" y="228219"/>
                  </a:moveTo>
                  <a:lnTo>
                    <a:pt x="1021969" y="232537"/>
                  </a:lnTo>
                  <a:lnTo>
                    <a:pt x="1022350" y="232283"/>
                  </a:lnTo>
                  <a:lnTo>
                    <a:pt x="1036458" y="232283"/>
                  </a:lnTo>
                  <a:lnTo>
                    <a:pt x="1033652" y="228853"/>
                  </a:lnTo>
                  <a:lnTo>
                    <a:pt x="1027429" y="228219"/>
                  </a:lnTo>
                  <a:close/>
                </a:path>
                <a:path w="1179195" h="759460">
                  <a:moveTo>
                    <a:pt x="920928" y="316738"/>
                  </a:moveTo>
                  <a:lnTo>
                    <a:pt x="875792" y="316738"/>
                  </a:lnTo>
                  <a:lnTo>
                    <a:pt x="847978" y="327913"/>
                  </a:lnTo>
                  <a:lnTo>
                    <a:pt x="845439" y="333628"/>
                  </a:lnTo>
                  <a:lnTo>
                    <a:pt x="847471" y="338709"/>
                  </a:lnTo>
                  <a:lnTo>
                    <a:pt x="849629" y="343788"/>
                  </a:lnTo>
                  <a:lnTo>
                    <a:pt x="855345" y="346328"/>
                  </a:lnTo>
                  <a:lnTo>
                    <a:pt x="883285" y="335025"/>
                  </a:lnTo>
                  <a:lnTo>
                    <a:pt x="907034" y="324485"/>
                  </a:lnTo>
                  <a:lnTo>
                    <a:pt x="920496" y="318008"/>
                  </a:lnTo>
                  <a:lnTo>
                    <a:pt x="920928" y="316738"/>
                  </a:lnTo>
                  <a:close/>
                </a:path>
                <a:path w="1179195" h="759460">
                  <a:moveTo>
                    <a:pt x="919814" y="306450"/>
                  </a:moveTo>
                  <a:lnTo>
                    <a:pt x="898905" y="306450"/>
                  </a:lnTo>
                  <a:lnTo>
                    <a:pt x="875411" y="316864"/>
                  </a:lnTo>
                  <a:lnTo>
                    <a:pt x="875792" y="316738"/>
                  </a:lnTo>
                  <a:lnTo>
                    <a:pt x="920928" y="316738"/>
                  </a:lnTo>
                  <a:lnTo>
                    <a:pt x="922527" y="312038"/>
                  </a:lnTo>
                  <a:lnTo>
                    <a:pt x="919814" y="306450"/>
                  </a:lnTo>
                  <a:close/>
                </a:path>
                <a:path w="1179195" h="759460">
                  <a:moveTo>
                    <a:pt x="911860" y="300227"/>
                  </a:moveTo>
                  <a:lnTo>
                    <a:pt x="906906" y="302513"/>
                  </a:lnTo>
                  <a:lnTo>
                    <a:pt x="898525" y="306577"/>
                  </a:lnTo>
                  <a:lnTo>
                    <a:pt x="898905" y="306450"/>
                  </a:lnTo>
                  <a:lnTo>
                    <a:pt x="919814" y="306450"/>
                  </a:lnTo>
                  <a:lnTo>
                    <a:pt x="917828" y="302260"/>
                  </a:lnTo>
                  <a:lnTo>
                    <a:pt x="911860" y="300227"/>
                  </a:lnTo>
                  <a:close/>
                </a:path>
                <a:path w="1179195" h="759460">
                  <a:moveTo>
                    <a:pt x="727075" y="361823"/>
                  </a:moveTo>
                  <a:lnTo>
                    <a:pt x="716279" y="363855"/>
                  </a:lnTo>
                  <a:lnTo>
                    <a:pt x="712724" y="368935"/>
                  </a:lnTo>
                  <a:lnTo>
                    <a:pt x="713613" y="374269"/>
                  </a:lnTo>
                  <a:lnTo>
                    <a:pt x="714628" y="379730"/>
                  </a:lnTo>
                  <a:lnTo>
                    <a:pt x="719709" y="383286"/>
                  </a:lnTo>
                  <a:lnTo>
                    <a:pt x="725170" y="382397"/>
                  </a:lnTo>
                  <a:lnTo>
                    <a:pt x="783209" y="369315"/>
                  </a:lnTo>
                  <a:lnTo>
                    <a:pt x="792352" y="362076"/>
                  </a:lnTo>
                  <a:lnTo>
                    <a:pt x="726821" y="361950"/>
                  </a:lnTo>
                  <a:lnTo>
                    <a:pt x="727075" y="361823"/>
                  </a:lnTo>
                  <a:close/>
                </a:path>
                <a:path w="1179195" h="759460">
                  <a:moveTo>
                    <a:pt x="752855" y="356488"/>
                  </a:moveTo>
                  <a:lnTo>
                    <a:pt x="726821" y="361950"/>
                  </a:lnTo>
                  <a:lnTo>
                    <a:pt x="792319" y="361950"/>
                  </a:lnTo>
                  <a:lnTo>
                    <a:pt x="790918" y="356615"/>
                  </a:lnTo>
                  <a:lnTo>
                    <a:pt x="752475" y="356615"/>
                  </a:lnTo>
                  <a:lnTo>
                    <a:pt x="752855" y="356488"/>
                  </a:lnTo>
                  <a:close/>
                </a:path>
                <a:path w="1179195" h="759460">
                  <a:moveTo>
                    <a:pt x="783971" y="348488"/>
                  </a:moveTo>
                  <a:lnTo>
                    <a:pt x="778637" y="350012"/>
                  </a:lnTo>
                  <a:lnTo>
                    <a:pt x="778001" y="350138"/>
                  </a:lnTo>
                  <a:lnTo>
                    <a:pt x="778255" y="350138"/>
                  </a:lnTo>
                  <a:lnTo>
                    <a:pt x="752475" y="356615"/>
                  </a:lnTo>
                  <a:lnTo>
                    <a:pt x="790918" y="356615"/>
                  </a:lnTo>
                  <a:lnTo>
                    <a:pt x="789431" y="351536"/>
                  </a:lnTo>
                  <a:lnTo>
                    <a:pt x="783971" y="348488"/>
                  </a:lnTo>
                  <a:close/>
                </a:path>
                <a:path w="1179195" h="759460">
                  <a:moveTo>
                    <a:pt x="649731" y="372490"/>
                  </a:moveTo>
                  <a:lnTo>
                    <a:pt x="621919" y="374269"/>
                  </a:lnTo>
                  <a:lnTo>
                    <a:pt x="622300" y="374269"/>
                  </a:lnTo>
                  <a:lnTo>
                    <a:pt x="579754" y="375158"/>
                  </a:lnTo>
                  <a:lnTo>
                    <a:pt x="575437" y="379602"/>
                  </a:lnTo>
                  <a:lnTo>
                    <a:pt x="575691" y="390525"/>
                  </a:lnTo>
                  <a:lnTo>
                    <a:pt x="580263" y="394970"/>
                  </a:lnTo>
                  <a:lnTo>
                    <a:pt x="622807" y="393953"/>
                  </a:lnTo>
                  <a:lnTo>
                    <a:pt x="645414" y="392684"/>
                  </a:lnTo>
                  <a:lnTo>
                    <a:pt x="650875" y="392302"/>
                  </a:lnTo>
                  <a:lnTo>
                    <a:pt x="655066" y="387603"/>
                  </a:lnTo>
                  <a:lnTo>
                    <a:pt x="654812" y="382143"/>
                  </a:lnTo>
                  <a:lnTo>
                    <a:pt x="654430" y="376682"/>
                  </a:lnTo>
                  <a:lnTo>
                    <a:pt x="649731" y="372490"/>
                  </a:lnTo>
                  <a:close/>
                </a:path>
                <a:path w="1179195" h="759460">
                  <a:moveTo>
                    <a:pt x="510540" y="380111"/>
                  </a:moveTo>
                  <a:lnTo>
                    <a:pt x="487172" y="383286"/>
                  </a:lnTo>
                  <a:lnTo>
                    <a:pt x="460501" y="387858"/>
                  </a:lnTo>
                  <a:lnTo>
                    <a:pt x="440563" y="392175"/>
                  </a:lnTo>
                  <a:lnTo>
                    <a:pt x="437134" y="397383"/>
                  </a:lnTo>
                  <a:lnTo>
                    <a:pt x="439420" y="408050"/>
                  </a:lnTo>
                  <a:lnTo>
                    <a:pt x="444626" y="411480"/>
                  </a:lnTo>
                  <a:lnTo>
                    <a:pt x="464439" y="407288"/>
                  </a:lnTo>
                  <a:lnTo>
                    <a:pt x="464791" y="407288"/>
                  </a:lnTo>
                  <a:lnTo>
                    <a:pt x="490474" y="402844"/>
                  </a:lnTo>
                  <a:lnTo>
                    <a:pt x="490093" y="402844"/>
                  </a:lnTo>
                  <a:lnTo>
                    <a:pt x="513206" y="399669"/>
                  </a:lnTo>
                  <a:lnTo>
                    <a:pt x="517017" y="394715"/>
                  </a:lnTo>
                  <a:lnTo>
                    <a:pt x="516254" y="389255"/>
                  </a:lnTo>
                  <a:lnTo>
                    <a:pt x="515620" y="383921"/>
                  </a:lnTo>
                  <a:lnTo>
                    <a:pt x="510540" y="380111"/>
                  </a:lnTo>
                  <a:close/>
                </a:path>
                <a:path w="1179195" h="759460">
                  <a:moveTo>
                    <a:pt x="464791" y="407288"/>
                  </a:moveTo>
                  <a:lnTo>
                    <a:pt x="464439" y="407288"/>
                  </a:lnTo>
                  <a:lnTo>
                    <a:pt x="464057" y="407415"/>
                  </a:lnTo>
                  <a:lnTo>
                    <a:pt x="464791" y="407288"/>
                  </a:lnTo>
                  <a:close/>
                </a:path>
                <a:path w="1179195" h="759460">
                  <a:moveTo>
                    <a:pt x="373634" y="410210"/>
                  </a:moveTo>
                  <a:lnTo>
                    <a:pt x="356997" y="415544"/>
                  </a:lnTo>
                  <a:lnTo>
                    <a:pt x="332231" y="424561"/>
                  </a:lnTo>
                  <a:lnTo>
                    <a:pt x="306959" y="434721"/>
                  </a:lnTo>
                  <a:lnTo>
                    <a:pt x="304419" y="440436"/>
                  </a:lnTo>
                  <a:lnTo>
                    <a:pt x="306450" y="445515"/>
                  </a:lnTo>
                  <a:lnTo>
                    <a:pt x="308610" y="450596"/>
                  </a:lnTo>
                  <a:lnTo>
                    <a:pt x="314325" y="453136"/>
                  </a:lnTo>
                  <a:lnTo>
                    <a:pt x="339157" y="443102"/>
                  </a:lnTo>
                  <a:lnTo>
                    <a:pt x="363600" y="434339"/>
                  </a:lnTo>
                  <a:lnTo>
                    <a:pt x="363347" y="434339"/>
                  </a:lnTo>
                  <a:lnTo>
                    <a:pt x="374523" y="430784"/>
                  </a:lnTo>
                  <a:lnTo>
                    <a:pt x="379729" y="429006"/>
                  </a:lnTo>
                  <a:lnTo>
                    <a:pt x="382524" y="423418"/>
                  </a:lnTo>
                  <a:lnTo>
                    <a:pt x="380873" y="418338"/>
                  </a:lnTo>
                  <a:lnTo>
                    <a:pt x="379222" y="413131"/>
                  </a:lnTo>
                  <a:lnTo>
                    <a:pt x="373634" y="410210"/>
                  </a:lnTo>
                  <a:close/>
                </a:path>
                <a:path w="1179195" h="759460">
                  <a:moveTo>
                    <a:pt x="339471" y="442975"/>
                  </a:moveTo>
                  <a:lnTo>
                    <a:pt x="339090" y="443102"/>
                  </a:lnTo>
                  <a:lnTo>
                    <a:pt x="339471" y="442975"/>
                  </a:lnTo>
                  <a:close/>
                </a:path>
                <a:path w="1179195" h="759460">
                  <a:moveTo>
                    <a:pt x="244475" y="464820"/>
                  </a:moveTo>
                  <a:lnTo>
                    <a:pt x="239649" y="467360"/>
                  </a:lnTo>
                  <a:lnTo>
                    <a:pt x="238632" y="467868"/>
                  </a:lnTo>
                  <a:lnTo>
                    <a:pt x="217043" y="480314"/>
                  </a:lnTo>
                  <a:lnTo>
                    <a:pt x="196088" y="493395"/>
                  </a:lnTo>
                  <a:lnTo>
                    <a:pt x="187960" y="498856"/>
                  </a:lnTo>
                  <a:lnTo>
                    <a:pt x="183515" y="502031"/>
                  </a:lnTo>
                  <a:lnTo>
                    <a:pt x="182372" y="508127"/>
                  </a:lnTo>
                  <a:lnTo>
                    <a:pt x="185420" y="512699"/>
                  </a:lnTo>
                  <a:lnTo>
                    <a:pt x="188468" y="517144"/>
                  </a:lnTo>
                  <a:lnTo>
                    <a:pt x="194691" y="518287"/>
                  </a:lnTo>
                  <a:lnTo>
                    <a:pt x="206765" y="510031"/>
                  </a:lnTo>
                  <a:lnTo>
                    <a:pt x="207137" y="509778"/>
                  </a:lnTo>
                  <a:lnTo>
                    <a:pt x="227126" y="497331"/>
                  </a:lnTo>
                  <a:lnTo>
                    <a:pt x="248189" y="485267"/>
                  </a:lnTo>
                  <a:lnTo>
                    <a:pt x="248920" y="484886"/>
                  </a:lnTo>
                  <a:lnTo>
                    <a:pt x="253746" y="482219"/>
                  </a:lnTo>
                  <a:lnTo>
                    <a:pt x="255524" y="476250"/>
                  </a:lnTo>
                  <a:lnTo>
                    <a:pt x="250444" y="466598"/>
                  </a:lnTo>
                  <a:lnTo>
                    <a:pt x="244475" y="464820"/>
                  </a:lnTo>
                  <a:close/>
                </a:path>
                <a:path w="1179195" h="759460">
                  <a:moveTo>
                    <a:pt x="207163" y="509778"/>
                  </a:moveTo>
                  <a:lnTo>
                    <a:pt x="206863" y="509964"/>
                  </a:lnTo>
                  <a:lnTo>
                    <a:pt x="207163" y="509778"/>
                  </a:lnTo>
                  <a:close/>
                </a:path>
                <a:path w="1179195" h="759460">
                  <a:moveTo>
                    <a:pt x="227329" y="497205"/>
                  </a:moveTo>
                  <a:lnTo>
                    <a:pt x="227075" y="497331"/>
                  </a:lnTo>
                  <a:lnTo>
                    <a:pt x="227329" y="497205"/>
                  </a:lnTo>
                  <a:close/>
                </a:path>
                <a:path w="1179195" h="759460">
                  <a:moveTo>
                    <a:pt x="248412" y="485139"/>
                  </a:moveTo>
                  <a:lnTo>
                    <a:pt x="248157" y="485267"/>
                  </a:lnTo>
                  <a:lnTo>
                    <a:pt x="248412" y="485139"/>
                  </a:lnTo>
                  <a:close/>
                </a:path>
                <a:path w="1179195" h="759460">
                  <a:moveTo>
                    <a:pt x="128777" y="544703"/>
                  </a:moveTo>
                  <a:lnTo>
                    <a:pt x="90297" y="582676"/>
                  </a:lnTo>
                  <a:lnTo>
                    <a:pt x="78867" y="596265"/>
                  </a:lnTo>
                  <a:lnTo>
                    <a:pt x="79248" y="602488"/>
                  </a:lnTo>
                  <a:lnTo>
                    <a:pt x="87629" y="609600"/>
                  </a:lnTo>
                  <a:lnTo>
                    <a:pt x="93852" y="609092"/>
                  </a:lnTo>
                  <a:lnTo>
                    <a:pt x="97409" y="604901"/>
                  </a:lnTo>
                  <a:lnTo>
                    <a:pt x="105064" y="596011"/>
                  </a:lnTo>
                  <a:lnTo>
                    <a:pt x="104901" y="596011"/>
                  </a:lnTo>
                  <a:lnTo>
                    <a:pt x="119274" y="580771"/>
                  </a:lnTo>
                  <a:lnTo>
                    <a:pt x="135127" y="565404"/>
                  </a:lnTo>
                  <a:lnTo>
                    <a:pt x="135293" y="565404"/>
                  </a:lnTo>
                  <a:lnTo>
                    <a:pt x="137668" y="563245"/>
                  </a:lnTo>
                  <a:lnTo>
                    <a:pt x="141859" y="559562"/>
                  </a:lnTo>
                  <a:lnTo>
                    <a:pt x="142240" y="553339"/>
                  </a:lnTo>
                  <a:lnTo>
                    <a:pt x="138556" y="549275"/>
                  </a:lnTo>
                  <a:lnTo>
                    <a:pt x="135000" y="545084"/>
                  </a:lnTo>
                  <a:lnTo>
                    <a:pt x="128777" y="544703"/>
                  </a:lnTo>
                  <a:close/>
                </a:path>
                <a:path w="1179195" h="759460">
                  <a:moveTo>
                    <a:pt x="105282" y="595757"/>
                  </a:moveTo>
                  <a:lnTo>
                    <a:pt x="104901" y="596011"/>
                  </a:lnTo>
                  <a:lnTo>
                    <a:pt x="105064" y="596011"/>
                  </a:lnTo>
                  <a:lnTo>
                    <a:pt x="105282" y="595757"/>
                  </a:lnTo>
                  <a:close/>
                </a:path>
                <a:path w="1179195" h="759460">
                  <a:moveTo>
                    <a:pt x="119501" y="580529"/>
                  </a:moveTo>
                  <a:lnTo>
                    <a:pt x="119252" y="580771"/>
                  </a:lnTo>
                  <a:lnTo>
                    <a:pt x="119501" y="580529"/>
                  </a:lnTo>
                  <a:close/>
                </a:path>
                <a:path w="1179195" h="759460">
                  <a:moveTo>
                    <a:pt x="135293" y="565404"/>
                  </a:moveTo>
                  <a:lnTo>
                    <a:pt x="135127" y="565404"/>
                  </a:lnTo>
                  <a:lnTo>
                    <a:pt x="134874" y="565785"/>
                  </a:lnTo>
                  <a:lnTo>
                    <a:pt x="135293" y="565404"/>
                  </a:lnTo>
                  <a:close/>
                </a:path>
                <a:path w="1179195" h="759460">
                  <a:moveTo>
                    <a:pt x="0" y="676910"/>
                  </a:moveTo>
                  <a:lnTo>
                    <a:pt x="22478" y="759079"/>
                  </a:lnTo>
                  <a:lnTo>
                    <a:pt x="62168" y="707898"/>
                  </a:lnTo>
                  <a:lnTo>
                    <a:pt x="37211" y="707898"/>
                  </a:lnTo>
                  <a:lnTo>
                    <a:pt x="32003" y="706247"/>
                  </a:lnTo>
                  <a:lnTo>
                    <a:pt x="26797" y="704723"/>
                  </a:lnTo>
                  <a:lnTo>
                    <a:pt x="23749" y="699135"/>
                  </a:lnTo>
                  <a:lnTo>
                    <a:pt x="25400" y="693928"/>
                  </a:lnTo>
                  <a:lnTo>
                    <a:pt x="28824" y="682645"/>
                  </a:lnTo>
                  <a:lnTo>
                    <a:pt x="0" y="676910"/>
                  </a:lnTo>
                  <a:close/>
                </a:path>
                <a:path w="1179195" h="759460">
                  <a:moveTo>
                    <a:pt x="28824" y="682645"/>
                  </a:moveTo>
                  <a:lnTo>
                    <a:pt x="25400" y="693928"/>
                  </a:lnTo>
                  <a:lnTo>
                    <a:pt x="23749" y="699135"/>
                  </a:lnTo>
                  <a:lnTo>
                    <a:pt x="26797" y="704723"/>
                  </a:lnTo>
                  <a:lnTo>
                    <a:pt x="32003" y="706247"/>
                  </a:lnTo>
                  <a:lnTo>
                    <a:pt x="37211" y="707898"/>
                  </a:lnTo>
                  <a:lnTo>
                    <a:pt x="42799" y="704977"/>
                  </a:lnTo>
                  <a:lnTo>
                    <a:pt x="44323" y="699643"/>
                  </a:lnTo>
                  <a:lnTo>
                    <a:pt x="48293" y="686519"/>
                  </a:lnTo>
                  <a:lnTo>
                    <a:pt x="28824" y="682645"/>
                  </a:lnTo>
                  <a:close/>
                </a:path>
                <a:path w="1179195" h="759460">
                  <a:moveTo>
                    <a:pt x="48293" y="686519"/>
                  </a:moveTo>
                  <a:lnTo>
                    <a:pt x="44323" y="699643"/>
                  </a:lnTo>
                  <a:lnTo>
                    <a:pt x="42799" y="704977"/>
                  </a:lnTo>
                  <a:lnTo>
                    <a:pt x="37211" y="707898"/>
                  </a:lnTo>
                  <a:lnTo>
                    <a:pt x="62168" y="707898"/>
                  </a:lnTo>
                  <a:lnTo>
                    <a:pt x="74675" y="691769"/>
                  </a:lnTo>
                  <a:lnTo>
                    <a:pt x="48293" y="686519"/>
                  </a:lnTo>
                  <a:close/>
                </a:path>
                <a:path w="1179195" h="759460">
                  <a:moveTo>
                    <a:pt x="45720" y="653034"/>
                  </a:moveTo>
                  <a:lnTo>
                    <a:pt x="39750" y="655066"/>
                  </a:lnTo>
                  <a:lnTo>
                    <a:pt x="37338" y="659892"/>
                  </a:lnTo>
                  <a:lnTo>
                    <a:pt x="33147" y="668401"/>
                  </a:lnTo>
                  <a:lnTo>
                    <a:pt x="28824" y="682645"/>
                  </a:lnTo>
                  <a:lnTo>
                    <a:pt x="48293" y="686519"/>
                  </a:lnTo>
                  <a:lnTo>
                    <a:pt x="51354" y="676402"/>
                  </a:lnTo>
                  <a:lnTo>
                    <a:pt x="51816" y="674878"/>
                  </a:lnTo>
                  <a:lnTo>
                    <a:pt x="52070" y="674878"/>
                  </a:lnTo>
                  <a:lnTo>
                    <a:pt x="55118" y="668782"/>
                  </a:lnTo>
                  <a:lnTo>
                    <a:pt x="57530" y="663829"/>
                  </a:lnTo>
                  <a:lnTo>
                    <a:pt x="55499" y="657860"/>
                  </a:lnTo>
                  <a:lnTo>
                    <a:pt x="50673" y="655447"/>
                  </a:lnTo>
                  <a:lnTo>
                    <a:pt x="45720" y="653034"/>
                  </a:lnTo>
                  <a:close/>
                </a:path>
                <a:path w="1179195" h="759460">
                  <a:moveTo>
                    <a:pt x="51816" y="674878"/>
                  </a:moveTo>
                  <a:lnTo>
                    <a:pt x="51307" y="676402"/>
                  </a:lnTo>
                  <a:lnTo>
                    <a:pt x="51426" y="676164"/>
                  </a:lnTo>
                  <a:lnTo>
                    <a:pt x="51816" y="674878"/>
                  </a:lnTo>
                  <a:close/>
                </a:path>
                <a:path w="1179195" h="759460">
                  <a:moveTo>
                    <a:pt x="51426" y="676164"/>
                  </a:moveTo>
                  <a:lnTo>
                    <a:pt x="51307" y="676402"/>
                  </a:lnTo>
                  <a:lnTo>
                    <a:pt x="51426" y="676164"/>
                  </a:lnTo>
                  <a:close/>
                </a:path>
                <a:path w="1179195" h="759460">
                  <a:moveTo>
                    <a:pt x="52070" y="674878"/>
                  </a:moveTo>
                  <a:lnTo>
                    <a:pt x="51816" y="674878"/>
                  </a:lnTo>
                  <a:lnTo>
                    <a:pt x="51426" y="676164"/>
                  </a:lnTo>
                  <a:lnTo>
                    <a:pt x="52070" y="674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345440" y="1277238"/>
            <a:ext cx="764857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Governed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automatically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CD66FF"/>
                </a:solidFill>
                <a:latin typeface="Trebuchet MS"/>
                <a:cs typeface="Trebuchet MS"/>
              </a:rPr>
              <a:t>compact</a:t>
            </a:r>
            <a:r>
              <a:rPr dirty="0" sz="2000" spc="-80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CD66FF"/>
                </a:solidFill>
                <a:latin typeface="Trebuchet MS"/>
                <a:cs typeface="Trebuchet MS"/>
              </a:rPr>
              <a:t>small</a:t>
            </a:r>
            <a:r>
              <a:rPr dirty="0" sz="2000" spc="-75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CD66FF"/>
                </a:solidFill>
                <a:latin typeface="Trebuchet MS"/>
                <a:cs typeface="Trebuchet MS"/>
              </a:rPr>
              <a:t>files</a:t>
            </a:r>
            <a:r>
              <a:rPr dirty="0" sz="2000" spc="-65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larger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files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9261475" y="2231872"/>
            <a:ext cx="2079625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30" b="1">
                <a:solidFill>
                  <a:srgbClr val="54D16A"/>
                </a:solidFill>
                <a:latin typeface="Trebuchet MS"/>
                <a:cs typeface="Trebuchet MS"/>
              </a:rPr>
              <a:t>Qu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5" b="1">
                <a:solidFill>
                  <a:srgbClr val="54D16A"/>
                </a:solidFill>
                <a:latin typeface="Trebuchet MS"/>
                <a:cs typeface="Trebuchet MS"/>
              </a:rPr>
              <a:t>y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54D16A"/>
                </a:solidFill>
                <a:latin typeface="Trebuchet MS"/>
                <a:cs typeface="Trebuchet MS"/>
              </a:rPr>
              <a:t>4</a:t>
            </a:r>
            <a:r>
              <a:rPr dirty="0" sz="1400" spc="-120" b="1">
                <a:solidFill>
                  <a:srgbClr val="54D16A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35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20" b="1">
                <a:solidFill>
                  <a:srgbClr val="54D16A"/>
                </a:solidFill>
                <a:latin typeface="Trebuchet MS"/>
                <a:cs typeface="Trebuchet MS"/>
              </a:rPr>
              <a:t>uns</a:t>
            </a:r>
            <a:r>
              <a:rPr dirty="0" sz="1400" spc="-75" b="1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400" spc="-20" b="1">
                <a:solidFill>
                  <a:srgbClr val="54D16A"/>
                </a:solidFill>
                <a:latin typeface="Trebuchet MS"/>
                <a:cs typeface="Trebuchet MS"/>
              </a:rPr>
              <a:t>cor</a:t>
            </a:r>
            <a:r>
              <a:rPr dirty="0" sz="1400" spc="-30" b="1">
                <a:solidFill>
                  <a:srgbClr val="54D16A"/>
                </a:solidFill>
                <a:latin typeface="Trebuchet MS"/>
                <a:cs typeface="Trebuchet MS"/>
              </a:rPr>
              <a:t>r</a:t>
            </a:r>
            <a:r>
              <a:rPr dirty="0" sz="1400" spc="-55" b="1">
                <a:solidFill>
                  <a:srgbClr val="54D16A"/>
                </a:solidFill>
                <a:latin typeface="Trebuchet MS"/>
                <a:cs typeface="Trebuchet MS"/>
              </a:rPr>
              <a:t>e</a:t>
            </a:r>
            <a:r>
              <a:rPr dirty="0" sz="1400" spc="-60" b="1">
                <a:solidFill>
                  <a:srgbClr val="54D16A"/>
                </a:solidFill>
                <a:latin typeface="Trebuchet MS"/>
                <a:cs typeface="Trebuchet MS"/>
              </a:rPr>
              <a:t>c</a:t>
            </a:r>
            <a:r>
              <a:rPr dirty="0" sz="1400" spc="15" b="1">
                <a:solidFill>
                  <a:srgbClr val="54D16A"/>
                </a:solidFill>
                <a:latin typeface="Trebuchet MS"/>
                <a:cs typeface="Trebuchet MS"/>
              </a:rPr>
              <a:t>tly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Consistent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query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performance.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935973" y="3838702"/>
            <a:ext cx="3810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735">
                <a:solidFill>
                  <a:srgbClr val="FFFFFF"/>
                </a:solidFill>
                <a:latin typeface="Trebuchet MS"/>
                <a:cs typeface="Trebuchet MS"/>
              </a:rPr>
              <a:t>…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154420" cy="6858000"/>
            <a:chOff x="0" y="0"/>
            <a:chExt cx="615442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" y="1905000"/>
              <a:ext cx="6096000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618" y="1417319"/>
              <a:ext cx="3411474" cy="2407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44717" y="2277617"/>
              <a:ext cx="390525" cy="3017520"/>
            </a:xfrm>
            <a:custGeom>
              <a:avLst/>
              <a:gdLst/>
              <a:ahLst/>
              <a:cxnLst/>
              <a:rect l="l" t="t" r="r" b="b"/>
              <a:pathLst>
                <a:path w="390525" h="3017520">
                  <a:moveTo>
                    <a:pt x="0" y="3017519"/>
                  </a:moveTo>
                  <a:lnTo>
                    <a:pt x="390143" y="3017519"/>
                  </a:lnTo>
                  <a:lnTo>
                    <a:pt x="390143" y="0"/>
                  </a:lnTo>
                  <a:lnTo>
                    <a:pt x="0" y="0"/>
                  </a:lnTo>
                  <a:lnTo>
                    <a:pt x="0" y="3017519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90843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 b="1">
                <a:latin typeface="Trebuchet MS"/>
                <a:cs typeface="Trebuchet MS"/>
              </a:rPr>
              <a:t>Storage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optimizer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35" b="1">
                <a:latin typeface="Trebuchet MS"/>
                <a:cs typeface="Trebuchet MS"/>
              </a:rPr>
              <a:t>benefits: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20" b="1">
                <a:latin typeface="Trebuchet MS"/>
                <a:cs typeface="Trebuchet MS"/>
              </a:rPr>
              <a:t>File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20" b="1">
                <a:latin typeface="Trebuchet MS"/>
                <a:cs typeface="Trebuchet MS"/>
              </a:rPr>
              <a:t>sizes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13017" y="1440941"/>
            <a:ext cx="5074158" cy="2406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8909" y="5757773"/>
            <a:ext cx="545401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30">
                <a:solidFill>
                  <a:srgbClr val="FF7846"/>
                </a:solidFill>
                <a:latin typeface="Trebuchet MS"/>
                <a:cs typeface="Trebuchet MS"/>
              </a:rPr>
              <a:t>Smaller</a:t>
            </a:r>
            <a:r>
              <a:rPr dirty="0" sz="165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-5">
                <a:solidFill>
                  <a:srgbClr val="FF7846"/>
                </a:solidFill>
                <a:latin typeface="Trebuchet MS"/>
                <a:cs typeface="Trebuchet MS"/>
              </a:rPr>
              <a:t>files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45">
                <a:solidFill>
                  <a:srgbClr val="FF7846"/>
                </a:solidFill>
                <a:latin typeface="Trebuchet MS"/>
                <a:cs typeface="Trebuchet MS"/>
              </a:rPr>
              <a:t>means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performance</a:t>
            </a:r>
            <a:r>
              <a:rPr dirty="0" sz="165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5">
                <a:solidFill>
                  <a:srgbClr val="FF7846"/>
                </a:solidFill>
                <a:latin typeface="Trebuchet MS"/>
                <a:cs typeface="Trebuchet MS"/>
              </a:rPr>
              <a:t>limited</a:t>
            </a:r>
            <a:r>
              <a:rPr dirty="0" sz="165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50">
                <a:solidFill>
                  <a:srgbClr val="FF7846"/>
                </a:solidFill>
                <a:latin typeface="Trebuchet MS"/>
                <a:cs typeface="Trebuchet MS"/>
              </a:rPr>
              <a:t>by</a:t>
            </a:r>
            <a:r>
              <a:rPr dirty="0" sz="165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35">
                <a:solidFill>
                  <a:srgbClr val="FF7846"/>
                </a:solidFill>
                <a:latin typeface="Trebuchet MS"/>
                <a:cs typeface="Trebuchet MS"/>
              </a:rPr>
              <a:t>I/O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requests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1792" y="5757773"/>
            <a:ext cx="435800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35">
                <a:solidFill>
                  <a:srgbClr val="FF7846"/>
                </a:solidFill>
                <a:latin typeface="Trebuchet MS"/>
                <a:cs typeface="Trebuchet MS"/>
              </a:rPr>
              <a:t>Optimally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10">
                <a:solidFill>
                  <a:srgbClr val="FF7846"/>
                </a:solidFill>
                <a:latin typeface="Trebuchet MS"/>
                <a:cs typeface="Trebuchet MS"/>
              </a:rPr>
              <a:t>sized</a:t>
            </a:r>
            <a:r>
              <a:rPr dirty="0" sz="165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5">
                <a:solidFill>
                  <a:srgbClr val="FF7846"/>
                </a:solidFill>
                <a:latin typeface="Trebuchet MS"/>
                <a:cs typeface="Trebuchet MS"/>
              </a:rPr>
              <a:t>for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FF7846"/>
                </a:solidFill>
                <a:latin typeface="Trebuchet MS"/>
                <a:cs typeface="Trebuchet MS"/>
              </a:rPr>
              <a:t>faster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5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performance</a:t>
            </a:r>
            <a:endParaRPr sz="165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07252" y="1905000"/>
            <a:ext cx="5908675" cy="3429000"/>
            <a:chOff x="6207252" y="1905000"/>
            <a:chExt cx="5908675" cy="34290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07252" y="1905000"/>
              <a:ext cx="5888736" cy="34290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665458" y="2295906"/>
              <a:ext cx="431800" cy="3019425"/>
            </a:xfrm>
            <a:custGeom>
              <a:avLst/>
              <a:gdLst/>
              <a:ahLst/>
              <a:cxnLst/>
              <a:rect l="l" t="t" r="r" b="b"/>
              <a:pathLst>
                <a:path w="431800" h="3019425">
                  <a:moveTo>
                    <a:pt x="0" y="3019044"/>
                  </a:moveTo>
                  <a:lnTo>
                    <a:pt x="431292" y="3019044"/>
                  </a:lnTo>
                  <a:lnTo>
                    <a:pt x="431292" y="0"/>
                  </a:lnTo>
                  <a:lnTo>
                    <a:pt x="0" y="0"/>
                  </a:lnTo>
                  <a:lnTo>
                    <a:pt x="0" y="301904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022975" cy="6858000"/>
            <a:chOff x="0" y="0"/>
            <a:chExt cx="60229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" y="1905000"/>
              <a:ext cx="5984747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1951" y="5512308"/>
              <a:ext cx="2257044" cy="3383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0653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5" b="1">
                <a:latin typeface="Trebuchet MS"/>
                <a:cs typeface="Trebuchet MS"/>
              </a:rPr>
              <a:t>Storage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optimizer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35" b="1">
                <a:latin typeface="Trebuchet MS"/>
                <a:cs typeface="Trebuchet MS"/>
              </a:rPr>
              <a:t>benefits: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80" b="1">
                <a:latin typeface="Trebuchet MS"/>
                <a:cs typeface="Trebuchet MS"/>
              </a:rPr>
              <a:t>Performance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662" y="1413763"/>
            <a:ext cx="4600130" cy="2473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7940" y="1413763"/>
            <a:ext cx="5439918" cy="2473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1532" y="1905000"/>
            <a:ext cx="5984748" cy="34290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02768" y="5982715"/>
            <a:ext cx="545401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30">
                <a:solidFill>
                  <a:srgbClr val="FF7846"/>
                </a:solidFill>
                <a:latin typeface="Trebuchet MS"/>
                <a:cs typeface="Trebuchet MS"/>
              </a:rPr>
              <a:t>Smaller</a:t>
            </a:r>
            <a:r>
              <a:rPr dirty="0" sz="165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-5">
                <a:solidFill>
                  <a:srgbClr val="FF7846"/>
                </a:solidFill>
                <a:latin typeface="Trebuchet MS"/>
                <a:cs typeface="Trebuchet MS"/>
              </a:rPr>
              <a:t>files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45">
                <a:solidFill>
                  <a:srgbClr val="FF7846"/>
                </a:solidFill>
                <a:latin typeface="Trebuchet MS"/>
                <a:cs typeface="Trebuchet MS"/>
              </a:rPr>
              <a:t>means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performance</a:t>
            </a:r>
            <a:r>
              <a:rPr dirty="0" sz="165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5">
                <a:solidFill>
                  <a:srgbClr val="FF7846"/>
                </a:solidFill>
                <a:latin typeface="Trebuchet MS"/>
                <a:cs typeface="Trebuchet MS"/>
              </a:rPr>
              <a:t>limited</a:t>
            </a:r>
            <a:r>
              <a:rPr dirty="0" sz="165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50">
                <a:solidFill>
                  <a:srgbClr val="FF7846"/>
                </a:solidFill>
                <a:latin typeface="Trebuchet MS"/>
                <a:cs typeface="Trebuchet MS"/>
              </a:rPr>
              <a:t>by</a:t>
            </a:r>
            <a:r>
              <a:rPr dirty="0" sz="165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35">
                <a:solidFill>
                  <a:srgbClr val="FF7846"/>
                </a:solidFill>
                <a:latin typeface="Trebuchet MS"/>
                <a:cs typeface="Trebuchet MS"/>
              </a:rPr>
              <a:t>I/O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requests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3671" y="5982715"/>
            <a:ext cx="435800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35">
                <a:solidFill>
                  <a:srgbClr val="FF7846"/>
                </a:solidFill>
                <a:latin typeface="Trebuchet MS"/>
                <a:cs typeface="Trebuchet MS"/>
              </a:rPr>
              <a:t>Optimally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10">
                <a:solidFill>
                  <a:srgbClr val="FF7846"/>
                </a:solidFill>
                <a:latin typeface="Trebuchet MS"/>
                <a:cs typeface="Trebuchet MS"/>
              </a:rPr>
              <a:t>sized</a:t>
            </a:r>
            <a:r>
              <a:rPr dirty="0" sz="165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5">
                <a:solidFill>
                  <a:srgbClr val="FF7846"/>
                </a:solidFill>
                <a:latin typeface="Trebuchet MS"/>
                <a:cs typeface="Trebuchet MS"/>
              </a:rPr>
              <a:t>for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FF7846"/>
                </a:solidFill>
                <a:latin typeface="Trebuchet MS"/>
                <a:cs typeface="Trebuchet MS"/>
              </a:rPr>
              <a:t>faster</a:t>
            </a:r>
            <a:r>
              <a:rPr dirty="0" sz="165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5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165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7846"/>
                </a:solidFill>
                <a:latin typeface="Trebuchet MS"/>
                <a:cs typeface="Trebuchet MS"/>
              </a:rPr>
              <a:t>performance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12835" y="5512308"/>
            <a:ext cx="1882139" cy="35052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48185" cy="6858000"/>
            <a:chOff x="0" y="0"/>
            <a:chExt cx="121481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" y="1406652"/>
              <a:ext cx="6048756" cy="4191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9047" y="1406652"/>
              <a:ext cx="6048756" cy="4191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1929" y="1954529"/>
              <a:ext cx="10590530" cy="3644265"/>
            </a:xfrm>
            <a:custGeom>
              <a:avLst/>
              <a:gdLst/>
              <a:ahLst/>
              <a:cxnLst/>
              <a:rect l="l" t="t" r="r" b="b"/>
              <a:pathLst>
                <a:path w="10590530" h="3644265">
                  <a:moveTo>
                    <a:pt x="7304532" y="246887"/>
                  </a:moveTo>
                  <a:lnTo>
                    <a:pt x="10590276" y="246887"/>
                  </a:lnTo>
                  <a:lnTo>
                    <a:pt x="10590276" y="0"/>
                  </a:lnTo>
                  <a:lnTo>
                    <a:pt x="7304532" y="0"/>
                  </a:lnTo>
                  <a:lnTo>
                    <a:pt x="7304532" y="246887"/>
                  </a:lnTo>
                  <a:close/>
                </a:path>
                <a:path w="10590530" h="3644265">
                  <a:moveTo>
                    <a:pt x="0" y="3643884"/>
                  </a:moveTo>
                  <a:lnTo>
                    <a:pt x="1255776" y="3643884"/>
                  </a:lnTo>
                  <a:lnTo>
                    <a:pt x="1255776" y="2517648"/>
                  </a:lnTo>
                  <a:lnTo>
                    <a:pt x="0" y="2517648"/>
                  </a:lnTo>
                  <a:lnTo>
                    <a:pt x="0" y="3643884"/>
                  </a:lnTo>
                  <a:close/>
                </a:path>
                <a:path w="10590530" h="3644265">
                  <a:moveTo>
                    <a:pt x="5984748" y="3643884"/>
                  </a:moveTo>
                  <a:lnTo>
                    <a:pt x="7304532" y="3643884"/>
                  </a:lnTo>
                  <a:lnTo>
                    <a:pt x="7304532" y="2517648"/>
                  </a:lnTo>
                  <a:lnTo>
                    <a:pt x="5984748" y="2517648"/>
                  </a:lnTo>
                  <a:lnTo>
                    <a:pt x="5984748" y="364388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0200" y="300685"/>
            <a:ext cx="524256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70" b="1">
                <a:latin typeface="Trebuchet MS"/>
                <a:cs typeface="Trebuchet MS"/>
              </a:rPr>
              <a:t>Example: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Time</a:t>
            </a:r>
            <a:r>
              <a:rPr dirty="0" sz="4000" spc="-245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travel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89633" y="5844032"/>
            <a:ext cx="331914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5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2000" spc="-9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60">
                <a:solidFill>
                  <a:srgbClr val="FF7846"/>
                </a:solidFill>
                <a:latin typeface="Trebuchet MS"/>
                <a:cs typeface="Trebuchet MS"/>
              </a:rPr>
              <a:t>1:</a:t>
            </a:r>
            <a:r>
              <a:rPr dirty="0" sz="20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2000" spc="-50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2000" spc="15">
                <a:solidFill>
                  <a:srgbClr val="FF7846"/>
                </a:solidFill>
                <a:latin typeface="Trebuchet MS"/>
                <a:cs typeface="Trebuchet MS"/>
              </a:rPr>
              <a:t>sult</a:t>
            </a:r>
            <a:r>
              <a:rPr dirty="0" sz="2000" spc="-7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7846"/>
                </a:solidFill>
                <a:latin typeface="Trebuchet MS"/>
                <a:cs typeface="Trebuchet MS"/>
              </a:rPr>
              <a:t>of</a:t>
            </a:r>
            <a:r>
              <a:rPr dirty="0" sz="200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20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7846"/>
                </a:solidFill>
                <a:latin typeface="Trebuchet MS"/>
                <a:cs typeface="Trebuchet MS"/>
              </a:rPr>
              <a:t>now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22109" y="5857747"/>
            <a:ext cx="479869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2000" spc="-10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F7846"/>
                </a:solidFill>
                <a:latin typeface="Trebuchet MS"/>
                <a:cs typeface="Trebuchet MS"/>
              </a:rPr>
              <a:t>2:</a:t>
            </a:r>
            <a:r>
              <a:rPr dirty="0" sz="20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7846"/>
                </a:solidFill>
                <a:latin typeface="Trebuchet MS"/>
                <a:cs typeface="Trebuchet MS"/>
              </a:rPr>
              <a:t>Result</a:t>
            </a:r>
            <a:r>
              <a:rPr dirty="0" sz="20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7846"/>
                </a:solidFill>
                <a:latin typeface="Trebuchet MS"/>
                <a:cs typeface="Trebuchet MS"/>
              </a:rPr>
              <a:t>of</a:t>
            </a:r>
            <a:r>
              <a:rPr dirty="0" sz="20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7846"/>
                </a:solidFill>
                <a:latin typeface="Trebuchet MS"/>
                <a:cs typeface="Trebuchet MS"/>
              </a:rPr>
              <a:t>query</a:t>
            </a:r>
            <a:r>
              <a:rPr dirty="0" sz="2000" spc="-10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0">
                <a:solidFill>
                  <a:srgbClr val="FF7846"/>
                </a:solidFill>
                <a:latin typeface="Trebuchet MS"/>
                <a:cs typeface="Trebuchet MS"/>
              </a:rPr>
              <a:t>“as</a:t>
            </a:r>
            <a:r>
              <a:rPr dirty="0" sz="2000" spc="-9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7846"/>
                </a:solidFill>
                <a:latin typeface="Trebuchet MS"/>
                <a:cs typeface="Trebuchet MS"/>
              </a:rPr>
              <a:t>of”</a:t>
            </a:r>
            <a:r>
              <a:rPr dirty="0" sz="20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7846"/>
                </a:solidFill>
                <a:latin typeface="Trebuchet MS"/>
                <a:cs typeface="Trebuchet MS"/>
              </a:rPr>
              <a:t>last</a:t>
            </a:r>
            <a:r>
              <a:rPr dirty="0" sz="20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7846"/>
                </a:solidFill>
                <a:latin typeface="Trebuchet MS"/>
                <a:cs typeface="Trebuchet MS"/>
              </a:rPr>
              <a:t>week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615" y="1845564"/>
            <a:ext cx="1912620" cy="5867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48610" y="1505838"/>
            <a:ext cx="9061450" cy="49676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5"/>
              </a:spcBef>
            </a:pPr>
            <a:r>
              <a:rPr dirty="0" sz="2000" spc="-215" i="1">
                <a:solidFill>
                  <a:srgbClr val="FFFFFF"/>
                </a:solidFill>
                <a:latin typeface="Trebuchet MS"/>
                <a:cs typeface="Trebuchet MS"/>
              </a:rPr>
              <a:t>““. </a:t>
            </a:r>
            <a:r>
              <a:rPr dirty="0" sz="2000" spc="-245" i="1">
                <a:solidFill>
                  <a:srgbClr val="FFFFFF"/>
                </a:solidFill>
                <a:latin typeface="Trebuchet MS"/>
                <a:cs typeface="Trebuchet MS"/>
              </a:rPr>
              <a:t>. . </a:t>
            </a:r>
            <a:r>
              <a:rPr dirty="0" sz="2000" spc="-5" i="1">
                <a:solidFill>
                  <a:srgbClr val="FF7846"/>
                </a:solidFill>
                <a:latin typeface="Trebuchet MS"/>
                <a:cs typeface="Trebuchet MS"/>
              </a:rPr>
              <a:t>Transactional </a:t>
            </a:r>
            <a:r>
              <a:rPr dirty="0" sz="2000" spc="10" i="1">
                <a:solidFill>
                  <a:srgbClr val="FF7846"/>
                </a:solidFill>
                <a:latin typeface="Trebuchet MS"/>
                <a:cs typeface="Trebuchet MS"/>
              </a:rPr>
              <a:t>ETL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processes </a:t>
            </a:r>
            <a:r>
              <a:rPr dirty="0" sz="2000" spc="-50" i="1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000" spc="55" i="1">
                <a:solidFill>
                  <a:srgbClr val="FFFFFF"/>
                </a:solidFill>
                <a:latin typeface="Trebuchet MS"/>
                <a:cs typeface="Trebuchet MS"/>
              </a:rPr>
              <a:t>an </a:t>
            </a:r>
            <a:r>
              <a:rPr dirty="0" sz="2000" spc="-15" i="1">
                <a:solidFill>
                  <a:srgbClr val="FFFFFF"/>
                </a:solidFill>
                <a:latin typeface="Trebuchet MS"/>
                <a:cs typeface="Trebuchet MS"/>
              </a:rPr>
              <a:t>important </a:t>
            </a:r>
            <a:r>
              <a:rPr dirty="0" sz="2000" spc="-35" i="1">
                <a:solidFill>
                  <a:srgbClr val="FFFFFF"/>
                </a:solidFill>
                <a:latin typeface="Trebuchet MS"/>
                <a:cs typeface="Trebuchet MS"/>
              </a:rPr>
              <a:t>part </a:t>
            </a:r>
            <a:r>
              <a:rPr dirty="0" sz="2000" spc="-20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15" i="1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ensure </a:t>
            </a:r>
            <a:r>
              <a:rPr dirty="0" sz="2000" spc="5" i="1">
                <a:solidFill>
                  <a:srgbClr val="FF7846"/>
                </a:solidFill>
                <a:latin typeface="Trebuchet MS"/>
                <a:cs typeface="Trebuchet MS"/>
              </a:rPr>
              <a:t>data </a:t>
            </a:r>
            <a:r>
              <a:rPr dirty="0" sz="2000" spc="1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0" i="1">
                <a:solidFill>
                  <a:srgbClr val="FF7846"/>
                </a:solidFill>
                <a:latin typeface="Trebuchet MS"/>
                <a:cs typeface="Trebuchet MS"/>
              </a:rPr>
              <a:t>integrity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245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2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45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2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45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24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0" i="1">
                <a:solidFill>
                  <a:srgbClr val="FF7846"/>
                </a:solidFill>
                <a:latin typeface="Trebuchet MS"/>
                <a:cs typeface="Trebuchet MS"/>
              </a:rPr>
              <a:t>required </a:t>
            </a:r>
            <a:r>
              <a:rPr dirty="0" sz="2000" spc="-25" i="1">
                <a:solidFill>
                  <a:srgbClr val="FF7846"/>
                </a:solidFill>
                <a:latin typeface="Trebuchet MS"/>
                <a:cs typeface="Trebuchet MS"/>
              </a:rPr>
              <a:t>additional </a:t>
            </a:r>
            <a:r>
              <a:rPr dirty="0" sz="2000" spc="-30" i="1">
                <a:solidFill>
                  <a:srgbClr val="FF7846"/>
                </a:solidFill>
                <a:latin typeface="Trebuchet MS"/>
                <a:cs typeface="Trebuchet MS"/>
              </a:rPr>
              <a:t>development </a:t>
            </a:r>
            <a:r>
              <a:rPr dirty="0" sz="2000" spc="-45" i="1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60" i="1">
                <a:solidFill>
                  <a:srgbClr val="FF7846"/>
                </a:solidFill>
                <a:latin typeface="Trebuchet MS"/>
                <a:cs typeface="Trebuchet MS"/>
              </a:rPr>
              <a:t>complexity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. </a:t>
            </a:r>
            <a:r>
              <a:rPr dirty="0" sz="2000" spc="-90" i="1">
                <a:solidFill>
                  <a:srgbClr val="FFFFFF"/>
                </a:solidFill>
                <a:latin typeface="Trebuchet MS"/>
                <a:cs typeface="Trebuchet MS"/>
              </a:rPr>
              <a:t>We’re 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excited </a:t>
            </a:r>
            <a:r>
              <a:rPr dirty="0" sz="2000" spc="-5" i="1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 i="1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2000" spc="-8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" i="1">
                <a:solidFill>
                  <a:srgbClr val="FF7846"/>
                </a:solidFill>
                <a:latin typeface="Trebuchet MS"/>
                <a:cs typeface="Trebuchet MS"/>
              </a:rPr>
              <a:t>Formation</a:t>
            </a:r>
            <a:r>
              <a:rPr dirty="0" sz="2000" spc="-7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7846"/>
                </a:solidFill>
                <a:latin typeface="Trebuchet MS"/>
                <a:cs typeface="Trebuchet MS"/>
              </a:rPr>
              <a:t>Transactions’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7846"/>
                </a:solidFill>
                <a:latin typeface="Trebuchet MS"/>
                <a:cs typeface="Trebuchet MS"/>
              </a:rPr>
              <a:t>simplify</a:t>
            </a:r>
            <a:r>
              <a:rPr dirty="0" sz="2000" spc="-8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 i="1">
                <a:solidFill>
                  <a:srgbClr val="FF7846"/>
                </a:solidFill>
                <a:latin typeface="Trebuchet MS"/>
                <a:cs typeface="Trebuchet MS"/>
              </a:rPr>
              <a:t>ETL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5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 i="1">
                <a:solidFill>
                  <a:srgbClr val="FF7846"/>
                </a:solidFill>
                <a:latin typeface="Trebuchet MS"/>
                <a:cs typeface="Trebuchet MS"/>
              </a:rPr>
              <a:t>reduce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45" i="1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 i="1">
                <a:solidFill>
                  <a:srgbClr val="FFFFFF"/>
                </a:solidFill>
                <a:latin typeface="Trebuchet MS"/>
                <a:cs typeface="Trebuchet MS"/>
              </a:rPr>
              <a:t>overall</a:t>
            </a:r>
            <a:r>
              <a:rPr dirty="0" sz="200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5" i="1">
                <a:solidFill>
                  <a:srgbClr val="FF7846"/>
                </a:solidFill>
                <a:latin typeface="Trebuchet MS"/>
                <a:cs typeface="Trebuchet MS"/>
              </a:rPr>
              <a:t>effort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0" i="1">
                <a:solidFill>
                  <a:srgbClr val="FFFFFF"/>
                </a:solidFill>
                <a:latin typeface="Trebuchet MS"/>
                <a:cs typeface="Trebuchet MS"/>
              </a:rPr>
              <a:t>needed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7846"/>
                </a:solidFill>
                <a:latin typeface="Trebuchet MS"/>
                <a:cs typeface="Trebuchet MS"/>
              </a:rPr>
              <a:t>produce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7846"/>
                </a:solidFill>
                <a:latin typeface="Trebuchet MS"/>
                <a:cs typeface="Trebuchet MS"/>
              </a:rPr>
              <a:t>trustworthy</a:t>
            </a:r>
            <a:r>
              <a:rPr dirty="0" sz="2000" spc="-7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000" spc="-7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00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0" i="1">
                <a:solidFill>
                  <a:srgbClr val="FFFFFF"/>
                </a:solidFill>
                <a:latin typeface="Trebuchet MS"/>
                <a:cs typeface="Trebuchet MS"/>
              </a:rPr>
              <a:t>lake.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2000">
              <a:latin typeface="Trebuchet MS"/>
              <a:cs typeface="Trebuchet MS"/>
            </a:endParaRPr>
          </a:p>
          <a:p>
            <a:pPr marL="5782310" marR="1131570">
              <a:lnSpc>
                <a:spcPct val="100000"/>
              </a:lnSpc>
              <a:spcBef>
                <a:spcPts val="150"/>
              </a:spcBef>
            </a:pP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Rob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Hruska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Director </a:t>
            </a:r>
            <a:r>
              <a:rPr dirty="0" sz="1800" spc="-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Hudl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rebuchet MS"/>
              <a:cs typeface="Trebuchet MS"/>
            </a:endParaRPr>
          </a:p>
          <a:p>
            <a:pPr marL="111125" marR="227329" indent="-99060">
              <a:lnSpc>
                <a:spcPct val="100099"/>
              </a:lnSpc>
              <a:spcBef>
                <a:spcPts val="5"/>
              </a:spcBef>
            </a:pPr>
            <a:r>
              <a:rPr dirty="0" sz="2000" spc="15" i="1">
                <a:solidFill>
                  <a:srgbClr val="FFFFFF"/>
                </a:solidFill>
                <a:latin typeface="Trebuchet MS"/>
                <a:cs typeface="Trebuchet MS"/>
              </a:rPr>
              <a:t>“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PowerBuy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decided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7846"/>
                </a:solidFill>
                <a:latin typeface="Trebuchet MS"/>
                <a:cs typeface="Trebuchet MS"/>
              </a:rPr>
              <a:t>forego</a:t>
            </a:r>
            <a:r>
              <a:rPr dirty="0" sz="2000" spc="-10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7846"/>
                </a:solidFill>
                <a:latin typeface="Trebuchet MS"/>
                <a:cs typeface="Trebuchet MS"/>
              </a:rPr>
              <a:t>traditional</a:t>
            </a:r>
            <a:r>
              <a:rPr dirty="0" sz="2000" spc="-10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FF7846"/>
                </a:solidFill>
                <a:latin typeface="Trebuchet MS"/>
                <a:cs typeface="Trebuchet MS"/>
              </a:rPr>
              <a:t>database-based</a:t>
            </a:r>
            <a:r>
              <a:rPr dirty="0" sz="2000" spc="-7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0" i="1">
                <a:solidFill>
                  <a:srgbClr val="FF7846"/>
                </a:solidFill>
                <a:latin typeface="Trebuchet MS"/>
                <a:cs typeface="Trebuchet MS"/>
              </a:rPr>
              <a:t>architecture</a:t>
            </a:r>
            <a:r>
              <a:rPr dirty="0" sz="2000" spc="-11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favor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 i="1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" i="1">
                <a:solidFill>
                  <a:srgbClr val="FF7846"/>
                </a:solidFill>
                <a:latin typeface="Trebuchet MS"/>
                <a:cs typeface="Trebuchet MS"/>
              </a:rPr>
              <a:t>Formation</a:t>
            </a:r>
            <a:r>
              <a:rPr dirty="0" sz="2000" spc="-9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7846"/>
                </a:solidFill>
                <a:latin typeface="Trebuchet MS"/>
                <a:cs typeface="Trebuchet MS"/>
              </a:rPr>
              <a:t>Governed</a:t>
            </a:r>
            <a:r>
              <a:rPr dirty="0" sz="2000" spc="-10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5" i="1">
                <a:solidFill>
                  <a:srgbClr val="FF7846"/>
                </a:solidFill>
                <a:latin typeface="Trebuchet MS"/>
                <a:cs typeface="Trebuchet MS"/>
              </a:rPr>
              <a:t>Tables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Governed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Tables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easy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insert,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update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delete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our PowerBuy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ACID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transactions.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Governed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Tables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 i="1">
                <a:solidFill>
                  <a:srgbClr val="FF7846"/>
                </a:solidFill>
                <a:latin typeface="Trebuchet MS"/>
                <a:cs typeface="Trebuchet MS"/>
              </a:rPr>
              <a:t>release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5" i="1">
                <a:solidFill>
                  <a:srgbClr val="FF7846"/>
                </a:solidFill>
                <a:latin typeface="Trebuchet MS"/>
                <a:cs typeface="Trebuchet MS"/>
              </a:rPr>
              <a:t>new</a:t>
            </a:r>
            <a:r>
              <a:rPr dirty="0" sz="2000" spc="-8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7846"/>
                </a:solidFill>
                <a:latin typeface="Trebuchet MS"/>
                <a:cs typeface="Trebuchet MS"/>
              </a:rPr>
              <a:t>products</a:t>
            </a:r>
            <a:r>
              <a:rPr dirty="0" sz="2000" spc="-7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0" i="1">
                <a:solidFill>
                  <a:srgbClr val="FF7846"/>
                </a:solidFill>
                <a:latin typeface="Trebuchet MS"/>
                <a:cs typeface="Trebuchet MS"/>
              </a:rPr>
              <a:t>quicker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like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PowerBuy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PowerBuy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Dashboard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7846"/>
                </a:solidFill>
                <a:latin typeface="Trebuchet MS"/>
                <a:cs typeface="Trebuchet MS"/>
              </a:rPr>
              <a:t>without</a:t>
            </a:r>
            <a:r>
              <a:rPr dirty="0" sz="2000" spc="-9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7846"/>
                </a:solidFill>
                <a:latin typeface="Trebuchet MS"/>
                <a:cs typeface="Trebuchet MS"/>
              </a:rPr>
              <a:t>worrying</a:t>
            </a:r>
            <a:r>
              <a:rPr dirty="0" sz="2000" spc="-10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5" i="1">
                <a:solidFill>
                  <a:srgbClr val="FF7846"/>
                </a:solidFill>
                <a:latin typeface="Trebuchet MS"/>
                <a:cs typeface="Trebuchet MS"/>
              </a:rPr>
              <a:t>about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40" i="1">
                <a:solidFill>
                  <a:srgbClr val="FF7846"/>
                </a:solidFill>
                <a:latin typeface="Trebuchet MS"/>
                <a:cs typeface="Trebuchet MS"/>
              </a:rPr>
              <a:t>scaling…</a:t>
            </a:r>
            <a:r>
              <a:rPr dirty="0" sz="2300" spc="40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2300">
              <a:latin typeface="Trebuchet MS"/>
              <a:cs typeface="Trebuchet MS"/>
            </a:endParaRPr>
          </a:p>
          <a:p>
            <a:pPr marL="5782310">
              <a:lnSpc>
                <a:spcPts val="1520"/>
              </a:lnSpc>
            </a:pPr>
            <a:r>
              <a:rPr dirty="0" sz="1650" spc="45">
                <a:solidFill>
                  <a:srgbClr val="FFFFFF"/>
                </a:solidFill>
                <a:latin typeface="Trebuchet MS"/>
                <a:cs typeface="Trebuchet MS"/>
              </a:rPr>
              <a:t>Thu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5">
                <a:solidFill>
                  <a:srgbClr val="FFFFFF"/>
                </a:solidFill>
                <a:latin typeface="Trebuchet MS"/>
                <a:cs typeface="Trebuchet MS"/>
              </a:rPr>
              <a:t>Truong</a:t>
            </a:r>
            <a:endParaRPr sz="1650">
              <a:latin typeface="Trebuchet MS"/>
              <a:cs typeface="Trebuchet MS"/>
            </a:endParaRPr>
          </a:p>
          <a:p>
            <a:pPr marL="5782310" marR="1252220">
              <a:lnSpc>
                <a:spcPct val="101200"/>
              </a:lnSpc>
            </a:pPr>
            <a:r>
              <a:rPr dirty="0" sz="1650" spc="65">
                <a:solidFill>
                  <a:srgbClr val="FFFFFF"/>
                </a:solidFill>
                <a:latin typeface="Trebuchet MS"/>
                <a:cs typeface="Trebuchet MS"/>
              </a:rPr>
              <a:t>CTO</a:t>
            </a:r>
            <a:r>
              <a:rPr dirty="0" sz="16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Trebuchet MS"/>
                <a:cs typeface="Trebuchet MS"/>
              </a:rPr>
              <a:t>Co-Founder </a:t>
            </a:r>
            <a:r>
              <a:rPr dirty="0" sz="1650" spc="-48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5">
                <a:solidFill>
                  <a:srgbClr val="FFFFFF"/>
                </a:solidFill>
                <a:latin typeface="Trebuchet MS"/>
                <a:cs typeface="Trebuchet MS"/>
              </a:rPr>
              <a:t>PowerBuy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7033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85" b="1">
                <a:latin typeface="Trebuchet MS"/>
                <a:cs typeface="Trebuchet MS"/>
              </a:rPr>
              <a:t>Transactions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simplify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05" b="1">
                <a:latin typeface="Trebuchet MS"/>
                <a:cs typeface="Trebuchet MS"/>
              </a:rPr>
              <a:t>development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2731" y="4274820"/>
            <a:ext cx="1143000" cy="1143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710" y="4035297"/>
            <a:ext cx="853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3308603"/>
            <a:ext cx="822960" cy="822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792" y="2461996"/>
            <a:ext cx="269875" cy="382270"/>
          </a:xfrm>
          <a:custGeom>
            <a:avLst/>
            <a:gdLst/>
            <a:ahLst/>
            <a:cxnLst/>
            <a:rect l="l" t="t" r="r" b="b"/>
            <a:pathLst>
              <a:path w="269875" h="382269">
                <a:moveTo>
                  <a:pt x="57492" y="300024"/>
                </a:moveTo>
                <a:lnTo>
                  <a:pt x="37490" y="300024"/>
                </a:lnTo>
                <a:lnTo>
                  <a:pt x="37490" y="344500"/>
                </a:lnTo>
                <a:lnTo>
                  <a:pt x="57492" y="324497"/>
                </a:lnTo>
                <a:lnTo>
                  <a:pt x="57492" y="300024"/>
                </a:lnTo>
                <a:close/>
              </a:path>
              <a:path w="269875" h="382269">
                <a:moveTo>
                  <a:pt x="57492" y="225171"/>
                </a:moveTo>
                <a:lnTo>
                  <a:pt x="37490" y="225171"/>
                </a:lnTo>
                <a:lnTo>
                  <a:pt x="37490" y="271983"/>
                </a:lnTo>
                <a:lnTo>
                  <a:pt x="57492" y="271983"/>
                </a:lnTo>
                <a:lnTo>
                  <a:pt x="57492" y="225171"/>
                </a:lnTo>
                <a:close/>
              </a:path>
              <a:path w="269875" h="382269">
                <a:moveTo>
                  <a:pt x="57492" y="150304"/>
                </a:moveTo>
                <a:lnTo>
                  <a:pt x="37490" y="150304"/>
                </a:lnTo>
                <a:lnTo>
                  <a:pt x="37490" y="197116"/>
                </a:lnTo>
                <a:lnTo>
                  <a:pt x="57492" y="197116"/>
                </a:lnTo>
                <a:lnTo>
                  <a:pt x="57492" y="150304"/>
                </a:lnTo>
                <a:close/>
              </a:path>
              <a:path w="269875" h="382269">
                <a:moveTo>
                  <a:pt x="81965" y="300024"/>
                </a:moveTo>
                <a:lnTo>
                  <a:pt x="74993" y="300024"/>
                </a:lnTo>
                <a:lnTo>
                  <a:pt x="74993" y="306997"/>
                </a:lnTo>
                <a:lnTo>
                  <a:pt x="81965" y="300024"/>
                </a:lnTo>
                <a:close/>
              </a:path>
              <a:path w="269875" h="382269">
                <a:moveTo>
                  <a:pt x="94996" y="225171"/>
                </a:moveTo>
                <a:lnTo>
                  <a:pt x="74993" y="225171"/>
                </a:lnTo>
                <a:lnTo>
                  <a:pt x="74993" y="271983"/>
                </a:lnTo>
                <a:lnTo>
                  <a:pt x="94996" y="271983"/>
                </a:lnTo>
                <a:lnTo>
                  <a:pt x="94996" y="225171"/>
                </a:lnTo>
                <a:close/>
              </a:path>
              <a:path w="269875" h="382269">
                <a:moveTo>
                  <a:pt x="94996" y="150304"/>
                </a:moveTo>
                <a:lnTo>
                  <a:pt x="74993" y="150304"/>
                </a:lnTo>
                <a:lnTo>
                  <a:pt x="74993" y="197116"/>
                </a:lnTo>
                <a:lnTo>
                  <a:pt x="94996" y="197116"/>
                </a:lnTo>
                <a:lnTo>
                  <a:pt x="94996" y="150304"/>
                </a:lnTo>
                <a:close/>
              </a:path>
              <a:path w="269875" h="382269">
                <a:moveTo>
                  <a:pt x="141897" y="225171"/>
                </a:moveTo>
                <a:lnTo>
                  <a:pt x="121894" y="225171"/>
                </a:lnTo>
                <a:lnTo>
                  <a:pt x="121894" y="260096"/>
                </a:lnTo>
                <a:lnTo>
                  <a:pt x="141897" y="240093"/>
                </a:lnTo>
                <a:lnTo>
                  <a:pt x="141897" y="225171"/>
                </a:lnTo>
                <a:close/>
              </a:path>
              <a:path w="269875" h="382269">
                <a:moveTo>
                  <a:pt x="141897" y="150304"/>
                </a:moveTo>
                <a:lnTo>
                  <a:pt x="121894" y="150304"/>
                </a:lnTo>
                <a:lnTo>
                  <a:pt x="121894" y="197116"/>
                </a:lnTo>
                <a:lnTo>
                  <a:pt x="141897" y="197116"/>
                </a:lnTo>
                <a:lnTo>
                  <a:pt x="141897" y="150304"/>
                </a:lnTo>
                <a:close/>
              </a:path>
              <a:path w="269875" h="382269">
                <a:moveTo>
                  <a:pt x="141897" y="38023"/>
                </a:moveTo>
                <a:lnTo>
                  <a:pt x="121894" y="38023"/>
                </a:lnTo>
                <a:lnTo>
                  <a:pt x="121894" y="122262"/>
                </a:lnTo>
                <a:lnTo>
                  <a:pt x="141897" y="122262"/>
                </a:lnTo>
                <a:lnTo>
                  <a:pt x="141897" y="38023"/>
                </a:lnTo>
                <a:close/>
              </a:path>
              <a:path w="269875" h="382269">
                <a:moveTo>
                  <a:pt x="179387" y="150304"/>
                </a:moveTo>
                <a:lnTo>
                  <a:pt x="159397" y="150304"/>
                </a:lnTo>
                <a:lnTo>
                  <a:pt x="159397" y="197116"/>
                </a:lnTo>
                <a:lnTo>
                  <a:pt x="179387" y="197116"/>
                </a:lnTo>
                <a:lnTo>
                  <a:pt x="179387" y="150304"/>
                </a:lnTo>
                <a:close/>
              </a:path>
              <a:path w="269875" h="382269">
                <a:moveTo>
                  <a:pt x="179387" y="38023"/>
                </a:moveTo>
                <a:lnTo>
                  <a:pt x="159397" y="38023"/>
                </a:lnTo>
                <a:lnTo>
                  <a:pt x="159397" y="122262"/>
                </a:lnTo>
                <a:lnTo>
                  <a:pt x="179387" y="122262"/>
                </a:lnTo>
                <a:lnTo>
                  <a:pt x="179387" y="38023"/>
                </a:lnTo>
                <a:close/>
              </a:path>
              <a:path w="269875" h="382269">
                <a:moveTo>
                  <a:pt x="226187" y="150304"/>
                </a:moveTo>
                <a:lnTo>
                  <a:pt x="206197" y="150304"/>
                </a:lnTo>
                <a:lnTo>
                  <a:pt x="206197" y="175806"/>
                </a:lnTo>
                <a:lnTo>
                  <a:pt x="226187" y="155803"/>
                </a:lnTo>
                <a:lnTo>
                  <a:pt x="226187" y="150304"/>
                </a:lnTo>
                <a:close/>
              </a:path>
              <a:path w="269875" h="382269">
                <a:moveTo>
                  <a:pt x="269709" y="112280"/>
                </a:moveTo>
                <a:lnTo>
                  <a:pt x="226187" y="112280"/>
                </a:lnTo>
                <a:lnTo>
                  <a:pt x="226187" y="19951"/>
                </a:lnTo>
                <a:lnTo>
                  <a:pt x="226187" y="4457"/>
                </a:lnTo>
                <a:lnTo>
                  <a:pt x="221716" y="0"/>
                </a:lnTo>
                <a:lnTo>
                  <a:pt x="79463" y="0"/>
                </a:lnTo>
                <a:lnTo>
                  <a:pt x="74993" y="4457"/>
                </a:lnTo>
                <a:lnTo>
                  <a:pt x="74993" y="112280"/>
                </a:lnTo>
                <a:lnTo>
                  <a:pt x="4470" y="112280"/>
                </a:lnTo>
                <a:lnTo>
                  <a:pt x="0" y="116751"/>
                </a:lnTo>
                <a:lnTo>
                  <a:pt x="0" y="381990"/>
                </a:lnTo>
                <a:lnTo>
                  <a:pt x="20002" y="362000"/>
                </a:lnTo>
                <a:lnTo>
                  <a:pt x="20002" y="132245"/>
                </a:lnTo>
                <a:lnTo>
                  <a:pt x="90525" y="132245"/>
                </a:lnTo>
                <a:lnTo>
                  <a:pt x="94996" y="127774"/>
                </a:lnTo>
                <a:lnTo>
                  <a:pt x="94996" y="19951"/>
                </a:lnTo>
                <a:lnTo>
                  <a:pt x="206197" y="19951"/>
                </a:lnTo>
                <a:lnTo>
                  <a:pt x="206197" y="127774"/>
                </a:lnTo>
                <a:lnTo>
                  <a:pt x="210667" y="132245"/>
                </a:lnTo>
                <a:lnTo>
                  <a:pt x="249745" y="132245"/>
                </a:lnTo>
                <a:lnTo>
                  <a:pt x="269709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1179" y="2368295"/>
            <a:ext cx="640080" cy="6400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45055" y="3491229"/>
            <a:ext cx="645795" cy="545465"/>
          </a:xfrm>
          <a:custGeom>
            <a:avLst/>
            <a:gdLst/>
            <a:ahLst/>
            <a:cxnLst/>
            <a:rect l="l" t="t" r="r" b="b"/>
            <a:pathLst>
              <a:path w="645794" h="545464">
                <a:moveTo>
                  <a:pt x="489076" y="0"/>
                </a:moveTo>
                <a:lnTo>
                  <a:pt x="17144" y="0"/>
                </a:lnTo>
                <a:lnTo>
                  <a:pt x="10501" y="1627"/>
                </a:lnTo>
                <a:lnTo>
                  <a:pt x="5048" y="6064"/>
                </a:lnTo>
                <a:lnTo>
                  <a:pt x="1357" y="12644"/>
                </a:lnTo>
                <a:lnTo>
                  <a:pt x="0" y="20700"/>
                </a:lnTo>
                <a:lnTo>
                  <a:pt x="0" y="439801"/>
                </a:lnTo>
                <a:lnTo>
                  <a:pt x="5879" y="477881"/>
                </a:lnTo>
                <a:lnTo>
                  <a:pt x="22082" y="509746"/>
                </a:lnTo>
                <a:lnTo>
                  <a:pt x="46452" y="532705"/>
                </a:lnTo>
                <a:lnTo>
                  <a:pt x="76835" y="544068"/>
                </a:lnTo>
                <a:lnTo>
                  <a:pt x="78612" y="544068"/>
                </a:lnTo>
                <a:lnTo>
                  <a:pt x="79375" y="545084"/>
                </a:lnTo>
                <a:lnTo>
                  <a:pt x="558164" y="545084"/>
                </a:lnTo>
                <a:lnTo>
                  <a:pt x="591976" y="536759"/>
                </a:lnTo>
                <a:lnTo>
                  <a:pt x="619680" y="514111"/>
                </a:lnTo>
                <a:lnTo>
                  <a:pt x="625442" y="503809"/>
                </a:lnTo>
                <a:lnTo>
                  <a:pt x="88011" y="503809"/>
                </a:lnTo>
                <a:lnTo>
                  <a:pt x="67091" y="498736"/>
                </a:lnTo>
                <a:lnTo>
                  <a:pt x="50292" y="484949"/>
                </a:lnTo>
                <a:lnTo>
                  <a:pt x="39112" y="464589"/>
                </a:lnTo>
                <a:lnTo>
                  <a:pt x="35051" y="439801"/>
                </a:lnTo>
                <a:lnTo>
                  <a:pt x="35051" y="41275"/>
                </a:lnTo>
                <a:lnTo>
                  <a:pt x="506094" y="41275"/>
                </a:lnTo>
                <a:lnTo>
                  <a:pt x="506094" y="20700"/>
                </a:lnTo>
                <a:lnTo>
                  <a:pt x="504757" y="12644"/>
                </a:lnTo>
                <a:lnTo>
                  <a:pt x="501110" y="6064"/>
                </a:lnTo>
                <a:lnTo>
                  <a:pt x="495700" y="1627"/>
                </a:lnTo>
                <a:lnTo>
                  <a:pt x="489076" y="0"/>
                </a:lnTo>
                <a:close/>
              </a:path>
              <a:path w="645794" h="545464">
                <a:moveTo>
                  <a:pt x="506094" y="41275"/>
                </a:moveTo>
                <a:lnTo>
                  <a:pt x="472820" y="41275"/>
                </a:lnTo>
                <a:lnTo>
                  <a:pt x="472820" y="248793"/>
                </a:lnTo>
                <a:lnTo>
                  <a:pt x="472058" y="250825"/>
                </a:lnTo>
                <a:lnTo>
                  <a:pt x="472058" y="439801"/>
                </a:lnTo>
                <a:lnTo>
                  <a:pt x="473285" y="457356"/>
                </a:lnTo>
                <a:lnTo>
                  <a:pt x="476821" y="474138"/>
                </a:lnTo>
                <a:lnTo>
                  <a:pt x="482453" y="489753"/>
                </a:lnTo>
                <a:lnTo>
                  <a:pt x="489966" y="503809"/>
                </a:lnTo>
                <a:lnTo>
                  <a:pt x="558164" y="503809"/>
                </a:lnTo>
                <a:lnTo>
                  <a:pt x="537694" y="498736"/>
                </a:lnTo>
                <a:lnTo>
                  <a:pt x="520890" y="484949"/>
                </a:lnTo>
                <a:lnTo>
                  <a:pt x="509516" y="464589"/>
                </a:lnTo>
                <a:lnTo>
                  <a:pt x="505332" y="439801"/>
                </a:lnTo>
                <a:lnTo>
                  <a:pt x="505332" y="379857"/>
                </a:lnTo>
                <a:lnTo>
                  <a:pt x="506094" y="377825"/>
                </a:lnTo>
                <a:lnTo>
                  <a:pt x="506094" y="272542"/>
                </a:lnTo>
                <a:lnTo>
                  <a:pt x="645287" y="272542"/>
                </a:lnTo>
                <a:lnTo>
                  <a:pt x="645287" y="251968"/>
                </a:lnTo>
                <a:lnTo>
                  <a:pt x="643929" y="243911"/>
                </a:lnTo>
                <a:lnTo>
                  <a:pt x="640238" y="237331"/>
                </a:lnTo>
                <a:lnTo>
                  <a:pt x="634785" y="232894"/>
                </a:lnTo>
                <a:lnTo>
                  <a:pt x="628142" y="231267"/>
                </a:lnTo>
                <a:lnTo>
                  <a:pt x="506094" y="231267"/>
                </a:lnTo>
                <a:lnTo>
                  <a:pt x="506094" y="41275"/>
                </a:lnTo>
                <a:close/>
              </a:path>
              <a:path w="645794" h="545464">
                <a:moveTo>
                  <a:pt x="645287" y="272542"/>
                </a:moveTo>
                <a:lnTo>
                  <a:pt x="611124" y="272542"/>
                </a:lnTo>
                <a:lnTo>
                  <a:pt x="611124" y="439801"/>
                </a:lnTo>
                <a:lnTo>
                  <a:pt x="606938" y="464589"/>
                </a:lnTo>
                <a:lnTo>
                  <a:pt x="595550" y="484949"/>
                </a:lnTo>
                <a:lnTo>
                  <a:pt x="578709" y="498736"/>
                </a:lnTo>
                <a:lnTo>
                  <a:pt x="558164" y="503809"/>
                </a:lnTo>
                <a:lnTo>
                  <a:pt x="625442" y="503809"/>
                </a:lnTo>
                <a:lnTo>
                  <a:pt x="638407" y="480629"/>
                </a:lnTo>
                <a:lnTo>
                  <a:pt x="645287" y="439801"/>
                </a:lnTo>
                <a:lnTo>
                  <a:pt x="645287" y="272542"/>
                </a:lnTo>
                <a:close/>
              </a:path>
              <a:path w="645794" h="545464">
                <a:moveTo>
                  <a:pt x="208280" y="379857"/>
                </a:moveTo>
                <a:lnTo>
                  <a:pt x="86232" y="379857"/>
                </a:lnTo>
                <a:lnTo>
                  <a:pt x="79609" y="381502"/>
                </a:lnTo>
                <a:lnTo>
                  <a:pt x="74199" y="385968"/>
                </a:lnTo>
                <a:lnTo>
                  <a:pt x="70552" y="392555"/>
                </a:lnTo>
                <a:lnTo>
                  <a:pt x="69214" y="400558"/>
                </a:lnTo>
                <a:lnTo>
                  <a:pt x="70552" y="408560"/>
                </a:lnTo>
                <a:lnTo>
                  <a:pt x="74199" y="415147"/>
                </a:lnTo>
                <a:lnTo>
                  <a:pt x="79609" y="419613"/>
                </a:lnTo>
                <a:lnTo>
                  <a:pt x="86232" y="421259"/>
                </a:lnTo>
                <a:lnTo>
                  <a:pt x="208280" y="421259"/>
                </a:lnTo>
                <a:lnTo>
                  <a:pt x="214903" y="419613"/>
                </a:lnTo>
                <a:lnTo>
                  <a:pt x="220313" y="415147"/>
                </a:lnTo>
                <a:lnTo>
                  <a:pt x="223960" y="408560"/>
                </a:lnTo>
                <a:lnTo>
                  <a:pt x="225298" y="400558"/>
                </a:lnTo>
                <a:lnTo>
                  <a:pt x="223960" y="392555"/>
                </a:lnTo>
                <a:lnTo>
                  <a:pt x="220313" y="385968"/>
                </a:lnTo>
                <a:lnTo>
                  <a:pt x="214903" y="381502"/>
                </a:lnTo>
                <a:lnTo>
                  <a:pt x="208280" y="379857"/>
                </a:lnTo>
                <a:close/>
              </a:path>
              <a:path w="645794" h="545464">
                <a:moveTo>
                  <a:pt x="404621" y="379857"/>
                </a:moveTo>
                <a:lnTo>
                  <a:pt x="282575" y="379857"/>
                </a:lnTo>
                <a:lnTo>
                  <a:pt x="275931" y="381502"/>
                </a:lnTo>
                <a:lnTo>
                  <a:pt x="270478" y="385968"/>
                </a:lnTo>
                <a:lnTo>
                  <a:pt x="266787" y="392555"/>
                </a:lnTo>
                <a:lnTo>
                  <a:pt x="265430" y="400558"/>
                </a:lnTo>
                <a:lnTo>
                  <a:pt x="266787" y="408560"/>
                </a:lnTo>
                <a:lnTo>
                  <a:pt x="270478" y="415147"/>
                </a:lnTo>
                <a:lnTo>
                  <a:pt x="275931" y="419613"/>
                </a:lnTo>
                <a:lnTo>
                  <a:pt x="282575" y="421259"/>
                </a:lnTo>
                <a:lnTo>
                  <a:pt x="404621" y="421259"/>
                </a:lnTo>
                <a:lnTo>
                  <a:pt x="411245" y="419613"/>
                </a:lnTo>
                <a:lnTo>
                  <a:pt x="416655" y="415147"/>
                </a:lnTo>
                <a:lnTo>
                  <a:pt x="420302" y="408560"/>
                </a:lnTo>
                <a:lnTo>
                  <a:pt x="421639" y="400558"/>
                </a:lnTo>
                <a:lnTo>
                  <a:pt x="420302" y="392555"/>
                </a:lnTo>
                <a:lnTo>
                  <a:pt x="416655" y="385968"/>
                </a:lnTo>
                <a:lnTo>
                  <a:pt x="411245" y="381502"/>
                </a:lnTo>
                <a:lnTo>
                  <a:pt x="404621" y="379857"/>
                </a:lnTo>
                <a:close/>
              </a:path>
              <a:path w="645794" h="545464">
                <a:moveTo>
                  <a:pt x="208280" y="297307"/>
                </a:moveTo>
                <a:lnTo>
                  <a:pt x="86232" y="297307"/>
                </a:lnTo>
                <a:lnTo>
                  <a:pt x="79609" y="298934"/>
                </a:lnTo>
                <a:lnTo>
                  <a:pt x="74199" y="303371"/>
                </a:lnTo>
                <a:lnTo>
                  <a:pt x="70552" y="309951"/>
                </a:lnTo>
                <a:lnTo>
                  <a:pt x="69214" y="318008"/>
                </a:lnTo>
                <a:lnTo>
                  <a:pt x="70552" y="325991"/>
                </a:lnTo>
                <a:lnTo>
                  <a:pt x="74199" y="332533"/>
                </a:lnTo>
                <a:lnTo>
                  <a:pt x="79609" y="336956"/>
                </a:lnTo>
                <a:lnTo>
                  <a:pt x="86232" y="338582"/>
                </a:lnTo>
                <a:lnTo>
                  <a:pt x="208280" y="338582"/>
                </a:lnTo>
                <a:lnTo>
                  <a:pt x="214903" y="336956"/>
                </a:lnTo>
                <a:lnTo>
                  <a:pt x="220313" y="332533"/>
                </a:lnTo>
                <a:lnTo>
                  <a:pt x="223960" y="325991"/>
                </a:lnTo>
                <a:lnTo>
                  <a:pt x="225298" y="318008"/>
                </a:lnTo>
                <a:lnTo>
                  <a:pt x="223960" y="309951"/>
                </a:lnTo>
                <a:lnTo>
                  <a:pt x="220313" y="303371"/>
                </a:lnTo>
                <a:lnTo>
                  <a:pt x="214903" y="298934"/>
                </a:lnTo>
                <a:lnTo>
                  <a:pt x="208280" y="297307"/>
                </a:lnTo>
                <a:close/>
              </a:path>
              <a:path w="645794" h="545464">
                <a:moveTo>
                  <a:pt x="404621" y="297307"/>
                </a:moveTo>
                <a:lnTo>
                  <a:pt x="282575" y="297307"/>
                </a:lnTo>
                <a:lnTo>
                  <a:pt x="275931" y="298934"/>
                </a:lnTo>
                <a:lnTo>
                  <a:pt x="270478" y="303371"/>
                </a:lnTo>
                <a:lnTo>
                  <a:pt x="266787" y="309951"/>
                </a:lnTo>
                <a:lnTo>
                  <a:pt x="265430" y="318008"/>
                </a:lnTo>
                <a:lnTo>
                  <a:pt x="266787" y="325991"/>
                </a:lnTo>
                <a:lnTo>
                  <a:pt x="270478" y="332533"/>
                </a:lnTo>
                <a:lnTo>
                  <a:pt x="275931" y="336956"/>
                </a:lnTo>
                <a:lnTo>
                  <a:pt x="282575" y="338582"/>
                </a:lnTo>
                <a:lnTo>
                  <a:pt x="404621" y="338582"/>
                </a:lnTo>
                <a:lnTo>
                  <a:pt x="411245" y="336956"/>
                </a:lnTo>
                <a:lnTo>
                  <a:pt x="416655" y="332533"/>
                </a:lnTo>
                <a:lnTo>
                  <a:pt x="420302" y="325991"/>
                </a:lnTo>
                <a:lnTo>
                  <a:pt x="421639" y="318008"/>
                </a:lnTo>
                <a:lnTo>
                  <a:pt x="420302" y="309951"/>
                </a:lnTo>
                <a:lnTo>
                  <a:pt x="416655" y="303371"/>
                </a:lnTo>
                <a:lnTo>
                  <a:pt x="411245" y="298934"/>
                </a:lnTo>
                <a:lnTo>
                  <a:pt x="404621" y="297307"/>
                </a:lnTo>
                <a:close/>
              </a:path>
              <a:path w="645794" h="545464">
                <a:moveTo>
                  <a:pt x="419988" y="173482"/>
                </a:moveTo>
                <a:lnTo>
                  <a:pt x="88773" y="173482"/>
                </a:lnTo>
                <a:lnTo>
                  <a:pt x="82149" y="175107"/>
                </a:lnTo>
                <a:lnTo>
                  <a:pt x="76739" y="179530"/>
                </a:lnTo>
                <a:lnTo>
                  <a:pt x="73092" y="186072"/>
                </a:lnTo>
                <a:lnTo>
                  <a:pt x="71755" y="194056"/>
                </a:lnTo>
                <a:lnTo>
                  <a:pt x="73092" y="202112"/>
                </a:lnTo>
                <a:lnTo>
                  <a:pt x="76739" y="208692"/>
                </a:lnTo>
                <a:lnTo>
                  <a:pt x="82149" y="213129"/>
                </a:lnTo>
                <a:lnTo>
                  <a:pt x="88773" y="214757"/>
                </a:lnTo>
                <a:lnTo>
                  <a:pt x="419988" y="214757"/>
                </a:lnTo>
                <a:lnTo>
                  <a:pt x="426612" y="213129"/>
                </a:lnTo>
                <a:lnTo>
                  <a:pt x="432022" y="208692"/>
                </a:lnTo>
                <a:lnTo>
                  <a:pt x="435669" y="202112"/>
                </a:lnTo>
                <a:lnTo>
                  <a:pt x="437006" y="194056"/>
                </a:lnTo>
                <a:lnTo>
                  <a:pt x="435669" y="186072"/>
                </a:lnTo>
                <a:lnTo>
                  <a:pt x="432022" y="179530"/>
                </a:lnTo>
                <a:lnTo>
                  <a:pt x="426612" y="175107"/>
                </a:lnTo>
                <a:lnTo>
                  <a:pt x="419988" y="17348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1133" y="4047490"/>
            <a:ext cx="403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176" y="3000882"/>
            <a:ext cx="687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83" y="2987801"/>
            <a:ext cx="1059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3576" y="3451859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49842" y="1784350"/>
            <a:ext cx="2893060" cy="3507740"/>
            <a:chOff x="9149842" y="1784350"/>
            <a:chExt cx="2893060" cy="3507740"/>
          </a:xfrm>
        </p:grpSpPr>
        <p:sp>
          <p:nvSpPr>
            <p:cNvPr id="13" name="object 13"/>
            <p:cNvSpPr/>
            <p:nvPr/>
          </p:nvSpPr>
          <p:spPr>
            <a:xfrm>
              <a:off x="9450324" y="2026919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2586228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0" y="3116580"/>
                  </a:lnTo>
                  <a:lnTo>
                    <a:pt x="0" y="3258312"/>
                  </a:lnTo>
                  <a:lnTo>
                    <a:pt x="2586228" y="3258312"/>
                  </a:lnTo>
                  <a:lnTo>
                    <a:pt x="2586228" y="3116580"/>
                  </a:lnTo>
                  <a:lnTo>
                    <a:pt x="2586228" y="2971800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0324" y="2026920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0" y="3258311"/>
                  </a:moveTo>
                  <a:lnTo>
                    <a:pt x="2586228" y="3258311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583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2586228" y="0"/>
                  </a:moveTo>
                  <a:lnTo>
                    <a:pt x="0" y="0"/>
                  </a:lnTo>
                  <a:lnTo>
                    <a:pt x="0" y="3064764"/>
                  </a:lnTo>
                  <a:lnTo>
                    <a:pt x="0" y="3209544"/>
                  </a:lnTo>
                  <a:lnTo>
                    <a:pt x="2586228" y="3209544"/>
                  </a:lnTo>
                  <a:lnTo>
                    <a:pt x="2586228" y="3064764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0" y="3209544"/>
                  </a:moveTo>
                  <a:lnTo>
                    <a:pt x="2586228" y="3209544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2650236" y="0"/>
                  </a:moveTo>
                  <a:lnTo>
                    <a:pt x="0" y="0"/>
                  </a:lnTo>
                  <a:lnTo>
                    <a:pt x="0" y="3208020"/>
                  </a:lnTo>
                  <a:lnTo>
                    <a:pt x="2650236" y="3208020"/>
                  </a:lnTo>
                  <a:lnTo>
                    <a:pt x="2650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0" y="3208020"/>
                  </a:moveTo>
                  <a:lnTo>
                    <a:pt x="2650236" y="320802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93500" y="3079583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93404" y="3179614"/>
              <a:ext cx="400050" cy="400685"/>
            </a:xfrm>
            <a:custGeom>
              <a:avLst/>
              <a:gdLst/>
              <a:ahLst/>
              <a:cxnLst/>
              <a:rect l="l" t="t" r="r" b="b"/>
              <a:pathLst>
                <a:path w="400050" h="400685">
                  <a:moveTo>
                    <a:pt x="320649" y="352175"/>
                  </a:moveTo>
                  <a:lnTo>
                    <a:pt x="298110" y="352175"/>
                  </a:lnTo>
                  <a:lnTo>
                    <a:pt x="334955" y="389066"/>
                  </a:lnTo>
                  <a:lnTo>
                    <a:pt x="347483" y="397407"/>
                  </a:lnTo>
                  <a:lnTo>
                    <a:pt x="361739" y="400196"/>
                  </a:lnTo>
                  <a:lnTo>
                    <a:pt x="376000" y="397429"/>
                  </a:lnTo>
                  <a:lnTo>
                    <a:pt x="388543" y="389106"/>
                  </a:lnTo>
                  <a:lnTo>
                    <a:pt x="392030" y="383854"/>
                  </a:lnTo>
                  <a:lnTo>
                    <a:pt x="361489" y="383854"/>
                  </a:lnTo>
                  <a:lnTo>
                    <a:pt x="353304" y="382296"/>
                  </a:lnTo>
                  <a:lnTo>
                    <a:pt x="346064" y="377622"/>
                  </a:lnTo>
                  <a:lnTo>
                    <a:pt x="320649" y="352175"/>
                  </a:lnTo>
                  <a:close/>
                </a:path>
                <a:path w="400050" h="400685">
                  <a:moveTo>
                    <a:pt x="324129" y="270233"/>
                  </a:moveTo>
                  <a:lnTo>
                    <a:pt x="301387" y="270233"/>
                  </a:lnTo>
                  <a:lnTo>
                    <a:pt x="376994" y="346334"/>
                  </a:lnTo>
                  <a:lnTo>
                    <a:pt x="381794" y="353516"/>
                  </a:lnTo>
                  <a:lnTo>
                    <a:pt x="383414" y="361700"/>
                  </a:lnTo>
                  <a:lnTo>
                    <a:pt x="381850" y="369896"/>
                  </a:lnTo>
                  <a:lnTo>
                    <a:pt x="377067" y="377149"/>
                  </a:lnTo>
                  <a:lnTo>
                    <a:pt x="376914" y="377622"/>
                  </a:lnTo>
                  <a:lnTo>
                    <a:pt x="369674" y="382296"/>
                  </a:lnTo>
                  <a:lnTo>
                    <a:pt x="361489" y="383854"/>
                  </a:lnTo>
                  <a:lnTo>
                    <a:pt x="392030" y="383854"/>
                  </a:lnTo>
                  <a:lnTo>
                    <a:pt x="396874" y="376558"/>
                  </a:lnTo>
                  <a:lnTo>
                    <a:pt x="399659" y="362283"/>
                  </a:lnTo>
                  <a:lnTo>
                    <a:pt x="396896" y="348006"/>
                  </a:lnTo>
                  <a:lnTo>
                    <a:pt x="388583" y="335451"/>
                  </a:lnTo>
                  <a:lnTo>
                    <a:pt x="351978" y="298561"/>
                  </a:lnTo>
                  <a:lnTo>
                    <a:pt x="357911" y="286958"/>
                  </a:lnTo>
                  <a:lnTo>
                    <a:pt x="340789" y="286958"/>
                  </a:lnTo>
                  <a:lnTo>
                    <a:pt x="324129" y="270233"/>
                  </a:lnTo>
                  <a:close/>
                </a:path>
                <a:path w="400050" h="400685">
                  <a:moveTo>
                    <a:pt x="46115" y="289358"/>
                  </a:moveTo>
                  <a:lnTo>
                    <a:pt x="61339" y="331999"/>
                  </a:lnTo>
                  <a:lnTo>
                    <a:pt x="95603" y="357609"/>
                  </a:lnTo>
                  <a:lnTo>
                    <a:pt x="134055" y="374749"/>
                  </a:lnTo>
                  <a:lnTo>
                    <a:pt x="175114" y="383098"/>
                  </a:lnTo>
                  <a:lnTo>
                    <a:pt x="217198" y="382334"/>
                  </a:lnTo>
                  <a:lnTo>
                    <a:pt x="258724" y="372133"/>
                  </a:lnTo>
                  <a:lnTo>
                    <a:pt x="267424" y="367725"/>
                  </a:lnTo>
                  <a:lnTo>
                    <a:pt x="200081" y="367725"/>
                  </a:lnTo>
                  <a:lnTo>
                    <a:pt x="155898" y="364009"/>
                  </a:lnTo>
                  <a:lnTo>
                    <a:pt x="114031" y="349394"/>
                  </a:lnTo>
                  <a:lnTo>
                    <a:pt x="76697" y="324353"/>
                  </a:lnTo>
                  <a:lnTo>
                    <a:pt x="46115" y="289358"/>
                  </a:lnTo>
                  <a:close/>
                </a:path>
                <a:path w="400050" h="400685">
                  <a:moveTo>
                    <a:pt x="279728" y="311204"/>
                  </a:moveTo>
                  <a:lnTo>
                    <a:pt x="257190" y="311204"/>
                  </a:lnTo>
                  <a:lnTo>
                    <a:pt x="286522" y="340572"/>
                  </a:lnTo>
                  <a:lnTo>
                    <a:pt x="244362" y="360070"/>
                  </a:lnTo>
                  <a:lnTo>
                    <a:pt x="200081" y="367725"/>
                  </a:lnTo>
                  <a:lnTo>
                    <a:pt x="267424" y="367725"/>
                  </a:lnTo>
                  <a:lnTo>
                    <a:pt x="298110" y="352175"/>
                  </a:lnTo>
                  <a:lnTo>
                    <a:pt x="320649" y="352175"/>
                  </a:lnTo>
                  <a:lnTo>
                    <a:pt x="279728" y="311204"/>
                  </a:lnTo>
                  <a:close/>
                </a:path>
                <a:path w="400050" h="400685">
                  <a:moveTo>
                    <a:pt x="210067" y="67521"/>
                  </a:moveTo>
                  <a:lnTo>
                    <a:pt x="169346" y="68342"/>
                  </a:lnTo>
                  <a:lnTo>
                    <a:pt x="131154" y="81367"/>
                  </a:lnTo>
                  <a:lnTo>
                    <a:pt x="98397" y="105602"/>
                  </a:lnTo>
                  <a:lnTo>
                    <a:pt x="73981" y="140058"/>
                  </a:lnTo>
                  <a:lnTo>
                    <a:pt x="68813" y="152041"/>
                  </a:lnTo>
                  <a:lnTo>
                    <a:pt x="15984" y="152041"/>
                  </a:lnTo>
                  <a:lnTo>
                    <a:pt x="15984" y="168045"/>
                  </a:lnTo>
                  <a:lnTo>
                    <a:pt x="64337" y="168045"/>
                  </a:lnTo>
                  <a:lnTo>
                    <a:pt x="62579" y="175927"/>
                  </a:lnTo>
                  <a:lnTo>
                    <a:pt x="61586" y="183970"/>
                  </a:lnTo>
                  <a:lnTo>
                    <a:pt x="61380" y="192052"/>
                  </a:lnTo>
                  <a:lnTo>
                    <a:pt x="0" y="192052"/>
                  </a:lnTo>
                  <a:lnTo>
                    <a:pt x="0" y="208056"/>
                  </a:lnTo>
                  <a:lnTo>
                    <a:pt x="61939" y="208056"/>
                  </a:lnTo>
                  <a:lnTo>
                    <a:pt x="62579" y="216185"/>
                  </a:lnTo>
                  <a:lnTo>
                    <a:pt x="64051" y="224227"/>
                  </a:lnTo>
                  <a:lnTo>
                    <a:pt x="66335" y="232063"/>
                  </a:lnTo>
                  <a:lnTo>
                    <a:pt x="16863" y="232063"/>
                  </a:lnTo>
                  <a:lnTo>
                    <a:pt x="16863" y="248067"/>
                  </a:lnTo>
                  <a:lnTo>
                    <a:pt x="72090" y="248067"/>
                  </a:lnTo>
                  <a:lnTo>
                    <a:pt x="94622" y="283695"/>
                  </a:lnTo>
                  <a:lnTo>
                    <a:pt x="126004" y="309572"/>
                  </a:lnTo>
                  <a:lnTo>
                    <a:pt x="163391" y="324559"/>
                  </a:lnTo>
                  <a:lnTo>
                    <a:pt x="203939" y="327514"/>
                  </a:lnTo>
                  <a:lnTo>
                    <a:pt x="244802" y="317299"/>
                  </a:lnTo>
                  <a:lnTo>
                    <a:pt x="249038" y="315485"/>
                  </a:lnTo>
                  <a:lnTo>
                    <a:pt x="253174" y="313452"/>
                  </a:lnTo>
                  <a:lnTo>
                    <a:pt x="255903" y="311924"/>
                  </a:lnTo>
                  <a:lnTo>
                    <a:pt x="193092" y="311924"/>
                  </a:lnTo>
                  <a:lnTo>
                    <a:pt x="148015" y="302812"/>
                  </a:lnTo>
                  <a:lnTo>
                    <a:pt x="111191" y="277943"/>
                  </a:lnTo>
                  <a:lnTo>
                    <a:pt x="86385" y="241106"/>
                  </a:lnTo>
                  <a:lnTo>
                    <a:pt x="77285" y="195973"/>
                  </a:lnTo>
                  <a:lnTo>
                    <a:pt x="86385" y="150837"/>
                  </a:lnTo>
                  <a:lnTo>
                    <a:pt x="111204" y="113980"/>
                  </a:lnTo>
                  <a:lnTo>
                    <a:pt x="148015" y="89132"/>
                  </a:lnTo>
                  <a:lnTo>
                    <a:pt x="193092" y="80021"/>
                  </a:lnTo>
                  <a:lnTo>
                    <a:pt x="250588" y="80021"/>
                  </a:lnTo>
                  <a:lnTo>
                    <a:pt x="250410" y="79895"/>
                  </a:lnTo>
                  <a:lnTo>
                    <a:pt x="210067" y="67521"/>
                  </a:lnTo>
                  <a:close/>
                </a:path>
                <a:path w="400050" h="400685">
                  <a:moveTo>
                    <a:pt x="250588" y="80021"/>
                  </a:moveTo>
                  <a:lnTo>
                    <a:pt x="193092" y="80021"/>
                  </a:lnTo>
                  <a:lnTo>
                    <a:pt x="238169" y="89133"/>
                  </a:lnTo>
                  <a:lnTo>
                    <a:pt x="274980" y="113981"/>
                  </a:lnTo>
                  <a:lnTo>
                    <a:pt x="299799" y="150837"/>
                  </a:lnTo>
                  <a:lnTo>
                    <a:pt x="308900" y="195973"/>
                  </a:lnTo>
                  <a:lnTo>
                    <a:pt x="299733" y="241132"/>
                  </a:lnTo>
                  <a:lnTo>
                    <a:pt x="274905" y="277943"/>
                  </a:lnTo>
                  <a:lnTo>
                    <a:pt x="238123" y="302776"/>
                  </a:lnTo>
                  <a:lnTo>
                    <a:pt x="193092" y="311924"/>
                  </a:lnTo>
                  <a:lnTo>
                    <a:pt x="255903" y="311924"/>
                  </a:lnTo>
                  <a:lnTo>
                    <a:pt x="257190" y="311204"/>
                  </a:lnTo>
                  <a:lnTo>
                    <a:pt x="279728" y="311204"/>
                  </a:lnTo>
                  <a:lnTo>
                    <a:pt x="270777" y="302242"/>
                  </a:lnTo>
                  <a:lnTo>
                    <a:pt x="279429" y="295238"/>
                  </a:lnTo>
                  <a:lnTo>
                    <a:pt x="287443" y="287540"/>
                  </a:lnTo>
                  <a:lnTo>
                    <a:pt x="294777" y="279191"/>
                  </a:lnTo>
                  <a:lnTo>
                    <a:pt x="301387" y="270233"/>
                  </a:lnTo>
                  <a:lnTo>
                    <a:pt x="324129" y="270233"/>
                  </a:lnTo>
                  <a:lnTo>
                    <a:pt x="310498" y="256549"/>
                  </a:lnTo>
                  <a:lnTo>
                    <a:pt x="322857" y="216153"/>
                  </a:lnTo>
                  <a:lnTo>
                    <a:pt x="322049" y="175927"/>
                  </a:lnTo>
                  <a:lnTo>
                    <a:pt x="321978" y="175205"/>
                  </a:lnTo>
                  <a:lnTo>
                    <a:pt x="309031" y="137139"/>
                  </a:lnTo>
                  <a:lnTo>
                    <a:pt x="284825" y="104341"/>
                  </a:lnTo>
                  <a:lnTo>
                    <a:pt x="250588" y="80021"/>
                  </a:lnTo>
                  <a:close/>
                </a:path>
                <a:path w="400050" h="400685">
                  <a:moveTo>
                    <a:pt x="269883" y="16688"/>
                  </a:moveTo>
                  <a:lnTo>
                    <a:pt x="178611" y="16688"/>
                  </a:lnTo>
                  <a:lnTo>
                    <a:pt x="224147" y="18903"/>
                  </a:lnTo>
                  <a:lnTo>
                    <a:pt x="268998" y="33502"/>
                  </a:lnTo>
                  <a:lnTo>
                    <a:pt x="310237" y="61109"/>
                  </a:lnTo>
                  <a:lnTo>
                    <a:pt x="341630" y="98366"/>
                  </a:lnTo>
                  <a:lnTo>
                    <a:pt x="361628" y="142808"/>
                  </a:lnTo>
                  <a:lnTo>
                    <a:pt x="368682" y="191972"/>
                  </a:lnTo>
                  <a:lnTo>
                    <a:pt x="366936" y="217051"/>
                  </a:lnTo>
                  <a:lnTo>
                    <a:pt x="361631" y="241493"/>
                  </a:lnTo>
                  <a:lnTo>
                    <a:pt x="352879" y="264921"/>
                  </a:lnTo>
                  <a:lnTo>
                    <a:pt x="340789" y="286958"/>
                  </a:lnTo>
                  <a:lnTo>
                    <a:pt x="357911" y="286958"/>
                  </a:lnTo>
                  <a:lnTo>
                    <a:pt x="372154" y="259103"/>
                  </a:lnTo>
                  <a:lnTo>
                    <a:pt x="382536" y="217452"/>
                  </a:lnTo>
                  <a:lnTo>
                    <a:pt x="383445" y="175205"/>
                  </a:lnTo>
                  <a:lnTo>
                    <a:pt x="375201" y="133961"/>
                  </a:lnTo>
                  <a:lnTo>
                    <a:pt x="358122" y="95319"/>
                  </a:lnTo>
                  <a:lnTo>
                    <a:pt x="332530" y="60877"/>
                  </a:lnTo>
                  <a:lnTo>
                    <a:pt x="298743" y="32235"/>
                  </a:lnTo>
                  <a:lnTo>
                    <a:pt x="274193" y="18350"/>
                  </a:lnTo>
                  <a:lnTo>
                    <a:pt x="269883" y="16688"/>
                  </a:lnTo>
                  <a:close/>
                </a:path>
                <a:path w="400050" h="400685">
                  <a:moveTo>
                    <a:pt x="192533" y="0"/>
                  </a:moveTo>
                  <a:lnTo>
                    <a:pt x="139024" y="7876"/>
                  </a:lnTo>
                  <a:lnTo>
                    <a:pt x="90661" y="29798"/>
                  </a:lnTo>
                  <a:lnTo>
                    <a:pt x="50096" y="64087"/>
                  </a:lnTo>
                  <a:lnTo>
                    <a:pt x="19980" y="109069"/>
                  </a:lnTo>
                  <a:lnTo>
                    <a:pt x="34366" y="115951"/>
                  </a:lnTo>
                  <a:lnTo>
                    <a:pt x="60269" y="76488"/>
                  </a:lnTo>
                  <a:lnTo>
                    <a:pt x="94436" y="46266"/>
                  </a:lnTo>
                  <a:lnTo>
                    <a:pt x="134629" y="26071"/>
                  </a:lnTo>
                  <a:lnTo>
                    <a:pt x="178611" y="16688"/>
                  </a:lnTo>
                  <a:lnTo>
                    <a:pt x="269883" y="16688"/>
                  </a:lnTo>
                  <a:lnTo>
                    <a:pt x="248018" y="8260"/>
                  </a:lnTo>
                  <a:lnTo>
                    <a:pt x="220653" y="2099"/>
                  </a:lnTo>
                  <a:lnTo>
                    <a:pt x="192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486" y="3301087"/>
              <a:ext cx="146351" cy="14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9791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Challenge: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Integrated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40" b="1">
                <a:latin typeface="Trebuchet MS"/>
                <a:cs typeface="Trebuchet MS"/>
              </a:rPr>
              <a:t>security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204" b="1">
                <a:latin typeface="Trebuchet MS"/>
                <a:cs typeface="Trebuchet MS"/>
              </a:rPr>
              <a:t>&amp;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90" b="1">
                <a:latin typeface="Trebuchet MS"/>
                <a:cs typeface="Trebuchet MS"/>
              </a:rPr>
              <a:t>governance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0590" y="3037118"/>
            <a:ext cx="625475" cy="625475"/>
            <a:chOff x="4210590" y="3037118"/>
            <a:chExt cx="625475" cy="625475"/>
          </a:xfrm>
        </p:grpSpPr>
        <p:sp>
          <p:nvSpPr>
            <p:cNvPr id="24" name="object 24"/>
            <p:cNvSpPr/>
            <p:nvPr/>
          </p:nvSpPr>
          <p:spPr>
            <a:xfrm>
              <a:off x="4253446" y="3055988"/>
              <a:ext cx="508000" cy="507365"/>
            </a:xfrm>
            <a:custGeom>
              <a:avLst/>
              <a:gdLst/>
              <a:ahLst/>
              <a:cxnLst/>
              <a:rect l="l" t="t" r="r" b="b"/>
              <a:pathLst>
                <a:path w="508000" h="507364">
                  <a:moveTo>
                    <a:pt x="313296" y="250253"/>
                  </a:moveTo>
                  <a:lnTo>
                    <a:pt x="294944" y="241617"/>
                  </a:lnTo>
                  <a:lnTo>
                    <a:pt x="294754" y="240639"/>
                  </a:lnTo>
                  <a:lnTo>
                    <a:pt x="293090" y="232410"/>
                  </a:lnTo>
                  <a:lnTo>
                    <a:pt x="287223" y="223748"/>
                  </a:lnTo>
                  <a:lnTo>
                    <a:pt x="278536" y="217893"/>
                  </a:lnTo>
                  <a:lnTo>
                    <a:pt x="268897" y="215950"/>
                  </a:lnTo>
                  <a:lnTo>
                    <a:pt x="268897" y="240753"/>
                  </a:lnTo>
                  <a:lnTo>
                    <a:pt x="266598" y="245427"/>
                  </a:lnTo>
                  <a:lnTo>
                    <a:pt x="265633" y="245427"/>
                  </a:lnTo>
                  <a:lnTo>
                    <a:pt x="265709" y="241719"/>
                  </a:lnTo>
                  <a:lnTo>
                    <a:pt x="266725" y="240817"/>
                  </a:lnTo>
                  <a:lnTo>
                    <a:pt x="267893" y="240893"/>
                  </a:lnTo>
                  <a:lnTo>
                    <a:pt x="267893" y="240639"/>
                  </a:lnTo>
                  <a:lnTo>
                    <a:pt x="268071" y="240639"/>
                  </a:lnTo>
                  <a:lnTo>
                    <a:pt x="268897" y="240753"/>
                  </a:lnTo>
                  <a:lnTo>
                    <a:pt x="268897" y="215950"/>
                  </a:lnTo>
                  <a:lnTo>
                    <a:pt x="240563" y="243039"/>
                  </a:lnTo>
                  <a:lnTo>
                    <a:pt x="242709" y="253657"/>
                  </a:lnTo>
                  <a:lnTo>
                    <a:pt x="248564" y="262331"/>
                  </a:lnTo>
                  <a:lnTo>
                    <a:pt x="257263" y="268173"/>
                  </a:lnTo>
                  <a:lnTo>
                    <a:pt x="267893" y="270319"/>
                  </a:lnTo>
                  <a:lnTo>
                    <a:pt x="278511" y="268135"/>
                  </a:lnTo>
                  <a:lnTo>
                    <a:pt x="283972" y="264452"/>
                  </a:lnTo>
                  <a:lnTo>
                    <a:pt x="294208" y="269341"/>
                  </a:lnTo>
                  <a:lnTo>
                    <a:pt x="313296" y="250253"/>
                  </a:lnTo>
                  <a:close/>
                </a:path>
                <a:path w="508000" h="507364">
                  <a:moveTo>
                    <a:pt x="507974" y="55575"/>
                  </a:moveTo>
                  <a:lnTo>
                    <a:pt x="494296" y="45148"/>
                  </a:lnTo>
                  <a:lnTo>
                    <a:pt x="449541" y="26301"/>
                  </a:lnTo>
                  <a:lnTo>
                    <a:pt x="445020" y="25146"/>
                  </a:lnTo>
                  <a:lnTo>
                    <a:pt x="394246" y="12090"/>
                  </a:lnTo>
                  <a:lnTo>
                    <a:pt x="332663" y="3124"/>
                  </a:lnTo>
                  <a:lnTo>
                    <a:pt x="269036" y="0"/>
                  </a:lnTo>
                  <a:lnTo>
                    <a:pt x="205320" y="3124"/>
                  </a:lnTo>
                  <a:lnTo>
                    <a:pt x="143522" y="12090"/>
                  </a:lnTo>
                  <a:lnTo>
                    <a:pt x="87960" y="26301"/>
                  </a:lnTo>
                  <a:lnTo>
                    <a:pt x="42926" y="45148"/>
                  </a:lnTo>
                  <a:lnTo>
                    <a:pt x="4559" y="87541"/>
                  </a:lnTo>
                  <a:lnTo>
                    <a:pt x="0" y="94259"/>
                  </a:lnTo>
                  <a:lnTo>
                    <a:pt x="1346" y="101206"/>
                  </a:lnTo>
                  <a:lnTo>
                    <a:pt x="56197" y="507352"/>
                  </a:lnTo>
                  <a:lnTo>
                    <a:pt x="78232" y="485317"/>
                  </a:lnTo>
                  <a:lnTo>
                    <a:pt x="31457" y="135407"/>
                  </a:lnTo>
                  <a:lnTo>
                    <a:pt x="42532" y="140449"/>
                  </a:lnTo>
                  <a:lnTo>
                    <a:pt x="49999" y="144856"/>
                  </a:lnTo>
                  <a:lnTo>
                    <a:pt x="58432" y="147688"/>
                  </a:lnTo>
                  <a:lnTo>
                    <a:pt x="65989" y="151117"/>
                  </a:lnTo>
                  <a:lnTo>
                    <a:pt x="83718" y="156159"/>
                  </a:lnTo>
                  <a:lnTo>
                    <a:pt x="94945" y="159905"/>
                  </a:lnTo>
                  <a:lnTo>
                    <a:pt x="102031" y="161353"/>
                  </a:lnTo>
                  <a:lnTo>
                    <a:pt x="109550" y="163474"/>
                  </a:lnTo>
                  <a:lnTo>
                    <a:pt x="135394" y="168109"/>
                  </a:lnTo>
                  <a:lnTo>
                    <a:pt x="148755" y="170815"/>
                  </a:lnTo>
                  <a:lnTo>
                    <a:pt x="153441" y="171348"/>
                  </a:lnTo>
                  <a:lnTo>
                    <a:pt x="159435" y="172415"/>
                  </a:lnTo>
                  <a:lnTo>
                    <a:pt x="196062" y="176136"/>
                  </a:lnTo>
                  <a:lnTo>
                    <a:pt x="207657" y="177431"/>
                  </a:lnTo>
                  <a:lnTo>
                    <a:pt x="209626" y="177507"/>
                  </a:lnTo>
                  <a:lnTo>
                    <a:pt x="212915" y="177838"/>
                  </a:lnTo>
                  <a:lnTo>
                    <a:pt x="267271" y="179666"/>
                  </a:lnTo>
                  <a:lnTo>
                    <a:pt x="267589" y="179666"/>
                  </a:lnTo>
                  <a:lnTo>
                    <a:pt x="267893" y="179666"/>
                  </a:lnTo>
                  <a:lnTo>
                    <a:pt x="273824" y="179451"/>
                  </a:lnTo>
                  <a:lnTo>
                    <a:pt x="321678" y="177838"/>
                  </a:lnTo>
                  <a:lnTo>
                    <a:pt x="324307" y="177584"/>
                  </a:lnTo>
                  <a:lnTo>
                    <a:pt x="328079" y="177431"/>
                  </a:lnTo>
                  <a:lnTo>
                    <a:pt x="349605" y="175018"/>
                  </a:lnTo>
                  <a:lnTo>
                    <a:pt x="375285" y="172415"/>
                  </a:lnTo>
                  <a:lnTo>
                    <a:pt x="379628" y="171640"/>
                  </a:lnTo>
                  <a:lnTo>
                    <a:pt x="386969" y="170815"/>
                  </a:lnTo>
                  <a:lnTo>
                    <a:pt x="394208" y="169341"/>
                  </a:lnTo>
                  <a:lnTo>
                    <a:pt x="394576" y="168973"/>
                  </a:lnTo>
                  <a:lnTo>
                    <a:pt x="409028" y="154520"/>
                  </a:lnTo>
                  <a:lnTo>
                    <a:pt x="426351" y="137198"/>
                  </a:lnTo>
                  <a:lnTo>
                    <a:pt x="426542" y="137007"/>
                  </a:lnTo>
                  <a:lnTo>
                    <a:pt x="410819" y="141236"/>
                  </a:lnTo>
                  <a:lnTo>
                    <a:pt x="345795" y="150850"/>
                  </a:lnTo>
                  <a:lnTo>
                    <a:pt x="325069" y="151841"/>
                  </a:lnTo>
                  <a:lnTo>
                    <a:pt x="268147" y="154520"/>
                  </a:lnTo>
                  <a:lnTo>
                    <a:pt x="189915" y="150799"/>
                  </a:lnTo>
                  <a:lnTo>
                    <a:pt x="124409" y="141020"/>
                  </a:lnTo>
                  <a:lnTo>
                    <a:pt x="103809" y="135407"/>
                  </a:lnTo>
                  <a:lnTo>
                    <a:pt x="73952" y="127279"/>
                  </a:lnTo>
                  <a:lnTo>
                    <a:pt x="40640" y="111683"/>
                  </a:lnTo>
                  <a:lnTo>
                    <a:pt x="26543" y="96304"/>
                  </a:lnTo>
                  <a:lnTo>
                    <a:pt x="25946" y="93319"/>
                  </a:lnTo>
                  <a:lnTo>
                    <a:pt x="38112" y="77063"/>
                  </a:lnTo>
                  <a:lnTo>
                    <a:pt x="71183" y="58928"/>
                  </a:lnTo>
                  <a:lnTo>
                    <a:pt x="122288" y="42189"/>
                  </a:lnTo>
                  <a:lnTo>
                    <a:pt x="188760" y="29908"/>
                  </a:lnTo>
                  <a:lnTo>
                    <a:pt x="267893" y="25146"/>
                  </a:lnTo>
                  <a:lnTo>
                    <a:pt x="347014" y="29908"/>
                  </a:lnTo>
                  <a:lnTo>
                    <a:pt x="413435" y="42189"/>
                  </a:lnTo>
                  <a:lnTo>
                    <a:pt x="464451" y="58928"/>
                  </a:lnTo>
                  <a:lnTo>
                    <a:pt x="490359" y="73190"/>
                  </a:lnTo>
                  <a:lnTo>
                    <a:pt x="507974" y="55575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10590" y="303711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625475" h="625475">
                  <a:moveTo>
                    <a:pt x="625279" y="0"/>
                  </a:moveTo>
                  <a:lnTo>
                    <a:pt x="0" y="0"/>
                  </a:lnTo>
                  <a:lnTo>
                    <a:pt x="0" y="625275"/>
                  </a:lnTo>
                  <a:lnTo>
                    <a:pt x="62527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48759" y="3707384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6402" y="3646170"/>
            <a:ext cx="10718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Glue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alog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8168" y="3030705"/>
            <a:ext cx="603250" cy="603250"/>
            <a:chOff x="7188168" y="3030705"/>
            <a:chExt cx="603250" cy="603250"/>
          </a:xfrm>
        </p:grpSpPr>
        <p:sp>
          <p:nvSpPr>
            <p:cNvPr id="29" name="object 29"/>
            <p:cNvSpPr/>
            <p:nvPr/>
          </p:nvSpPr>
          <p:spPr>
            <a:xfrm>
              <a:off x="7212457" y="3030715"/>
              <a:ext cx="559435" cy="577215"/>
            </a:xfrm>
            <a:custGeom>
              <a:avLst/>
              <a:gdLst/>
              <a:ahLst/>
              <a:cxnLst/>
              <a:rect l="l" t="t" r="r" b="b"/>
              <a:pathLst>
                <a:path w="559434" h="577214">
                  <a:moveTo>
                    <a:pt x="72898" y="0"/>
                  </a:moveTo>
                  <a:lnTo>
                    <a:pt x="38150" y="0"/>
                  </a:lnTo>
                  <a:lnTo>
                    <a:pt x="23317" y="3022"/>
                  </a:lnTo>
                  <a:lnTo>
                    <a:pt x="11214" y="11188"/>
                  </a:lnTo>
                  <a:lnTo>
                    <a:pt x="3035" y="23279"/>
                  </a:lnTo>
                  <a:lnTo>
                    <a:pt x="25" y="37947"/>
                  </a:lnTo>
                  <a:lnTo>
                    <a:pt x="0" y="568477"/>
                  </a:lnTo>
                  <a:lnTo>
                    <a:pt x="1727" y="577024"/>
                  </a:lnTo>
                  <a:lnTo>
                    <a:pt x="24307" y="554443"/>
                  </a:lnTo>
                  <a:lnTo>
                    <a:pt x="24371" y="30416"/>
                  </a:lnTo>
                  <a:lnTo>
                    <a:pt x="30480" y="24320"/>
                  </a:lnTo>
                  <a:lnTo>
                    <a:pt x="72898" y="24244"/>
                  </a:lnTo>
                  <a:lnTo>
                    <a:pt x="72898" y="0"/>
                  </a:lnTo>
                  <a:close/>
                </a:path>
                <a:path w="559434" h="577214">
                  <a:moveTo>
                    <a:pt x="469620" y="109131"/>
                  </a:moveTo>
                  <a:lnTo>
                    <a:pt x="170091" y="109131"/>
                  </a:lnTo>
                  <a:lnTo>
                    <a:pt x="170091" y="133388"/>
                  </a:lnTo>
                  <a:lnTo>
                    <a:pt x="445376" y="133388"/>
                  </a:lnTo>
                  <a:lnTo>
                    <a:pt x="469620" y="109131"/>
                  </a:lnTo>
                  <a:close/>
                </a:path>
                <a:path w="559434" h="577214">
                  <a:moveTo>
                    <a:pt x="498106" y="60629"/>
                  </a:moveTo>
                  <a:lnTo>
                    <a:pt x="170091" y="60629"/>
                  </a:lnTo>
                  <a:lnTo>
                    <a:pt x="170091" y="84874"/>
                  </a:lnTo>
                  <a:lnTo>
                    <a:pt x="493877" y="84874"/>
                  </a:lnTo>
                  <a:lnTo>
                    <a:pt x="498106" y="80645"/>
                  </a:lnTo>
                  <a:lnTo>
                    <a:pt x="498106" y="60629"/>
                  </a:lnTo>
                  <a:close/>
                </a:path>
                <a:path w="559434" h="577214">
                  <a:moveTo>
                    <a:pt x="558850" y="5422"/>
                  </a:moveTo>
                  <a:lnTo>
                    <a:pt x="553415" y="0"/>
                  </a:lnTo>
                  <a:lnTo>
                    <a:pt x="102628" y="0"/>
                  </a:lnTo>
                  <a:lnTo>
                    <a:pt x="97193" y="5422"/>
                  </a:lnTo>
                  <a:lnTo>
                    <a:pt x="97193" y="481558"/>
                  </a:lnTo>
                  <a:lnTo>
                    <a:pt x="121488" y="457263"/>
                  </a:lnTo>
                  <a:lnTo>
                    <a:pt x="121488" y="24244"/>
                  </a:lnTo>
                  <a:lnTo>
                    <a:pt x="534555" y="24244"/>
                  </a:lnTo>
                  <a:lnTo>
                    <a:pt x="534555" y="44196"/>
                  </a:lnTo>
                  <a:lnTo>
                    <a:pt x="554507" y="24244"/>
                  </a:lnTo>
                  <a:lnTo>
                    <a:pt x="558850" y="19900"/>
                  </a:lnTo>
                  <a:lnTo>
                    <a:pt x="558850" y="5422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456" y="3190164"/>
              <a:ext cx="216364" cy="1634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88168" y="303070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603053" y="0"/>
                  </a:moveTo>
                  <a:lnTo>
                    <a:pt x="0" y="0"/>
                  </a:lnTo>
                  <a:lnTo>
                    <a:pt x="0" y="603049"/>
                  </a:lnTo>
                  <a:lnTo>
                    <a:pt x="603053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28756" y="3047492"/>
            <a:ext cx="1106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Spectrum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393500" y="1947251"/>
            <a:ext cx="2030730" cy="2749550"/>
            <a:chOff x="9393500" y="1947251"/>
            <a:chExt cx="2030730" cy="2749550"/>
          </a:xfrm>
        </p:grpSpPr>
        <p:sp>
          <p:nvSpPr>
            <p:cNvPr id="34" name="object 34"/>
            <p:cNvSpPr/>
            <p:nvPr/>
          </p:nvSpPr>
          <p:spPr>
            <a:xfrm>
              <a:off x="10824536" y="24196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8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88370" y="2519730"/>
              <a:ext cx="271780" cy="400685"/>
            </a:xfrm>
            <a:custGeom>
              <a:avLst/>
              <a:gdLst/>
              <a:ahLst/>
              <a:cxnLst/>
              <a:rect l="l" t="t" r="r" b="b"/>
              <a:pathLst>
                <a:path w="271779" h="400685">
                  <a:moveTo>
                    <a:pt x="271741" y="54571"/>
                  </a:moveTo>
                  <a:lnTo>
                    <a:pt x="259765" y="31089"/>
                  </a:lnTo>
                  <a:lnTo>
                    <a:pt x="255752" y="28905"/>
                  </a:lnTo>
                  <a:lnTo>
                    <a:pt x="255752" y="54571"/>
                  </a:lnTo>
                  <a:lnTo>
                    <a:pt x="255752" y="80238"/>
                  </a:lnTo>
                  <a:lnTo>
                    <a:pt x="255752" y="345528"/>
                  </a:lnTo>
                  <a:lnTo>
                    <a:pt x="247459" y="358381"/>
                  </a:lnTo>
                  <a:lnTo>
                    <a:pt x="223659" y="370878"/>
                  </a:lnTo>
                  <a:lnTo>
                    <a:pt x="185928" y="380352"/>
                  </a:lnTo>
                  <a:lnTo>
                    <a:pt x="135864" y="384098"/>
                  </a:lnTo>
                  <a:lnTo>
                    <a:pt x="85813" y="380326"/>
                  </a:lnTo>
                  <a:lnTo>
                    <a:pt x="48082" y="370814"/>
                  </a:lnTo>
                  <a:lnTo>
                    <a:pt x="24282" y="358305"/>
                  </a:lnTo>
                  <a:lnTo>
                    <a:pt x="15989" y="345528"/>
                  </a:lnTo>
                  <a:lnTo>
                    <a:pt x="15989" y="80200"/>
                  </a:lnTo>
                  <a:lnTo>
                    <a:pt x="43243" y="95084"/>
                  </a:lnTo>
                  <a:lnTo>
                    <a:pt x="86855" y="105524"/>
                  </a:lnTo>
                  <a:lnTo>
                    <a:pt x="135864" y="109067"/>
                  </a:lnTo>
                  <a:lnTo>
                    <a:pt x="184924" y="105524"/>
                  </a:lnTo>
                  <a:lnTo>
                    <a:pt x="228498" y="95110"/>
                  </a:lnTo>
                  <a:lnTo>
                    <a:pt x="232257" y="93065"/>
                  </a:lnTo>
                  <a:lnTo>
                    <a:pt x="255752" y="80238"/>
                  </a:lnTo>
                  <a:lnTo>
                    <a:pt x="255752" y="54571"/>
                  </a:lnTo>
                  <a:lnTo>
                    <a:pt x="247459" y="67373"/>
                  </a:lnTo>
                  <a:lnTo>
                    <a:pt x="223659" y="79844"/>
                  </a:lnTo>
                  <a:lnTo>
                    <a:pt x="185928" y="89306"/>
                  </a:lnTo>
                  <a:lnTo>
                    <a:pt x="135864" y="93065"/>
                  </a:lnTo>
                  <a:lnTo>
                    <a:pt x="85775" y="89306"/>
                  </a:lnTo>
                  <a:lnTo>
                    <a:pt x="48082" y="79883"/>
                  </a:lnTo>
                  <a:lnTo>
                    <a:pt x="24282" y="67411"/>
                  </a:lnTo>
                  <a:lnTo>
                    <a:pt x="15989" y="54571"/>
                  </a:lnTo>
                  <a:lnTo>
                    <a:pt x="24282" y="41732"/>
                  </a:lnTo>
                  <a:lnTo>
                    <a:pt x="48082" y="29222"/>
                  </a:lnTo>
                  <a:lnTo>
                    <a:pt x="85813" y="19761"/>
                  </a:lnTo>
                  <a:lnTo>
                    <a:pt x="135864" y="16002"/>
                  </a:lnTo>
                  <a:lnTo>
                    <a:pt x="185928" y="19761"/>
                  </a:lnTo>
                  <a:lnTo>
                    <a:pt x="223659" y="29260"/>
                  </a:lnTo>
                  <a:lnTo>
                    <a:pt x="247459" y="41757"/>
                  </a:lnTo>
                  <a:lnTo>
                    <a:pt x="255752" y="54571"/>
                  </a:lnTo>
                  <a:lnTo>
                    <a:pt x="255752" y="28905"/>
                  </a:lnTo>
                  <a:lnTo>
                    <a:pt x="232181" y="16002"/>
                  </a:lnTo>
                  <a:lnTo>
                    <a:pt x="228498" y="13995"/>
                  </a:lnTo>
                  <a:lnTo>
                    <a:pt x="184886" y="3543"/>
                  </a:lnTo>
                  <a:lnTo>
                    <a:pt x="135864" y="0"/>
                  </a:lnTo>
                  <a:lnTo>
                    <a:pt x="86855" y="3556"/>
                  </a:lnTo>
                  <a:lnTo>
                    <a:pt x="43243" y="14020"/>
                  </a:lnTo>
                  <a:lnTo>
                    <a:pt x="11976" y="31127"/>
                  </a:lnTo>
                  <a:lnTo>
                    <a:pt x="0" y="54571"/>
                  </a:lnTo>
                  <a:lnTo>
                    <a:pt x="0" y="345528"/>
                  </a:lnTo>
                  <a:lnTo>
                    <a:pt x="11976" y="369011"/>
                  </a:lnTo>
                  <a:lnTo>
                    <a:pt x="43243" y="386118"/>
                  </a:lnTo>
                  <a:lnTo>
                    <a:pt x="86855" y="396570"/>
                  </a:lnTo>
                  <a:lnTo>
                    <a:pt x="135864" y="400100"/>
                  </a:lnTo>
                  <a:lnTo>
                    <a:pt x="184886" y="396570"/>
                  </a:lnTo>
                  <a:lnTo>
                    <a:pt x="228498" y="386118"/>
                  </a:lnTo>
                  <a:lnTo>
                    <a:pt x="259765" y="369011"/>
                  </a:lnTo>
                  <a:lnTo>
                    <a:pt x="271741" y="345528"/>
                  </a:lnTo>
                  <a:lnTo>
                    <a:pt x="271741" y="54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347" y="2643755"/>
              <a:ext cx="207798" cy="1982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95024" y="40960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8750" y="4196447"/>
              <a:ext cx="393065" cy="400050"/>
            </a:xfrm>
            <a:custGeom>
              <a:avLst/>
              <a:gdLst/>
              <a:ahLst/>
              <a:cxnLst/>
              <a:rect l="l" t="t" r="r" b="b"/>
              <a:pathLst>
                <a:path w="393065" h="400050">
                  <a:moveTo>
                    <a:pt x="166207" y="282631"/>
                  </a:moveTo>
                  <a:lnTo>
                    <a:pt x="146031" y="282631"/>
                  </a:lnTo>
                  <a:lnTo>
                    <a:pt x="180039" y="329869"/>
                  </a:lnTo>
                  <a:lnTo>
                    <a:pt x="180003" y="330085"/>
                  </a:lnTo>
                  <a:lnTo>
                    <a:pt x="172683" y="345751"/>
                  </a:lnTo>
                  <a:lnTo>
                    <a:pt x="171948" y="362607"/>
                  </a:lnTo>
                  <a:lnTo>
                    <a:pt x="177580" y="378508"/>
                  </a:lnTo>
                  <a:lnTo>
                    <a:pt x="189283" y="391474"/>
                  </a:lnTo>
                  <a:lnTo>
                    <a:pt x="205095" y="398881"/>
                  </a:lnTo>
                  <a:lnTo>
                    <a:pt x="221931" y="399617"/>
                  </a:lnTo>
                  <a:lnTo>
                    <a:pt x="237813" y="393976"/>
                  </a:lnTo>
                  <a:lnTo>
                    <a:pt x="249194" y="383678"/>
                  </a:lnTo>
                  <a:lnTo>
                    <a:pt x="215484" y="383678"/>
                  </a:lnTo>
                  <a:lnTo>
                    <a:pt x="204874" y="381643"/>
                  </a:lnTo>
                  <a:lnTo>
                    <a:pt x="195503" y="375536"/>
                  </a:lnTo>
                  <a:lnTo>
                    <a:pt x="189455" y="366208"/>
                  </a:lnTo>
                  <a:lnTo>
                    <a:pt x="187514" y="355648"/>
                  </a:lnTo>
                  <a:lnTo>
                    <a:pt x="189670" y="345129"/>
                  </a:lnTo>
                  <a:lnTo>
                    <a:pt x="195910" y="335925"/>
                  </a:lnTo>
                  <a:lnTo>
                    <a:pt x="205223" y="329869"/>
                  </a:lnTo>
                  <a:lnTo>
                    <a:pt x="215770" y="327926"/>
                  </a:lnTo>
                  <a:lnTo>
                    <a:pt x="248544" y="327926"/>
                  </a:lnTo>
                  <a:lnTo>
                    <a:pt x="246494" y="324962"/>
                  </a:lnTo>
                  <a:lnTo>
                    <a:pt x="246014" y="324482"/>
                  </a:lnTo>
                  <a:lnTo>
                    <a:pt x="249103" y="318640"/>
                  </a:lnTo>
                  <a:lnTo>
                    <a:pt x="192067" y="318640"/>
                  </a:lnTo>
                  <a:lnTo>
                    <a:pt x="166207" y="282631"/>
                  </a:lnTo>
                  <a:close/>
                </a:path>
                <a:path w="393065" h="400050">
                  <a:moveTo>
                    <a:pt x="248544" y="327926"/>
                  </a:moveTo>
                  <a:lnTo>
                    <a:pt x="215770" y="327926"/>
                  </a:lnTo>
                  <a:lnTo>
                    <a:pt x="226275" y="330085"/>
                  </a:lnTo>
                  <a:lnTo>
                    <a:pt x="235465" y="336332"/>
                  </a:lnTo>
                  <a:lnTo>
                    <a:pt x="241459" y="345520"/>
                  </a:lnTo>
                  <a:lnTo>
                    <a:pt x="243457" y="355934"/>
                  </a:lnTo>
                  <a:lnTo>
                    <a:pt x="241459" y="366348"/>
                  </a:lnTo>
                  <a:lnTo>
                    <a:pt x="235465" y="375536"/>
                  </a:lnTo>
                  <a:lnTo>
                    <a:pt x="226094" y="381643"/>
                  </a:lnTo>
                  <a:lnTo>
                    <a:pt x="215484" y="383678"/>
                  </a:lnTo>
                  <a:lnTo>
                    <a:pt x="249194" y="383678"/>
                  </a:lnTo>
                  <a:lnTo>
                    <a:pt x="250763" y="382258"/>
                  </a:lnTo>
                  <a:lnTo>
                    <a:pt x="257721" y="368078"/>
                  </a:lnTo>
                  <a:lnTo>
                    <a:pt x="259256" y="352815"/>
                  </a:lnTo>
                  <a:lnTo>
                    <a:pt x="255477" y="337949"/>
                  </a:lnTo>
                  <a:lnTo>
                    <a:pt x="248544" y="327926"/>
                  </a:lnTo>
                  <a:close/>
                </a:path>
                <a:path w="393065" h="400050">
                  <a:moveTo>
                    <a:pt x="322493" y="265826"/>
                  </a:moveTo>
                  <a:lnTo>
                    <a:pt x="277024" y="265826"/>
                  </a:lnTo>
                  <a:lnTo>
                    <a:pt x="304530" y="274527"/>
                  </a:lnTo>
                  <a:lnTo>
                    <a:pt x="304597" y="275189"/>
                  </a:lnTo>
                  <a:lnTo>
                    <a:pt x="308052" y="292320"/>
                  </a:lnTo>
                  <a:lnTo>
                    <a:pt x="317472" y="306310"/>
                  </a:lnTo>
                  <a:lnTo>
                    <a:pt x="331445" y="315742"/>
                  </a:lnTo>
                  <a:lnTo>
                    <a:pt x="348555" y="319201"/>
                  </a:lnTo>
                  <a:lnTo>
                    <a:pt x="365665" y="315742"/>
                  </a:lnTo>
                  <a:lnTo>
                    <a:pt x="379637" y="306310"/>
                  </a:lnTo>
                  <a:lnTo>
                    <a:pt x="382040" y="302741"/>
                  </a:lnTo>
                  <a:lnTo>
                    <a:pt x="348635" y="302741"/>
                  </a:lnTo>
                  <a:lnTo>
                    <a:pt x="338028" y="300714"/>
                  </a:lnTo>
                  <a:lnTo>
                    <a:pt x="328654" y="294634"/>
                  </a:lnTo>
                  <a:lnTo>
                    <a:pt x="322605" y="285306"/>
                  </a:lnTo>
                  <a:lnTo>
                    <a:pt x="320747" y="275189"/>
                  </a:lnTo>
                  <a:lnTo>
                    <a:pt x="320710" y="274527"/>
                  </a:lnTo>
                  <a:lnTo>
                    <a:pt x="322493" y="265826"/>
                  </a:lnTo>
                  <a:close/>
                </a:path>
                <a:path w="393065" h="400050">
                  <a:moveTo>
                    <a:pt x="212072" y="311901"/>
                  </a:moveTo>
                  <a:lnTo>
                    <a:pt x="201732" y="314026"/>
                  </a:lnTo>
                  <a:lnTo>
                    <a:pt x="192067" y="318640"/>
                  </a:lnTo>
                  <a:lnTo>
                    <a:pt x="249103" y="318640"/>
                  </a:lnTo>
                  <a:lnTo>
                    <a:pt x="250879" y="315280"/>
                  </a:lnTo>
                  <a:lnTo>
                    <a:pt x="232907" y="315280"/>
                  </a:lnTo>
                  <a:lnTo>
                    <a:pt x="222620" y="312306"/>
                  </a:lnTo>
                  <a:lnTo>
                    <a:pt x="212072" y="311901"/>
                  </a:lnTo>
                  <a:close/>
                </a:path>
                <a:path w="393065" h="400050">
                  <a:moveTo>
                    <a:pt x="237253" y="236138"/>
                  </a:moveTo>
                  <a:lnTo>
                    <a:pt x="185193" y="236138"/>
                  </a:lnTo>
                  <a:lnTo>
                    <a:pt x="261759" y="260144"/>
                  </a:lnTo>
                  <a:lnTo>
                    <a:pt x="232907" y="315280"/>
                  </a:lnTo>
                  <a:lnTo>
                    <a:pt x="250879" y="315280"/>
                  </a:lnTo>
                  <a:lnTo>
                    <a:pt x="277024" y="265826"/>
                  </a:lnTo>
                  <a:lnTo>
                    <a:pt x="322493" y="265826"/>
                  </a:lnTo>
                  <a:lnTo>
                    <a:pt x="322821" y="264227"/>
                  </a:lnTo>
                  <a:lnTo>
                    <a:pt x="326728" y="258464"/>
                  </a:lnTo>
                  <a:lnTo>
                    <a:pt x="308034" y="258464"/>
                  </a:lnTo>
                  <a:lnTo>
                    <a:pt x="284857" y="251182"/>
                  </a:lnTo>
                  <a:lnTo>
                    <a:pt x="287427" y="246301"/>
                  </a:lnTo>
                  <a:lnTo>
                    <a:pt x="269352" y="246301"/>
                  </a:lnTo>
                  <a:lnTo>
                    <a:pt x="237253" y="236138"/>
                  </a:lnTo>
                  <a:close/>
                </a:path>
                <a:path w="393065" h="400050">
                  <a:moveTo>
                    <a:pt x="381630" y="247024"/>
                  </a:moveTo>
                  <a:lnTo>
                    <a:pt x="348920" y="247024"/>
                  </a:lnTo>
                  <a:lnTo>
                    <a:pt x="359426" y="249183"/>
                  </a:lnTo>
                  <a:lnTo>
                    <a:pt x="368615" y="255430"/>
                  </a:lnTo>
                  <a:lnTo>
                    <a:pt x="374610" y="264618"/>
                  </a:lnTo>
                  <a:lnTo>
                    <a:pt x="376511" y="274527"/>
                  </a:lnTo>
                  <a:lnTo>
                    <a:pt x="376578" y="275189"/>
                  </a:lnTo>
                  <a:lnTo>
                    <a:pt x="374610" y="285446"/>
                  </a:lnTo>
                  <a:lnTo>
                    <a:pt x="368615" y="294634"/>
                  </a:lnTo>
                  <a:lnTo>
                    <a:pt x="359241" y="300714"/>
                  </a:lnTo>
                  <a:lnTo>
                    <a:pt x="348635" y="302741"/>
                  </a:lnTo>
                  <a:lnTo>
                    <a:pt x="382040" y="302741"/>
                  </a:lnTo>
                  <a:lnTo>
                    <a:pt x="389058" y="292320"/>
                  </a:lnTo>
                  <a:lnTo>
                    <a:pt x="392512" y="275189"/>
                  </a:lnTo>
                  <a:lnTo>
                    <a:pt x="389058" y="258055"/>
                  </a:lnTo>
                  <a:lnTo>
                    <a:pt x="381630" y="247024"/>
                  </a:lnTo>
                  <a:close/>
                </a:path>
                <a:path w="393065" h="400050">
                  <a:moveTo>
                    <a:pt x="109938" y="104174"/>
                  </a:moveTo>
                  <a:lnTo>
                    <a:pt x="72904" y="105861"/>
                  </a:lnTo>
                  <a:lnTo>
                    <a:pt x="39203" y="121329"/>
                  </a:lnTo>
                  <a:lnTo>
                    <a:pt x="13113" y="149541"/>
                  </a:lnTo>
                  <a:lnTo>
                    <a:pt x="0" y="185683"/>
                  </a:lnTo>
                  <a:lnTo>
                    <a:pt x="1686" y="222765"/>
                  </a:lnTo>
                  <a:lnTo>
                    <a:pt x="17137" y="256508"/>
                  </a:lnTo>
                  <a:lnTo>
                    <a:pt x="45316" y="282631"/>
                  </a:lnTo>
                  <a:lnTo>
                    <a:pt x="69750" y="293254"/>
                  </a:lnTo>
                  <a:lnTo>
                    <a:pt x="95673" y="296794"/>
                  </a:lnTo>
                  <a:lnTo>
                    <a:pt x="121597" y="293254"/>
                  </a:lnTo>
                  <a:lnTo>
                    <a:pt x="146031" y="282631"/>
                  </a:lnTo>
                  <a:lnTo>
                    <a:pt x="166207" y="282631"/>
                  </a:lnTo>
                  <a:lnTo>
                    <a:pt x="164616" y="280415"/>
                  </a:lnTo>
                  <a:lnTo>
                    <a:pt x="95720" y="280415"/>
                  </a:lnTo>
                  <a:lnTo>
                    <a:pt x="65389" y="274527"/>
                  </a:lnTo>
                  <a:lnTo>
                    <a:pt x="38695" y="256864"/>
                  </a:lnTo>
                  <a:lnTo>
                    <a:pt x="20878" y="230131"/>
                  </a:lnTo>
                  <a:lnTo>
                    <a:pt x="15086" y="200368"/>
                  </a:lnTo>
                  <a:lnTo>
                    <a:pt x="14968" y="199676"/>
                  </a:lnTo>
                  <a:lnTo>
                    <a:pt x="20863" y="169303"/>
                  </a:lnTo>
                  <a:lnTo>
                    <a:pt x="38589" y="142559"/>
                  </a:lnTo>
                  <a:lnTo>
                    <a:pt x="65288" y="124800"/>
                  </a:lnTo>
                  <a:lnTo>
                    <a:pt x="95662" y="118874"/>
                  </a:lnTo>
                  <a:lnTo>
                    <a:pt x="164732" y="118874"/>
                  </a:lnTo>
                  <a:lnTo>
                    <a:pt x="165855" y="117306"/>
                  </a:lnTo>
                  <a:lnTo>
                    <a:pt x="146031" y="117306"/>
                  </a:lnTo>
                  <a:lnTo>
                    <a:pt x="109938" y="104174"/>
                  </a:lnTo>
                  <a:close/>
                </a:path>
                <a:path w="393065" h="400050">
                  <a:moveTo>
                    <a:pt x="164732" y="118874"/>
                  </a:moveTo>
                  <a:lnTo>
                    <a:pt x="95662" y="118874"/>
                  </a:lnTo>
                  <a:lnTo>
                    <a:pt x="126060" y="124800"/>
                  </a:lnTo>
                  <a:lnTo>
                    <a:pt x="152762" y="142559"/>
                  </a:lnTo>
                  <a:lnTo>
                    <a:pt x="170482" y="169265"/>
                  </a:lnTo>
                  <a:lnTo>
                    <a:pt x="176400" y="199676"/>
                  </a:lnTo>
                  <a:lnTo>
                    <a:pt x="170497" y="230091"/>
                  </a:lnTo>
                  <a:lnTo>
                    <a:pt x="152745" y="256864"/>
                  </a:lnTo>
                  <a:lnTo>
                    <a:pt x="126051" y="274527"/>
                  </a:lnTo>
                  <a:lnTo>
                    <a:pt x="95720" y="280415"/>
                  </a:lnTo>
                  <a:lnTo>
                    <a:pt x="164616" y="280415"/>
                  </a:lnTo>
                  <a:lnTo>
                    <a:pt x="159139" y="272788"/>
                  </a:lnTo>
                  <a:lnTo>
                    <a:pt x="160897" y="271268"/>
                  </a:lnTo>
                  <a:lnTo>
                    <a:pt x="162495" y="269747"/>
                  </a:lnTo>
                  <a:lnTo>
                    <a:pt x="185193" y="236138"/>
                  </a:lnTo>
                  <a:lnTo>
                    <a:pt x="237253" y="236138"/>
                  </a:lnTo>
                  <a:lnTo>
                    <a:pt x="189989" y="221174"/>
                  </a:lnTo>
                  <a:lnTo>
                    <a:pt x="191719" y="210677"/>
                  </a:lnTo>
                  <a:lnTo>
                    <a:pt x="192281" y="200368"/>
                  </a:lnTo>
                  <a:lnTo>
                    <a:pt x="192274" y="199676"/>
                  </a:lnTo>
                  <a:lnTo>
                    <a:pt x="191719" y="189496"/>
                  </a:lnTo>
                  <a:lnTo>
                    <a:pt x="189989" y="179002"/>
                  </a:lnTo>
                  <a:lnTo>
                    <a:pt x="237555" y="164278"/>
                  </a:lnTo>
                  <a:lnTo>
                    <a:pt x="185753" y="164278"/>
                  </a:lnTo>
                  <a:lnTo>
                    <a:pt x="181649" y="155311"/>
                  </a:lnTo>
                  <a:lnTo>
                    <a:pt x="176641" y="146849"/>
                  </a:lnTo>
                  <a:lnTo>
                    <a:pt x="158979" y="126908"/>
                  </a:lnTo>
                  <a:lnTo>
                    <a:pt x="164732" y="118874"/>
                  </a:lnTo>
                  <a:close/>
                </a:path>
                <a:path w="393065" h="400050">
                  <a:moveTo>
                    <a:pt x="320798" y="217493"/>
                  </a:moveTo>
                  <a:lnTo>
                    <a:pt x="302599" y="217493"/>
                  </a:lnTo>
                  <a:lnTo>
                    <a:pt x="316905" y="244700"/>
                  </a:lnTo>
                  <a:lnTo>
                    <a:pt x="313029" y="248621"/>
                  </a:lnTo>
                  <a:lnTo>
                    <a:pt x="310012" y="253309"/>
                  </a:lnTo>
                  <a:lnTo>
                    <a:pt x="308034" y="258464"/>
                  </a:lnTo>
                  <a:lnTo>
                    <a:pt x="326728" y="258464"/>
                  </a:lnTo>
                  <a:lnTo>
                    <a:pt x="329060" y="255023"/>
                  </a:lnTo>
                  <a:lnTo>
                    <a:pt x="338374" y="248967"/>
                  </a:lnTo>
                  <a:lnTo>
                    <a:pt x="348920" y="247024"/>
                  </a:lnTo>
                  <a:lnTo>
                    <a:pt x="381630" y="247024"/>
                  </a:lnTo>
                  <a:lnTo>
                    <a:pt x="379637" y="244065"/>
                  </a:lnTo>
                  <a:lnTo>
                    <a:pt x="366351" y="235098"/>
                  </a:lnTo>
                  <a:lnTo>
                    <a:pt x="329933" y="235098"/>
                  </a:lnTo>
                  <a:lnTo>
                    <a:pt x="320798" y="217493"/>
                  </a:lnTo>
                  <a:close/>
                </a:path>
                <a:path w="393065" h="400050">
                  <a:moveTo>
                    <a:pt x="287626" y="154436"/>
                  </a:moveTo>
                  <a:lnTo>
                    <a:pt x="269351" y="154436"/>
                  </a:lnTo>
                  <a:lnTo>
                    <a:pt x="293328" y="200368"/>
                  </a:lnTo>
                  <a:lnTo>
                    <a:pt x="269352" y="246301"/>
                  </a:lnTo>
                  <a:lnTo>
                    <a:pt x="287427" y="246301"/>
                  </a:lnTo>
                  <a:lnTo>
                    <a:pt x="302599" y="217493"/>
                  </a:lnTo>
                  <a:lnTo>
                    <a:pt x="320798" y="217493"/>
                  </a:lnTo>
                  <a:lnTo>
                    <a:pt x="311912" y="200368"/>
                  </a:lnTo>
                  <a:lnTo>
                    <a:pt x="311978" y="200086"/>
                  </a:lnTo>
                  <a:lnTo>
                    <a:pt x="320940" y="183164"/>
                  </a:lnTo>
                  <a:lnTo>
                    <a:pt x="302759" y="183164"/>
                  </a:lnTo>
                  <a:lnTo>
                    <a:pt x="287626" y="154436"/>
                  </a:lnTo>
                  <a:close/>
                </a:path>
                <a:path w="393065" h="400050">
                  <a:moveTo>
                    <a:pt x="104072" y="207730"/>
                  </a:moveTo>
                  <a:lnTo>
                    <a:pt x="88087" y="207730"/>
                  </a:lnTo>
                  <a:lnTo>
                    <a:pt x="88087" y="239739"/>
                  </a:lnTo>
                  <a:lnTo>
                    <a:pt x="104072" y="239739"/>
                  </a:lnTo>
                  <a:lnTo>
                    <a:pt x="104072" y="207730"/>
                  </a:lnTo>
                  <a:close/>
                </a:path>
                <a:path w="393065" h="400050">
                  <a:moveTo>
                    <a:pt x="342268" y="230830"/>
                  </a:moveTo>
                  <a:lnTo>
                    <a:pt x="335820" y="232277"/>
                  </a:lnTo>
                  <a:lnTo>
                    <a:pt x="329933" y="235098"/>
                  </a:lnTo>
                  <a:lnTo>
                    <a:pt x="366351" y="235098"/>
                  </a:lnTo>
                  <a:lnTo>
                    <a:pt x="365665" y="234634"/>
                  </a:lnTo>
                  <a:lnTo>
                    <a:pt x="348555" y="231177"/>
                  </a:lnTo>
                  <a:lnTo>
                    <a:pt x="348795" y="230857"/>
                  </a:lnTo>
                  <a:lnTo>
                    <a:pt x="342268" y="230830"/>
                  </a:lnTo>
                  <a:close/>
                </a:path>
                <a:path w="393065" h="400050">
                  <a:moveTo>
                    <a:pt x="136041" y="191726"/>
                  </a:moveTo>
                  <a:lnTo>
                    <a:pt x="56118" y="191726"/>
                  </a:lnTo>
                  <a:lnTo>
                    <a:pt x="56118" y="207730"/>
                  </a:lnTo>
                  <a:lnTo>
                    <a:pt x="136041" y="207730"/>
                  </a:lnTo>
                  <a:lnTo>
                    <a:pt x="136041" y="191726"/>
                  </a:lnTo>
                  <a:close/>
                </a:path>
                <a:path w="393065" h="400050">
                  <a:moveTo>
                    <a:pt x="104072" y="159717"/>
                  </a:moveTo>
                  <a:lnTo>
                    <a:pt x="88087" y="159717"/>
                  </a:lnTo>
                  <a:lnTo>
                    <a:pt x="88087" y="191726"/>
                  </a:lnTo>
                  <a:lnTo>
                    <a:pt x="104072" y="191726"/>
                  </a:lnTo>
                  <a:lnTo>
                    <a:pt x="104072" y="159717"/>
                  </a:lnTo>
                  <a:close/>
                </a:path>
                <a:path w="393065" h="400050">
                  <a:moveTo>
                    <a:pt x="336607" y="141152"/>
                  </a:moveTo>
                  <a:lnTo>
                    <a:pt x="312350" y="141152"/>
                  </a:lnTo>
                  <a:lnTo>
                    <a:pt x="313902" y="143513"/>
                  </a:lnTo>
                  <a:lnTo>
                    <a:pt x="315700" y="145713"/>
                  </a:lnTo>
                  <a:lnTo>
                    <a:pt x="317705" y="147714"/>
                  </a:lnTo>
                  <a:lnTo>
                    <a:pt x="320262" y="150035"/>
                  </a:lnTo>
                  <a:lnTo>
                    <a:pt x="302759" y="183164"/>
                  </a:lnTo>
                  <a:lnTo>
                    <a:pt x="320940" y="183164"/>
                  </a:lnTo>
                  <a:lnTo>
                    <a:pt x="334249" y="158037"/>
                  </a:lnTo>
                  <a:lnTo>
                    <a:pt x="361069" y="158037"/>
                  </a:lnTo>
                  <a:lnTo>
                    <a:pt x="367848" y="156285"/>
                  </a:lnTo>
                  <a:lnTo>
                    <a:pt x="381395" y="146252"/>
                  </a:lnTo>
                  <a:lnTo>
                    <a:pt x="382489" y="144423"/>
                  </a:lnTo>
                  <a:lnTo>
                    <a:pt x="348749" y="144423"/>
                  </a:lnTo>
                  <a:lnTo>
                    <a:pt x="338243" y="142264"/>
                  </a:lnTo>
                  <a:lnTo>
                    <a:pt x="336607" y="141152"/>
                  </a:lnTo>
                  <a:close/>
                </a:path>
                <a:path w="393065" h="400050">
                  <a:moveTo>
                    <a:pt x="250720" y="84257"/>
                  </a:moveTo>
                  <a:lnTo>
                    <a:pt x="232987" y="84257"/>
                  </a:lnTo>
                  <a:lnTo>
                    <a:pt x="262238" y="140272"/>
                  </a:lnTo>
                  <a:lnTo>
                    <a:pt x="185753" y="164278"/>
                  </a:lnTo>
                  <a:lnTo>
                    <a:pt x="237555" y="164278"/>
                  </a:lnTo>
                  <a:lnTo>
                    <a:pt x="269351" y="154436"/>
                  </a:lnTo>
                  <a:lnTo>
                    <a:pt x="287626" y="154436"/>
                  </a:lnTo>
                  <a:lnTo>
                    <a:pt x="285096" y="149634"/>
                  </a:lnTo>
                  <a:lnTo>
                    <a:pt x="312350" y="141152"/>
                  </a:lnTo>
                  <a:lnTo>
                    <a:pt x="336607" y="141152"/>
                  </a:lnTo>
                  <a:lnTo>
                    <a:pt x="329054" y="136017"/>
                  </a:lnTo>
                  <a:lnTo>
                    <a:pt x="328488" y="135150"/>
                  </a:lnTo>
                  <a:lnTo>
                    <a:pt x="277743" y="135150"/>
                  </a:lnTo>
                  <a:lnTo>
                    <a:pt x="250720" y="84257"/>
                  </a:lnTo>
                  <a:close/>
                </a:path>
                <a:path w="393065" h="400050">
                  <a:moveTo>
                    <a:pt x="361069" y="158037"/>
                  </a:moveTo>
                  <a:lnTo>
                    <a:pt x="334249" y="158037"/>
                  </a:lnTo>
                  <a:lnTo>
                    <a:pt x="351531" y="160501"/>
                  </a:lnTo>
                  <a:lnTo>
                    <a:pt x="361069" y="158037"/>
                  </a:lnTo>
                  <a:close/>
                </a:path>
                <a:path w="393065" h="400050">
                  <a:moveTo>
                    <a:pt x="382476" y="88708"/>
                  </a:moveTo>
                  <a:lnTo>
                    <a:pt x="349034" y="88708"/>
                  </a:lnTo>
                  <a:lnTo>
                    <a:pt x="359641" y="90736"/>
                  </a:lnTo>
                  <a:lnTo>
                    <a:pt x="369015" y="96820"/>
                  </a:lnTo>
                  <a:lnTo>
                    <a:pt x="375063" y="106145"/>
                  </a:lnTo>
                  <a:lnTo>
                    <a:pt x="376951" y="116419"/>
                  </a:lnTo>
                  <a:lnTo>
                    <a:pt x="376881" y="117306"/>
                  </a:lnTo>
                  <a:lnTo>
                    <a:pt x="374848" y="127223"/>
                  </a:lnTo>
                  <a:lnTo>
                    <a:pt x="368609" y="136424"/>
                  </a:lnTo>
                  <a:lnTo>
                    <a:pt x="359295" y="142480"/>
                  </a:lnTo>
                  <a:lnTo>
                    <a:pt x="348749" y="144423"/>
                  </a:lnTo>
                  <a:lnTo>
                    <a:pt x="382489" y="144423"/>
                  </a:lnTo>
                  <a:lnTo>
                    <a:pt x="390367" y="131263"/>
                  </a:lnTo>
                  <a:lnTo>
                    <a:pt x="392826" y="119049"/>
                  </a:lnTo>
                  <a:lnTo>
                    <a:pt x="391817" y="106864"/>
                  </a:lnTo>
                  <a:lnTo>
                    <a:pt x="387502" y="95427"/>
                  </a:lnTo>
                  <a:lnTo>
                    <a:pt x="382476" y="88708"/>
                  </a:lnTo>
                  <a:close/>
                </a:path>
                <a:path w="393065" h="400050">
                  <a:moveTo>
                    <a:pt x="348963" y="72556"/>
                  </a:moveTo>
                  <a:lnTo>
                    <a:pt x="311068" y="94293"/>
                  </a:lnTo>
                  <a:lnTo>
                    <a:pt x="305049" y="115243"/>
                  </a:lnTo>
                  <a:lnTo>
                    <a:pt x="306116" y="126348"/>
                  </a:lnTo>
                  <a:lnTo>
                    <a:pt x="277743" y="135150"/>
                  </a:lnTo>
                  <a:lnTo>
                    <a:pt x="328488" y="135150"/>
                  </a:lnTo>
                  <a:lnTo>
                    <a:pt x="323059" y="126830"/>
                  </a:lnTo>
                  <a:lnTo>
                    <a:pt x="321061" y="116419"/>
                  </a:lnTo>
                  <a:lnTo>
                    <a:pt x="349034" y="88708"/>
                  </a:lnTo>
                  <a:lnTo>
                    <a:pt x="382476" y="88708"/>
                  </a:lnTo>
                  <a:lnTo>
                    <a:pt x="380044" y="85457"/>
                  </a:lnTo>
                  <a:lnTo>
                    <a:pt x="365504" y="75783"/>
                  </a:lnTo>
                  <a:lnTo>
                    <a:pt x="348963" y="72556"/>
                  </a:lnTo>
                  <a:close/>
                </a:path>
                <a:path w="393065" h="400050">
                  <a:moveTo>
                    <a:pt x="215646" y="0"/>
                  </a:moveTo>
                  <a:lnTo>
                    <a:pt x="199104" y="3223"/>
                  </a:lnTo>
                  <a:lnTo>
                    <a:pt x="184560" y="12891"/>
                  </a:lnTo>
                  <a:lnTo>
                    <a:pt x="175599" y="25852"/>
                  </a:lnTo>
                  <a:lnTo>
                    <a:pt x="171817" y="40689"/>
                  </a:lnTo>
                  <a:lnTo>
                    <a:pt x="173326" y="55927"/>
                  </a:lnTo>
                  <a:lnTo>
                    <a:pt x="180238" y="70093"/>
                  </a:lnTo>
                  <a:lnTo>
                    <a:pt x="146031" y="117306"/>
                  </a:lnTo>
                  <a:lnTo>
                    <a:pt x="165855" y="117306"/>
                  </a:lnTo>
                  <a:lnTo>
                    <a:pt x="191986" y="80816"/>
                  </a:lnTo>
                  <a:lnTo>
                    <a:pt x="248893" y="80816"/>
                  </a:lnTo>
                  <a:lnTo>
                    <a:pt x="246174" y="75694"/>
                  </a:lnTo>
                  <a:lnTo>
                    <a:pt x="246733" y="75134"/>
                  </a:lnTo>
                  <a:lnTo>
                    <a:pt x="249081" y="71593"/>
                  </a:lnTo>
                  <a:lnTo>
                    <a:pt x="215803" y="71593"/>
                  </a:lnTo>
                  <a:lnTo>
                    <a:pt x="205193" y="69558"/>
                  </a:lnTo>
                  <a:lnTo>
                    <a:pt x="195823" y="63451"/>
                  </a:lnTo>
                  <a:lnTo>
                    <a:pt x="189709" y="54199"/>
                  </a:lnTo>
                  <a:lnTo>
                    <a:pt x="187734" y="44010"/>
                  </a:lnTo>
                  <a:lnTo>
                    <a:pt x="187703" y="43516"/>
                  </a:lnTo>
                  <a:lnTo>
                    <a:pt x="189709" y="33168"/>
                  </a:lnTo>
                  <a:lnTo>
                    <a:pt x="195823" y="23920"/>
                  </a:lnTo>
                  <a:lnTo>
                    <a:pt x="205077" y="17686"/>
                  </a:lnTo>
                  <a:lnTo>
                    <a:pt x="215633" y="15563"/>
                  </a:lnTo>
                  <a:lnTo>
                    <a:pt x="248500" y="15563"/>
                  </a:lnTo>
                  <a:lnTo>
                    <a:pt x="246727" y="12891"/>
                  </a:lnTo>
                  <a:lnTo>
                    <a:pt x="232187" y="3221"/>
                  </a:lnTo>
                  <a:lnTo>
                    <a:pt x="215646" y="0"/>
                  </a:lnTo>
                  <a:close/>
                </a:path>
                <a:path w="393065" h="400050">
                  <a:moveTo>
                    <a:pt x="248893" y="80816"/>
                  </a:moveTo>
                  <a:lnTo>
                    <a:pt x="191986" y="80816"/>
                  </a:lnTo>
                  <a:lnTo>
                    <a:pt x="199133" y="85404"/>
                  </a:lnTo>
                  <a:lnTo>
                    <a:pt x="207471" y="87798"/>
                  </a:lnTo>
                  <a:lnTo>
                    <a:pt x="215963" y="87698"/>
                  </a:lnTo>
                  <a:lnTo>
                    <a:pt x="221811" y="87691"/>
                  </a:lnTo>
                  <a:lnTo>
                    <a:pt x="227599" y="86524"/>
                  </a:lnTo>
                  <a:lnTo>
                    <a:pt x="232987" y="84257"/>
                  </a:lnTo>
                  <a:lnTo>
                    <a:pt x="250720" y="84257"/>
                  </a:lnTo>
                  <a:lnTo>
                    <a:pt x="248893" y="80816"/>
                  </a:lnTo>
                  <a:close/>
                </a:path>
                <a:path w="393065" h="400050">
                  <a:moveTo>
                    <a:pt x="248500" y="15563"/>
                  </a:moveTo>
                  <a:lnTo>
                    <a:pt x="215633" y="15563"/>
                  </a:lnTo>
                  <a:lnTo>
                    <a:pt x="226215" y="17558"/>
                  </a:lnTo>
                  <a:lnTo>
                    <a:pt x="235544" y="23680"/>
                  </a:lnTo>
                  <a:lnTo>
                    <a:pt x="241771" y="32946"/>
                  </a:lnTo>
                  <a:lnTo>
                    <a:pt x="243891" y="43516"/>
                  </a:lnTo>
                  <a:lnTo>
                    <a:pt x="241898" y="54110"/>
                  </a:lnTo>
                  <a:lnTo>
                    <a:pt x="235784" y="63451"/>
                  </a:lnTo>
                  <a:lnTo>
                    <a:pt x="226414" y="69558"/>
                  </a:lnTo>
                  <a:lnTo>
                    <a:pt x="215803" y="71593"/>
                  </a:lnTo>
                  <a:lnTo>
                    <a:pt x="249081" y="71593"/>
                  </a:lnTo>
                  <a:lnTo>
                    <a:pt x="256388" y="60573"/>
                  </a:lnTo>
                  <a:lnTo>
                    <a:pt x="259605" y="44010"/>
                  </a:lnTo>
                  <a:lnTo>
                    <a:pt x="256385" y="27448"/>
                  </a:lnTo>
                  <a:lnTo>
                    <a:pt x="248500" y="15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93500" y="194725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591" y="2367369"/>
              <a:ext cx="112530" cy="800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65322" y="2119312"/>
              <a:ext cx="255904" cy="236854"/>
            </a:xfrm>
            <a:custGeom>
              <a:avLst/>
              <a:gdLst/>
              <a:ahLst/>
              <a:cxnLst/>
              <a:rect l="l" t="t" r="r" b="b"/>
              <a:pathLst>
                <a:path w="255904" h="236855">
                  <a:moveTo>
                    <a:pt x="183832" y="3581"/>
                  </a:moveTo>
                  <a:lnTo>
                    <a:pt x="180251" y="0"/>
                  </a:lnTo>
                  <a:lnTo>
                    <a:pt x="167843" y="0"/>
                  </a:lnTo>
                  <a:lnTo>
                    <a:pt x="167843" y="16002"/>
                  </a:lnTo>
                  <a:lnTo>
                    <a:pt x="167843" y="32004"/>
                  </a:lnTo>
                  <a:lnTo>
                    <a:pt x="151853" y="32004"/>
                  </a:lnTo>
                  <a:lnTo>
                    <a:pt x="151853" y="16002"/>
                  </a:lnTo>
                  <a:lnTo>
                    <a:pt x="167843" y="16002"/>
                  </a:lnTo>
                  <a:lnTo>
                    <a:pt x="167843" y="0"/>
                  </a:lnTo>
                  <a:lnTo>
                    <a:pt x="139446" y="0"/>
                  </a:lnTo>
                  <a:lnTo>
                    <a:pt x="135877" y="3581"/>
                  </a:lnTo>
                  <a:lnTo>
                    <a:pt x="135877" y="44424"/>
                  </a:lnTo>
                  <a:lnTo>
                    <a:pt x="139446" y="48006"/>
                  </a:lnTo>
                  <a:lnTo>
                    <a:pt x="180251" y="48006"/>
                  </a:lnTo>
                  <a:lnTo>
                    <a:pt x="183832" y="44424"/>
                  </a:lnTo>
                  <a:lnTo>
                    <a:pt x="183832" y="32004"/>
                  </a:lnTo>
                  <a:lnTo>
                    <a:pt x="183832" y="16002"/>
                  </a:lnTo>
                  <a:lnTo>
                    <a:pt x="183832" y="3581"/>
                  </a:lnTo>
                  <a:close/>
                </a:path>
                <a:path w="255904" h="236855">
                  <a:moveTo>
                    <a:pt x="255752" y="52006"/>
                  </a:moveTo>
                  <a:lnTo>
                    <a:pt x="253949" y="45478"/>
                  </a:lnTo>
                  <a:lnTo>
                    <a:pt x="246240" y="39014"/>
                  </a:lnTo>
                  <a:lnTo>
                    <a:pt x="229260" y="33045"/>
                  </a:lnTo>
                  <a:lnTo>
                    <a:pt x="199567" y="28003"/>
                  </a:lnTo>
                  <a:lnTo>
                    <a:pt x="197650" y="44005"/>
                  </a:lnTo>
                  <a:lnTo>
                    <a:pt x="207479" y="45059"/>
                  </a:lnTo>
                  <a:lnTo>
                    <a:pt x="217220" y="46736"/>
                  </a:lnTo>
                  <a:lnTo>
                    <a:pt x="226822" y="49060"/>
                  </a:lnTo>
                  <a:lnTo>
                    <a:pt x="236258" y="52006"/>
                  </a:lnTo>
                  <a:lnTo>
                    <a:pt x="224345" y="55511"/>
                  </a:lnTo>
                  <a:lnTo>
                    <a:pt x="224345" y="71932"/>
                  </a:lnTo>
                  <a:lnTo>
                    <a:pt x="144310" y="197332"/>
                  </a:lnTo>
                  <a:lnTo>
                    <a:pt x="143878" y="198831"/>
                  </a:lnTo>
                  <a:lnTo>
                    <a:pt x="143865" y="218452"/>
                  </a:lnTo>
                  <a:lnTo>
                    <a:pt x="135940" y="220268"/>
                  </a:lnTo>
                  <a:lnTo>
                    <a:pt x="127876" y="220878"/>
                  </a:lnTo>
                  <a:lnTo>
                    <a:pt x="119824" y="220268"/>
                  </a:lnTo>
                  <a:lnTo>
                    <a:pt x="111899" y="218452"/>
                  </a:lnTo>
                  <a:lnTo>
                    <a:pt x="111887" y="198831"/>
                  </a:lnTo>
                  <a:lnTo>
                    <a:pt x="111455" y="197332"/>
                  </a:lnTo>
                  <a:lnTo>
                    <a:pt x="31254" y="71932"/>
                  </a:lnTo>
                  <a:lnTo>
                    <a:pt x="55245" y="75704"/>
                  </a:lnTo>
                  <a:lnTo>
                    <a:pt x="79375" y="78295"/>
                  </a:lnTo>
                  <a:lnTo>
                    <a:pt x="103606" y="79705"/>
                  </a:lnTo>
                  <a:lnTo>
                    <a:pt x="127876" y="79933"/>
                  </a:lnTo>
                  <a:lnTo>
                    <a:pt x="152120" y="79654"/>
                  </a:lnTo>
                  <a:lnTo>
                    <a:pt x="176301" y="78232"/>
                  </a:lnTo>
                  <a:lnTo>
                    <a:pt x="200393" y="75653"/>
                  </a:lnTo>
                  <a:lnTo>
                    <a:pt x="224345" y="71932"/>
                  </a:lnTo>
                  <a:lnTo>
                    <a:pt x="224345" y="55511"/>
                  </a:lnTo>
                  <a:lnTo>
                    <a:pt x="220992" y="56489"/>
                  </a:lnTo>
                  <a:lnTo>
                    <a:pt x="197142" y="60325"/>
                  </a:lnTo>
                  <a:lnTo>
                    <a:pt x="165747" y="63004"/>
                  </a:lnTo>
                  <a:lnTo>
                    <a:pt x="127876" y="64008"/>
                  </a:lnTo>
                  <a:lnTo>
                    <a:pt x="89090" y="62928"/>
                  </a:lnTo>
                  <a:lnTo>
                    <a:pt x="57365" y="60109"/>
                  </a:lnTo>
                  <a:lnTo>
                    <a:pt x="33731" y="56248"/>
                  </a:lnTo>
                  <a:lnTo>
                    <a:pt x="19265" y="52006"/>
                  </a:lnTo>
                  <a:lnTo>
                    <a:pt x="31965" y="48158"/>
                  </a:lnTo>
                  <a:lnTo>
                    <a:pt x="52946" y="44386"/>
                  </a:lnTo>
                  <a:lnTo>
                    <a:pt x="82143" y="41427"/>
                  </a:lnTo>
                  <a:lnTo>
                    <a:pt x="119888" y="40005"/>
                  </a:lnTo>
                  <a:lnTo>
                    <a:pt x="119888" y="24003"/>
                  </a:lnTo>
                  <a:lnTo>
                    <a:pt x="55270" y="27711"/>
                  </a:lnTo>
                  <a:lnTo>
                    <a:pt x="19151" y="35394"/>
                  </a:lnTo>
                  <a:lnTo>
                    <a:pt x="3441" y="44386"/>
                  </a:lnTo>
                  <a:lnTo>
                    <a:pt x="0" y="52006"/>
                  </a:lnTo>
                  <a:lnTo>
                    <a:pt x="0" y="53606"/>
                  </a:lnTo>
                  <a:lnTo>
                    <a:pt x="6477" y="63131"/>
                  </a:lnTo>
                  <a:lnTo>
                    <a:pt x="95859" y="202692"/>
                  </a:lnTo>
                  <a:lnTo>
                    <a:pt x="121462" y="236410"/>
                  </a:lnTo>
                  <a:lnTo>
                    <a:pt x="128435" y="236778"/>
                  </a:lnTo>
                  <a:lnTo>
                    <a:pt x="135280" y="236410"/>
                  </a:lnTo>
                  <a:lnTo>
                    <a:pt x="159854" y="220878"/>
                  </a:lnTo>
                  <a:lnTo>
                    <a:pt x="159854" y="202692"/>
                  </a:lnTo>
                  <a:lnTo>
                    <a:pt x="243319" y="71932"/>
                  </a:lnTo>
                  <a:lnTo>
                    <a:pt x="248373" y="64008"/>
                  </a:lnTo>
                  <a:lnTo>
                    <a:pt x="248881" y="63207"/>
                  </a:lnTo>
                  <a:lnTo>
                    <a:pt x="252971" y="60921"/>
                  </a:lnTo>
                  <a:lnTo>
                    <a:pt x="255574" y="56680"/>
                  </a:lnTo>
                  <a:lnTo>
                    <a:pt x="25575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1279" y="2047282"/>
              <a:ext cx="111891" cy="8802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232138" y="2587244"/>
            <a:ext cx="9213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TL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0133" y="3706748"/>
            <a:ext cx="10363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hena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7002" y="4718050"/>
            <a:ext cx="862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60456" y="4170934"/>
            <a:ext cx="7239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824494" y="3550456"/>
            <a:ext cx="594995" cy="596265"/>
            <a:chOff x="10824494" y="3550456"/>
            <a:chExt cx="594995" cy="596265"/>
          </a:xfrm>
        </p:grpSpPr>
        <p:sp>
          <p:nvSpPr>
            <p:cNvPr id="48" name="object 48"/>
            <p:cNvSpPr/>
            <p:nvPr/>
          </p:nvSpPr>
          <p:spPr>
            <a:xfrm>
              <a:off x="10824494" y="3550456"/>
              <a:ext cx="594995" cy="596265"/>
            </a:xfrm>
            <a:custGeom>
              <a:avLst/>
              <a:gdLst/>
              <a:ahLst/>
              <a:cxnLst/>
              <a:rect l="l" t="t" r="r" b="b"/>
              <a:pathLst>
                <a:path w="594995" h="596264">
                  <a:moveTo>
                    <a:pt x="594911" y="0"/>
                  </a:moveTo>
                  <a:lnTo>
                    <a:pt x="0" y="0"/>
                  </a:lnTo>
                  <a:lnTo>
                    <a:pt x="0" y="595650"/>
                  </a:lnTo>
                  <a:lnTo>
                    <a:pt x="594911" y="595651"/>
                  </a:lnTo>
                  <a:lnTo>
                    <a:pt x="594911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3573" y="3647359"/>
              <a:ext cx="396875" cy="401955"/>
            </a:xfrm>
            <a:custGeom>
              <a:avLst/>
              <a:gdLst/>
              <a:ahLst/>
              <a:cxnLst/>
              <a:rect l="l" t="t" r="r" b="b"/>
              <a:pathLst>
                <a:path w="396875" h="401954">
                  <a:moveTo>
                    <a:pt x="150155" y="0"/>
                  </a:moveTo>
                  <a:lnTo>
                    <a:pt x="51393" y="58367"/>
                  </a:lnTo>
                  <a:lnTo>
                    <a:pt x="47632" y="62424"/>
                  </a:lnTo>
                  <a:lnTo>
                    <a:pt x="47665" y="122379"/>
                  </a:lnTo>
                  <a:lnTo>
                    <a:pt x="1546" y="148482"/>
                  </a:lnTo>
                  <a:lnTo>
                    <a:pt x="76" y="150993"/>
                  </a:lnTo>
                  <a:lnTo>
                    <a:pt x="0" y="250722"/>
                  </a:lnTo>
                  <a:lnTo>
                    <a:pt x="1546" y="253363"/>
                  </a:lnTo>
                  <a:lnTo>
                    <a:pt x="47903" y="279472"/>
                  </a:lnTo>
                  <a:lnTo>
                    <a:pt x="47922" y="339441"/>
                  </a:lnTo>
                  <a:lnTo>
                    <a:pt x="144993" y="400429"/>
                  </a:lnTo>
                  <a:lnTo>
                    <a:pt x="150472" y="401845"/>
                  </a:lnTo>
                  <a:lnTo>
                    <a:pt x="152925" y="400429"/>
                  </a:lnTo>
                  <a:lnTo>
                    <a:pt x="180355" y="383989"/>
                  </a:lnTo>
                  <a:lnTo>
                    <a:pt x="148879" y="383989"/>
                  </a:lnTo>
                  <a:lnTo>
                    <a:pt x="115723" y="363737"/>
                  </a:lnTo>
                  <a:lnTo>
                    <a:pt x="132051" y="354127"/>
                  </a:lnTo>
                  <a:lnTo>
                    <a:pt x="99224" y="354127"/>
                  </a:lnTo>
                  <a:lnTo>
                    <a:pt x="63529" y="331969"/>
                  </a:lnTo>
                  <a:lnTo>
                    <a:pt x="63529" y="279313"/>
                  </a:lnTo>
                  <a:lnTo>
                    <a:pt x="86541" y="265653"/>
                  </a:lnTo>
                  <a:lnTo>
                    <a:pt x="55597" y="265653"/>
                  </a:lnTo>
                  <a:lnTo>
                    <a:pt x="15937" y="243177"/>
                  </a:lnTo>
                  <a:lnTo>
                    <a:pt x="15937" y="205929"/>
                  </a:lnTo>
                  <a:lnTo>
                    <a:pt x="47298" y="187504"/>
                  </a:lnTo>
                  <a:lnTo>
                    <a:pt x="16095" y="187504"/>
                  </a:lnTo>
                  <a:lnTo>
                    <a:pt x="16095" y="158595"/>
                  </a:lnTo>
                  <a:lnTo>
                    <a:pt x="55756" y="136119"/>
                  </a:lnTo>
                  <a:lnTo>
                    <a:pt x="87354" y="136119"/>
                  </a:lnTo>
                  <a:lnTo>
                    <a:pt x="63529" y="122618"/>
                  </a:lnTo>
                  <a:lnTo>
                    <a:pt x="63529" y="69883"/>
                  </a:lnTo>
                  <a:lnTo>
                    <a:pt x="95179" y="50266"/>
                  </a:lnTo>
                  <a:lnTo>
                    <a:pt x="111043" y="50266"/>
                  </a:lnTo>
                  <a:lnTo>
                    <a:pt x="111043" y="40577"/>
                  </a:lnTo>
                  <a:lnTo>
                    <a:pt x="148879" y="17545"/>
                  </a:lnTo>
                  <a:lnTo>
                    <a:pt x="179507" y="17545"/>
                  </a:lnTo>
                  <a:lnTo>
                    <a:pt x="152608" y="1422"/>
                  </a:lnTo>
                  <a:lnTo>
                    <a:pt x="150155" y="0"/>
                  </a:lnTo>
                  <a:close/>
                </a:path>
                <a:path w="396875" h="401954">
                  <a:moveTo>
                    <a:pt x="229246" y="373188"/>
                  </a:moveTo>
                  <a:lnTo>
                    <a:pt x="198376" y="373188"/>
                  </a:lnTo>
                  <a:lnTo>
                    <a:pt x="245050" y="401151"/>
                  </a:lnTo>
                  <a:lnTo>
                    <a:pt x="246452" y="401534"/>
                  </a:lnTo>
                  <a:lnTo>
                    <a:pt x="249320" y="401528"/>
                  </a:lnTo>
                  <a:lnTo>
                    <a:pt x="250742" y="401144"/>
                  </a:lnTo>
                  <a:lnTo>
                    <a:pt x="251997" y="400429"/>
                  </a:lnTo>
                  <a:lnTo>
                    <a:pt x="278409" y="384307"/>
                  </a:lnTo>
                  <a:lnTo>
                    <a:pt x="247873" y="384307"/>
                  </a:lnTo>
                  <a:lnTo>
                    <a:pt x="229246" y="373188"/>
                  </a:lnTo>
                  <a:close/>
                </a:path>
                <a:path w="396875" h="401954">
                  <a:moveTo>
                    <a:pt x="376083" y="231661"/>
                  </a:moveTo>
                  <a:lnTo>
                    <a:pt x="342900" y="231661"/>
                  </a:lnTo>
                  <a:lnTo>
                    <a:pt x="372408" y="247943"/>
                  </a:lnTo>
                  <a:lnTo>
                    <a:pt x="334776" y="269359"/>
                  </a:lnTo>
                  <a:lnTo>
                    <a:pt x="333229" y="272000"/>
                  </a:lnTo>
                  <a:lnTo>
                    <a:pt x="333223" y="331969"/>
                  </a:lnTo>
                  <a:lnTo>
                    <a:pt x="247873" y="384307"/>
                  </a:lnTo>
                  <a:lnTo>
                    <a:pt x="278409" y="384307"/>
                  </a:lnTo>
                  <a:lnTo>
                    <a:pt x="347659" y="342036"/>
                  </a:lnTo>
                  <a:lnTo>
                    <a:pt x="349100" y="339441"/>
                  </a:lnTo>
                  <a:lnTo>
                    <a:pt x="349087" y="279472"/>
                  </a:lnTo>
                  <a:lnTo>
                    <a:pt x="395206" y="253363"/>
                  </a:lnTo>
                  <a:lnTo>
                    <a:pt x="396753" y="250722"/>
                  </a:lnTo>
                  <a:lnTo>
                    <a:pt x="396753" y="234441"/>
                  </a:lnTo>
                  <a:lnTo>
                    <a:pt x="381133" y="234441"/>
                  </a:lnTo>
                  <a:lnTo>
                    <a:pt x="376083" y="231661"/>
                  </a:lnTo>
                  <a:close/>
                </a:path>
                <a:path w="396875" h="401954">
                  <a:moveTo>
                    <a:pt x="206150" y="258029"/>
                  </a:moveTo>
                  <a:lnTo>
                    <a:pt x="190523" y="258029"/>
                  </a:lnTo>
                  <a:lnTo>
                    <a:pt x="190523" y="359131"/>
                  </a:lnTo>
                  <a:lnTo>
                    <a:pt x="148879" y="383989"/>
                  </a:lnTo>
                  <a:lnTo>
                    <a:pt x="180355" y="383989"/>
                  </a:lnTo>
                  <a:lnTo>
                    <a:pt x="198376" y="373188"/>
                  </a:lnTo>
                  <a:lnTo>
                    <a:pt x="229246" y="373188"/>
                  </a:lnTo>
                  <a:lnTo>
                    <a:pt x="206229" y="359448"/>
                  </a:lnTo>
                  <a:lnTo>
                    <a:pt x="206070" y="320453"/>
                  </a:lnTo>
                  <a:lnTo>
                    <a:pt x="284360" y="320453"/>
                  </a:lnTo>
                  <a:lnTo>
                    <a:pt x="284821" y="318746"/>
                  </a:lnTo>
                  <a:lnTo>
                    <a:pt x="267630" y="318746"/>
                  </a:lnTo>
                  <a:lnTo>
                    <a:pt x="260002" y="318660"/>
                  </a:lnTo>
                  <a:lnTo>
                    <a:pt x="256948" y="315529"/>
                  </a:lnTo>
                  <a:lnTo>
                    <a:pt x="257041" y="307898"/>
                  </a:lnTo>
                  <a:lnTo>
                    <a:pt x="260161" y="304840"/>
                  </a:lnTo>
                  <a:lnTo>
                    <a:pt x="285052" y="304840"/>
                  </a:lnTo>
                  <a:lnTo>
                    <a:pt x="284919" y="304569"/>
                  </a:lnTo>
                  <a:lnTo>
                    <a:pt x="206150" y="304569"/>
                  </a:lnTo>
                  <a:lnTo>
                    <a:pt x="206150" y="258029"/>
                  </a:lnTo>
                  <a:close/>
                </a:path>
                <a:path w="396875" h="401954">
                  <a:moveTo>
                    <a:pt x="140630" y="329745"/>
                  </a:moveTo>
                  <a:lnTo>
                    <a:pt x="99224" y="354127"/>
                  </a:lnTo>
                  <a:lnTo>
                    <a:pt x="132051" y="354127"/>
                  </a:lnTo>
                  <a:lnTo>
                    <a:pt x="150942" y="343008"/>
                  </a:lnTo>
                  <a:lnTo>
                    <a:pt x="143655" y="330460"/>
                  </a:lnTo>
                  <a:lnTo>
                    <a:pt x="141106" y="330460"/>
                  </a:lnTo>
                  <a:lnTo>
                    <a:pt x="140630" y="329745"/>
                  </a:lnTo>
                  <a:close/>
                </a:path>
                <a:path w="396875" h="401954">
                  <a:moveTo>
                    <a:pt x="284360" y="320453"/>
                  </a:moveTo>
                  <a:lnTo>
                    <a:pt x="242558" y="320453"/>
                  </a:lnTo>
                  <a:lnTo>
                    <a:pt x="246048" y="328243"/>
                  </a:lnTo>
                  <a:lnTo>
                    <a:pt x="253557" y="333458"/>
                  </a:lnTo>
                  <a:lnTo>
                    <a:pt x="262065" y="334007"/>
                  </a:lnTo>
                  <a:lnTo>
                    <a:pt x="271116" y="332780"/>
                  </a:lnTo>
                  <a:lnTo>
                    <a:pt x="278730" y="328327"/>
                  </a:lnTo>
                  <a:lnTo>
                    <a:pt x="284121" y="321341"/>
                  </a:lnTo>
                  <a:lnTo>
                    <a:pt x="284360" y="320453"/>
                  </a:lnTo>
                  <a:close/>
                </a:path>
                <a:path w="396875" h="401954">
                  <a:moveTo>
                    <a:pt x="143010" y="329348"/>
                  </a:moveTo>
                  <a:lnTo>
                    <a:pt x="141106" y="330460"/>
                  </a:lnTo>
                  <a:lnTo>
                    <a:pt x="143655" y="330460"/>
                  </a:lnTo>
                  <a:lnTo>
                    <a:pt x="143010" y="329348"/>
                  </a:lnTo>
                  <a:close/>
                </a:path>
                <a:path w="396875" h="401954">
                  <a:moveTo>
                    <a:pt x="285227" y="305198"/>
                  </a:moveTo>
                  <a:lnTo>
                    <a:pt x="267650" y="305198"/>
                  </a:lnTo>
                  <a:lnTo>
                    <a:pt x="270671" y="308116"/>
                  </a:lnTo>
                  <a:lnTo>
                    <a:pt x="270750" y="315688"/>
                  </a:lnTo>
                  <a:lnTo>
                    <a:pt x="267630" y="318746"/>
                  </a:lnTo>
                  <a:lnTo>
                    <a:pt x="284821" y="318746"/>
                  </a:lnTo>
                  <a:lnTo>
                    <a:pt x="286502" y="312511"/>
                  </a:lnTo>
                  <a:lnTo>
                    <a:pt x="285447" y="305646"/>
                  </a:lnTo>
                  <a:lnTo>
                    <a:pt x="285227" y="305198"/>
                  </a:lnTo>
                  <a:close/>
                </a:path>
                <a:path w="396875" h="401954">
                  <a:moveTo>
                    <a:pt x="131682" y="209900"/>
                  </a:moveTo>
                  <a:lnTo>
                    <a:pt x="103190" y="209900"/>
                  </a:lnTo>
                  <a:lnTo>
                    <a:pt x="142851" y="235871"/>
                  </a:lnTo>
                  <a:lnTo>
                    <a:pt x="142851" y="267639"/>
                  </a:lnTo>
                  <a:lnTo>
                    <a:pt x="93910" y="296548"/>
                  </a:lnTo>
                  <a:lnTo>
                    <a:pt x="101842" y="310287"/>
                  </a:lnTo>
                  <a:lnTo>
                    <a:pt x="189984" y="258347"/>
                  </a:lnTo>
                  <a:lnTo>
                    <a:pt x="158398" y="258347"/>
                  </a:lnTo>
                  <a:lnTo>
                    <a:pt x="158391" y="228961"/>
                  </a:lnTo>
                  <a:lnTo>
                    <a:pt x="157017" y="226446"/>
                  </a:lnTo>
                  <a:lnTo>
                    <a:pt x="154749" y="224990"/>
                  </a:lnTo>
                  <a:lnTo>
                    <a:pt x="131682" y="209900"/>
                  </a:lnTo>
                  <a:close/>
                </a:path>
                <a:path w="396875" h="401954">
                  <a:moveTo>
                    <a:pt x="285052" y="304840"/>
                  </a:moveTo>
                  <a:lnTo>
                    <a:pt x="260161" y="304840"/>
                  </a:lnTo>
                  <a:lnTo>
                    <a:pt x="263975" y="304887"/>
                  </a:lnTo>
                  <a:lnTo>
                    <a:pt x="263975" y="305204"/>
                  </a:lnTo>
                  <a:lnTo>
                    <a:pt x="285227" y="305198"/>
                  </a:lnTo>
                  <a:lnTo>
                    <a:pt x="285052" y="304840"/>
                  </a:lnTo>
                  <a:close/>
                </a:path>
                <a:path w="396875" h="401954">
                  <a:moveTo>
                    <a:pt x="262839" y="289798"/>
                  </a:moveTo>
                  <a:lnTo>
                    <a:pt x="254385" y="291838"/>
                  </a:lnTo>
                  <a:lnTo>
                    <a:pt x="247312" y="296904"/>
                  </a:lnTo>
                  <a:lnTo>
                    <a:pt x="242558" y="304569"/>
                  </a:lnTo>
                  <a:lnTo>
                    <a:pt x="284919" y="304569"/>
                  </a:lnTo>
                  <a:lnTo>
                    <a:pt x="282453" y="299547"/>
                  </a:lnTo>
                  <a:lnTo>
                    <a:pt x="277792" y="294605"/>
                  </a:lnTo>
                  <a:lnTo>
                    <a:pt x="271735" y="291213"/>
                  </a:lnTo>
                  <a:lnTo>
                    <a:pt x="262839" y="289798"/>
                  </a:lnTo>
                  <a:close/>
                </a:path>
                <a:path w="396875" h="401954">
                  <a:moveTo>
                    <a:pt x="95734" y="241827"/>
                  </a:moveTo>
                  <a:lnTo>
                    <a:pt x="55597" y="265653"/>
                  </a:lnTo>
                  <a:lnTo>
                    <a:pt x="86541" y="265653"/>
                  </a:lnTo>
                  <a:lnTo>
                    <a:pt x="103666" y="255487"/>
                  </a:lnTo>
                  <a:lnTo>
                    <a:pt x="95734" y="241827"/>
                  </a:lnTo>
                  <a:close/>
                </a:path>
                <a:path w="396875" h="401954">
                  <a:moveTo>
                    <a:pt x="156415" y="167410"/>
                  </a:moveTo>
                  <a:lnTo>
                    <a:pt x="148483" y="181071"/>
                  </a:lnTo>
                  <a:lnTo>
                    <a:pt x="190127" y="205929"/>
                  </a:lnTo>
                  <a:lnTo>
                    <a:pt x="190127" y="239603"/>
                  </a:lnTo>
                  <a:lnTo>
                    <a:pt x="158398" y="258347"/>
                  </a:lnTo>
                  <a:lnTo>
                    <a:pt x="189984" y="258347"/>
                  </a:lnTo>
                  <a:lnTo>
                    <a:pt x="190523" y="258029"/>
                  </a:lnTo>
                  <a:lnTo>
                    <a:pt x="206150" y="258029"/>
                  </a:lnTo>
                  <a:lnTo>
                    <a:pt x="206163" y="198530"/>
                  </a:lnTo>
                  <a:lnTo>
                    <a:pt x="204740" y="195974"/>
                  </a:lnTo>
                  <a:lnTo>
                    <a:pt x="202342" y="194493"/>
                  </a:lnTo>
                  <a:lnTo>
                    <a:pt x="156415" y="167410"/>
                  </a:lnTo>
                  <a:close/>
                </a:path>
                <a:path w="396875" h="401954">
                  <a:moveTo>
                    <a:pt x="329790" y="191639"/>
                  </a:moveTo>
                  <a:lnTo>
                    <a:pt x="321122" y="192653"/>
                  </a:lnTo>
                  <a:lnTo>
                    <a:pt x="313234" y="197074"/>
                  </a:lnTo>
                  <a:lnTo>
                    <a:pt x="307677" y="204216"/>
                  </a:lnTo>
                  <a:lnTo>
                    <a:pt x="305366" y="212643"/>
                  </a:lnTo>
                  <a:lnTo>
                    <a:pt x="306379" y="221322"/>
                  </a:lnTo>
                  <a:lnTo>
                    <a:pt x="310795" y="229219"/>
                  </a:lnTo>
                  <a:lnTo>
                    <a:pt x="317928" y="234783"/>
                  </a:lnTo>
                  <a:lnTo>
                    <a:pt x="326344" y="237097"/>
                  </a:lnTo>
                  <a:lnTo>
                    <a:pt x="335012" y="236082"/>
                  </a:lnTo>
                  <a:lnTo>
                    <a:pt x="342900" y="231661"/>
                  </a:lnTo>
                  <a:lnTo>
                    <a:pt x="376083" y="231661"/>
                  </a:lnTo>
                  <a:lnTo>
                    <a:pt x="356748" y="221019"/>
                  </a:lnTo>
                  <a:lnTo>
                    <a:pt x="324253" y="221019"/>
                  </a:lnTo>
                  <a:lnTo>
                    <a:pt x="321166" y="217922"/>
                  </a:lnTo>
                  <a:lnTo>
                    <a:pt x="321166" y="210291"/>
                  </a:lnTo>
                  <a:lnTo>
                    <a:pt x="324253" y="207200"/>
                  </a:lnTo>
                  <a:lnTo>
                    <a:pt x="350199" y="207200"/>
                  </a:lnTo>
                  <a:lnTo>
                    <a:pt x="348895" y="203666"/>
                  </a:lnTo>
                  <a:lnTo>
                    <a:pt x="345339" y="199516"/>
                  </a:lnTo>
                  <a:lnTo>
                    <a:pt x="338206" y="193952"/>
                  </a:lnTo>
                  <a:lnTo>
                    <a:pt x="329790" y="191639"/>
                  </a:lnTo>
                  <a:close/>
                </a:path>
                <a:path w="396875" h="401954">
                  <a:moveTo>
                    <a:pt x="87354" y="136119"/>
                  </a:moveTo>
                  <a:lnTo>
                    <a:pt x="55756" y="136119"/>
                  </a:lnTo>
                  <a:lnTo>
                    <a:pt x="95417" y="158595"/>
                  </a:lnTo>
                  <a:lnTo>
                    <a:pt x="95324" y="195974"/>
                  </a:lnTo>
                  <a:lnTo>
                    <a:pt x="50838" y="220940"/>
                  </a:lnTo>
                  <a:lnTo>
                    <a:pt x="58770" y="234838"/>
                  </a:lnTo>
                  <a:lnTo>
                    <a:pt x="103190" y="209900"/>
                  </a:lnTo>
                  <a:lnTo>
                    <a:pt x="131682" y="209900"/>
                  </a:lnTo>
                  <a:lnTo>
                    <a:pt x="111043" y="196399"/>
                  </a:lnTo>
                  <a:lnTo>
                    <a:pt x="111043" y="158595"/>
                  </a:lnTo>
                  <a:lnTo>
                    <a:pt x="134892" y="145093"/>
                  </a:lnTo>
                  <a:lnTo>
                    <a:pt x="103190" y="145093"/>
                  </a:lnTo>
                  <a:lnTo>
                    <a:pt x="87354" y="136119"/>
                  </a:lnTo>
                  <a:close/>
                </a:path>
                <a:path w="396875" h="401954">
                  <a:moveTo>
                    <a:pt x="348928" y="105622"/>
                  </a:moveTo>
                  <a:lnTo>
                    <a:pt x="333143" y="105622"/>
                  </a:lnTo>
                  <a:lnTo>
                    <a:pt x="333150" y="129845"/>
                  </a:lnTo>
                  <a:lnTo>
                    <a:pt x="334697" y="132486"/>
                  </a:lnTo>
                  <a:lnTo>
                    <a:pt x="381133" y="158595"/>
                  </a:lnTo>
                  <a:lnTo>
                    <a:pt x="381133" y="234441"/>
                  </a:lnTo>
                  <a:lnTo>
                    <a:pt x="396753" y="234441"/>
                  </a:lnTo>
                  <a:lnTo>
                    <a:pt x="396677" y="150993"/>
                  </a:lnTo>
                  <a:lnTo>
                    <a:pt x="395206" y="148482"/>
                  </a:lnTo>
                  <a:lnTo>
                    <a:pt x="348928" y="122379"/>
                  </a:lnTo>
                  <a:lnTo>
                    <a:pt x="348928" y="105622"/>
                  </a:lnTo>
                  <a:close/>
                </a:path>
                <a:path w="396875" h="401954">
                  <a:moveTo>
                    <a:pt x="350313" y="207511"/>
                  </a:moveTo>
                  <a:lnTo>
                    <a:pt x="331755" y="207511"/>
                  </a:lnTo>
                  <a:lnTo>
                    <a:pt x="334796" y="210417"/>
                  </a:lnTo>
                  <a:lnTo>
                    <a:pt x="334900" y="212643"/>
                  </a:lnTo>
                  <a:lnTo>
                    <a:pt x="334968" y="217922"/>
                  </a:lnTo>
                  <a:lnTo>
                    <a:pt x="331881" y="221019"/>
                  </a:lnTo>
                  <a:lnTo>
                    <a:pt x="356748" y="221019"/>
                  </a:lnTo>
                  <a:lnTo>
                    <a:pt x="350832" y="217763"/>
                  </a:lnTo>
                  <a:lnTo>
                    <a:pt x="350845" y="208954"/>
                  </a:lnTo>
                  <a:lnTo>
                    <a:pt x="350313" y="207511"/>
                  </a:lnTo>
                  <a:close/>
                </a:path>
                <a:path w="396875" h="401954">
                  <a:moveTo>
                    <a:pt x="350199" y="207200"/>
                  </a:moveTo>
                  <a:lnTo>
                    <a:pt x="328067" y="207200"/>
                  </a:lnTo>
                  <a:lnTo>
                    <a:pt x="328067" y="207518"/>
                  </a:lnTo>
                  <a:lnTo>
                    <a:pt x="350313" y="207511"/>
                  </a:lnTo>
                  <a:lnTo>
                    <a:pt x="350199" y="207200"/>
                  </a:lnTo>
                  <a:close/>
                </a:path>
                <a:path w="396875" h="401954">
                  <a:moveTo>
                    <a:pt x="179507" y="17545"/>
                  </a:moveTo>
                  <a:lnTo>
                    <a:pt x="148879" y="17545"/>
                  </a:lnTo>
                  <a:lnTo>
                    <a:pt x="190444" y="42403"/>
                  </a:lnTo>
                  <a:lnTo>
                    <a:pt x="190464" y="137350"/>
                  </a:lnTo>
                  <a:lnTo>
                    <a:pt x="191971" y="139944"/>
                  </a:lnTo>
                  <a:lnTo>
                    <a:pt x="241844" y="168761"/>
                  </a:lnTo>
                  <a:lnTo>
                    <a:pt x="241520" y="170323"/>
                  </a:lnTo>
                  <a:lnTo>
                    <a:pt x="241362" y="171924"/>
                  </a:lnTo>
                  <a:lnTo>
                    <a:pt x="241375" y="178437"/>
                  </a:lnTo>
                  <a:lnTo>
                    <a:pt x="242975" y="183215"/>
                  </a:lnTo>
                  <a:lnTo>
                    <a:pt x="245929" y="187146"/>
                  </a:lnTo>
                  <a:lnTo>
                    <a:pt x="252665" y="193135"/>
                  </a:lnTo>
                  <a:lnTo>
                    <a:pt x="260886" y="195974"/>
                  </a:lnTo>
                  <a:lnTo>
                    <a:pt x="269572" y="195522"/>
                  </a:lnTo>
                  <a:lnTo>
                    <a:pt x="277698" y="191634"/>
                  </a:lnTo>
                  <a:lnTo>
                    <a:pt x="283680" y="184890"/>
                  </a:lnTo>
                  <a:lnTo>
                    <a:pt x="285311" y="180157"/>
                  </a:lnTo>
                  <a:lnTo>
                    <a:pt x="267630" y="180157"/>
                  </a:lnTo>
                  <a:lnTo>
                    <a:pt x="260002" y="180071"/>
                  </a:lnTo>
                  <a:lnTo>
                    <a:pt x="256948" y="176941"/>
                  </a:lnTo>
                  <a:lnTo>
                    <a:pt x="257041" y="169310"/>
                  </a:lnTo>
                  <a:lnTo>
                    <a:pt x="260161" y="166252"/>
                  </a:lnTo>
                  <a:lnTo>
                    <a:pt x="285249" y="166252"/>
                  </a:lnTo>
                  <a:lnTo>
                    <a:pt x="282179" y="159826"/>
                  </a:lnTo>
                  <a:lnTo>
                    <a:pt x="277135" y="155339"/>
                  </a:lnTo>
                  <a:lnTo>
                    <a:pt x="250411" y="155339"/>
                  </a:lnTo>
                  <a:lnTo>
                    <a:pt x="206308" y="129765"/>
                  </a:lnTo>
                  <a:lnTo>
                    <a:pt x="206308" y="42403"/>
                  </a:lnTo>
                  <a:lnTo>
                    <a:pt x="229238" y="28664"/>
                  </a:lnTo>
                  <a:lnTo>
                    <a:pt x="198059" y="28664"/>
                  </a:lnTo>
                  <a:lnTo>
                    <a:pt x="179507" y="17545"/>
                  </a:lnTo>
                  <a:close/>
                </a:path>
                <a:path w="396875" h="401954">
                  <a:moveTo>
                    <a:pt x="50045" y="167569"/>
                  </a:moveTo>
                  <a:lnTo>
                    <a:pt x="16095" y="187504"/>
                  </a:lnTo>
                  <a:lnTo>
                    <a:pt x="47298" y="187504"/>
                  </a:lnTo>
                  <a:lnTo>
                    <a:pt x="57977" y="181230"/>
                  </a:lnTo>
                  <a:lnTo>
                    <a:pt x="50045" y="167569"/>
                  </a:lnTo>
                  <a:close/>
                </a:path>
                <a:path w="396875" h="401954">
                  <a:moveTo>
                    <a:pt x="285419" y="166610"/>
                  </a:moveTo>
                  <a:lnTo>
                    <a:pt x="267650" y="166610"/>
                  </a:lnTo>
                  <a:lnTo>
                    <a:pt x="270671" y="169528"/>
                  </a:lnTo>
                  <a:lnTo>
                    <a:pt x="270750" y="177100"/>
                  </a:lnTo>
                  <a:lnTo>
                    <a:pt x="267630" y="180157"/>
                  </a:lnTo>
                  <a:lnTo>
                    <a:pt x="285311" y="180157"/>
                  </a:lnTo>
                  <a:lnTo>
                    <a:pt x="286517" y="176658"/>
                  </a:lnTo>
                  <a:lnTo>
                    <a:pt x="286065" y="167962"/>
                  </a:lnTo>
                  <a:lnTo>
                    <a:pt x="285419" y="166610"/>
                  </a:lnTo>
                  <a:close/>
                </a:path>
                <a:path w="396875" h="401954">
                  <a:moveTo>
                    <a:pt x="285249" y="166252"/>
                  </a:moveTo>
                  <a:lnTo>
                    <a:pt x="260161" y="166252"/>
                  </a:lnTo>
                  <a:lnTo>
                    <a:pt x="263975" y="166299"/>
                  </a:lnTo>
                  <a:lnTo>
                    <a:pt x="263975" y="166616"/>
                  </a:lnTo>
                  <a:lnTo>
                    <a:pt x="285419" y="166610"/>
                  </a:lnTo>
                  <a:lnTo>
                    <a:pt x="285249" y="166252"/>
                  </a:lnTo>
                  <a:close/>
                </a:path>
                <a:path w="396875" h="401954">
                  <a:moveTo>
                    <a:pt x="267222" y="150993"/>
                  </a:moveTo>
                  <a:lnTo>
                    <a:pt x="258537" y="151447"/>
                  </a:lnTo>
                  <a:lnTo>
                    <a:pt x="250411" y="155339"/>
                  </a:lnTo>
                  <a:lnTo>
                    <a:pt x="277135" y="155339"/>
                  </a:lnTo>
                  <a:lnTo>
                    <a:pt x="275444" y="153834"/>
                  </a:lnTo>
                  <a:lnTo>
                    <a:pt x="267222" y="150993"/>
                  </a:lnTo>
                  <a:close/>
                </a:path>
                <a:path w="396875" h="401954">
                  <a:moveTo>
                    <a:pt x="158715" y="81796"/>
                  </a:moveTo>
                  <a:lnTo>
                    <a:pt x="142851" y="81796"/>
                  </a:lnTo>
                  <a:lnTo>
                    <a:pt x="142851" y="122618"/>
                  </a:lnTo>
                  <a:lnTo>
                    <a:pt x="103190" y="145093"/>
                  </a:lnTo>
                  <a:lnTo>
                    <a:pt x="134892" y="145093"/>
                  </a:lnTo>
                  <a:lnTo>
                    <a:pt x="157162" y="132485"/>
                  </a:lnTo>
                  <a:lnTo>
                    <a:pt x="158709" y="129845"/>
                  </a:lnTo>
                  <a:lnTo>
                    <a:pt x="158715" y="81796"/>
                  </a:lnTo>
                  <a:close/>
                </a:path>
                <a:path w="396875" h="401954">
                  <a:moveTo>
                    <a:pt x="288797" y="74823"/>
                  </a:moveTo>
                  <a:lnTo>
                    <a:pt x="280288" y="76896"/>
                  </a:lnTo>
                  <a:lnTo>
                    <a:pt x="273176" y="82012"/>
                  </a:lnTo>
                  <a:lnTo>
                    <a:pt x="268404" y="89738"/>
                  </a:lnTo>
                  <a:lnTo>
                    <a:pt x="266999" y="98708"/>
                  </a:lnTo>
                  <a:lnTo>
                    <a:pt x="269069" y="107228"/>
                  </a:lnTo>
                  <a:lnTo>
                    <a:pt x="274179" y="114351"/>
                  </a:lnTo>
                  <a:lnTo>
                    <a:pt x="281895" y="119130"/>
                  </a:lnTo>
                  <a:lnTo>
                    <a:pt x="290857" y="120532"/>
                  </a:lnTo>
                  <a:lnTo>
                    <a:pt x="299366" y="118459"/>
                  </a:lnTo>
                  <a:lnTo>
                    <a:pt x="306479" y="113344"/>
                  </a:lnTo>
                  <a:lnTo>
                    <a:pt x="311251" y="105622"/>
                  </a:lnTo>
                  <a:lnTo>
                    <a:pt x="348928" y="105622"/>
                  </a:lnTo>
                  <a:lnTo>
                    <a:pt x="348928" y="104589"/>
                  </a:lnTo>
                  <a:lnTo>
                    <a:pt x="285782" y="104589"/>
                  </a:lnTo>
                  <a:lnTo>
                    <a:pt x="282695" y="101492"/>
                  </a:lnTo>
                  <a:lnTo>
                    <a:pt x="282695" y="93861"/>
                  </a:lnTo>
                  <a:lnTo>
                    <a:pt x="285782" y="90770"/>
                  </a:lnTo>
                  <a:lnTo>
                    <a:pt x="348928" y="90770"/>
                  </a:lnTo>
                  <a:lnTo>
                    <a:pt x="348928" y="89738"/>
                  </a:lnTo>
                  <a:lnTo>
                    <a:pt x="311251" y="89738"/>
                  </a:lnTo>
                  <a:lnTo>
                    <a:pt x="308937" y="83477"/>
                  </a:lnTo>
                  <a:lnTo>
                    <a:pt x="304006" y="78546"/>
                  </a:lnTo>
                  <a:lnTo>
                    <a:pt x="297759" y="76230"/>
                  </a:lnTo>
                  <a:lnTo>
                    <a:pt x="288797" y="74823"/>
                  </a:lnTo>
                  <a:close/>
                </a:path>
                <a:path w="396875" h="401954">
                  <a:moveTo>
                    <a:pt x="348928" y="90770"/>
                  </a:moveTo>
                  <a:lnTo>
                    <a:pt x="289596" y="90770"/>
                  </a:lnTo>
                  <a:lnTo>
                    <a:pt x="293522" y="90810"/>
                  </a:lnTo>
                  <a:lnTo>
                    <a:pt x="296498" y="93861"/>
                  </a:lnTo>
                  <a:lnTo>
                    <a:pt x="296497" y="101492"/>
                  </a:lnTo>
                  <a:lnTo>
                    <a:pt x="293410" y="104589"/>
                  </a:lnTo>
                  <a:lnTo>
                    <a:pt x="348928" y="104589"/>
                  </a:lnTo>
                  <a:lnTo>
                    <a:pt x="348928" y="90770"/>
                  </a:lnTo>
                  <a:close/>
                </a:path>
                <a:path w="396875" h="401954">
                  <a:moveTo>
                    <a:pt x="111043" y="50266"/>
                  </a:moveTo>
                  <a:lnTo>
                    <a:pt x="95179" y="50266"/>
                  </a:lnTo>
                  <a:lnTo>
                    <a:pt x="95179" y="96647"/>
                  </a:lnTo>
                  <a:lnTo>
                    <a:pt x="111043" y="96647"/>
                  </a:lnTo>
                  <a:lnTo>
                    <a:pt x="111043" y="50266"/>
                  </a:lnTo>
                  <a:close/>
                </a:path>
                <a:path w="396875" h="401954">
                  <a:moveTo>
                    <a:pt x="277929" y="17545"/>
                  </a:moveTo>
                  <a:lnTo>
                    <a:pt x="247793" y="17545"/>
                  </a:lnTo>
                  <a:lnTo>
                    <a:pt x="333223" y="69883"/>
                  </a:lnTo>
                  <a:lnTo>
                    <a:pt x="333223" y="89738"/>
                  </a:lnTo>
                  <a:lnTo>
                    <a:pt x="348928" y="89738"/>
                  </a:lnTo>
                  <a:lnTo>
                    <a:pt x="348908" y="62424"/>
                  </a:lnTo>
                  <a:lnTo>
                    <a:pt x="347474" y="59876"/>
                  </a:lnTo>
                  <a:lnTo>
                    <a:pt x="277929" y="17545"/>
                  </a:lnTo>
                  <a:close/>
                </a:path>
                <a:path w="396875" h="401954">
                  <a:moveTo>
                    <a:pt x="248990" y="0"/>
                  </a:moveTo>
                  <a:lnTo>
                    <a:pt x="245962" y="0"/>
                  </a:lnTo>
                  <a:lnTo>
                    <a:pt x="243510" y="1422"/>
                  </a:lnTo>
                  <a:lnTo>
                    <a:pt x="198059" y="28664"/>
                  </a:lnTo>
                  <a:lnTo>
                    <a:pt x="229238" y="28664"/>
                  </a:lnTo>
                  <a:lnTo>
                    <a:pt x="247793" y="17545"/>
                  </a:lnTo>
                  <a:lnTo>
                    <a:pt x="277929" y="17545"/>
                  </a:lnTo>
                  <a:lnTo>
                    <a:pt x="251442" y="1422"/>
                  </a:lnTo>
                  <a:lnTo>
                    <a:pt x="248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265420" y="3409188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99527" y="2435351"/>
            <a:ext cx="1133475" cy="874394"/>
          </a:xfrm>
          <a:custGeom>
            <a:avLst/>
            <a:gdLst/>
            <a:ahLst/>
            <a:cxnLst/>
            <a:rect l="l" t="t" r="r" b="b"/>
            <a:pathLst>
              <a:path w="1133475" h="874395">
                <a:moveTo>
                  <a:pt x="40258" y="832865"/>
                </a:moveTo>
                <a:lnTo>
                  <a:pt x="0" y="863853"/>
                </a:lnTo>
                <a:lnTo>
                  <a:pt x="7747" y="873887"/>
                </a:lnTo>
                <a:lnTo>
                  <a:pt x="48005" y="842899"/>
                </a:lnTo>
                <a:lnTo>
                  <a:pt x="40258" y="832865"/>
                </a:lnTo>
                <a:close/>
              </a:path>
              <a:path w="1133475" h="874395">
                <a:moveTo>
                  <a:pt x="110744" y="778637"/>
                </a:moveTo>
                <a:lnTo>
                  <a:pt x="70484" y="809625"/>
                </a:lnTo>
                <a:lnTo>
                  <a:pt x="78231" y="819658"/>
                </a:lnTo>
                <a:lnTo>
                  <a:pt x="118491" y="788670"/>
                </a:lnTo>
                <a:lnTo>
                  <a:pt x="110744" y="778637"/>
                </a:lnTo>
                <a:close/>
              </a:path>
              <a:path w="1133475" h="874395">
                <a:moveTo>
                  <a:pt x="181228" y="724408"/>
                </a:moveTo>
                <a:lnTo>
                  <a:pt x="140970" y="755396"/>
                </a:lnTo>
                <a:lnTo>
                  <a:pt x="148717" y="765428"/>
                </a:lnTo>
                <a:lnTo>
                  <a:pt x="188975" y="734440"/>
                </a:lnTo>
                <a:lnTo>
                  <a:pt x="181228" y="724408"/>
                </a:lnTo>
                <a:close/>
              </a:path>
              <a:path w="1133475" h="874395">
                <a:moveTo>
                  <a:pt x="251714" y="670178"/>
                </a:moveTo>
                <a:lnTo>
                  <a:pt x="211454" y="701167"/>
                </a:lnTo>
                <a:lnTo>
                  <a:pt x="219201" y="711200"/>
                </a:lnTo>
                <a:lnTo>
                  <a:pt x="259461" y="680212"/>
                </a:lnTo>
                <a:lnTo>
                  <a:pt x="251714" y="670178"/>
                </a:lnTo>
                <a:close/>
              </a:path>
              <a:path w="1133475" h="874395">
                <a:moveTo>
                  <a:pt x="322199" y="615950"/>
                </a:moveTo>
                <a:lnTo>
                  <a:pt x="281940" y="646938"/>
                </a:lnTo>
                <a:lnTo>
                  <a:pt x="289687" y="656971"/>
                </a:lnTo>
                <a:lnTo>
                  <a:pt x="329946" y="625983"/>
                </a:lnTo>
                <a:lnTo>
                  <a:pt x="322199" y="615950"/>
                </a:lnTo>
                <a:close/>
              </a:path>
              <a:path w="1133475" h="874395">
                <a:moveTo>
                  <a:pt x="392556" y="561721"/>
                </a:moveTo>
                <a:lnTo>
                  <a:pt x="352298" y="592709"/>
                </a:lnTo>
                <a:lnTo>
                  <a:pt x="360045" y="602742"/>
                </a:lnTo>
                <a:lnTo>
                  <a:pt x="400303" y="571753"/>
                </a:lnTo>
                <a:lnTo>
                  <a:pt x="392556" y="561721"/>
                </a:lnTo>
                <a:close/>
              </a:path>
              <a:path w="1133475" h="874395">
                <a:moveTo>
                  <a:pt x="463042" y="507492"/>
                </a:moveTo>
                <a:lnTo>
                  <a:pt x="422782" y="538480"/>
                </a:lnTo>
                <a:lnTo>
                  <a:pt x="430529" y="548513"/>
                </a:lnTo>
                <a:lnTo>
                  <a:pt x="470789" y="517651"/>
                </a:lnTo>
                <a:lnTo>
                  <a:pt x="463042" y="507492"/>
                </a:lnTo>
                <a:close/>
              </a:path>
              <a:path w="1133475" h="874395">
                <a:moveTo>
                  <a:pt x="533526" y="453263"/>
                </a:moveTo>
                <a:lnTo>
                  <a:pt x="493268" y="484250"/>
                </a:lnTo>
                <a:lnTo>
                  <a:pt x="501015" y="494411"/>
                </a:lnTo>
                <a:lnTo>
                  <a:pt x="541274" y="463423"/>
                </a:lnTo>
                <a:lnTo>
                  <a:pt x="533526" y="453263"/>
                </a:lnTo>
                <a:close/>
              </a:path>
              <a:path w="1133475" h="874395">
                <a:moveTo>
                  <a:pt x="604012" y="399161"/>
                </a:moveTo>
                <a:lnTo>
                  <a:pt x="563752" y="430022"/>
                </a:lnTo>
                <a:lnTo>
                  <a:pt x="571500" y="440182"/>
                </a:lnTo>
                <a:lnTo>
                  <a:pt x="611758" y="409194"/>
                </a:lnTo>
                <a:lnTo>
                  <a:pt x="604012" y="399161"/>
                </a:lnTo>
                <a:close/>
              </a:path>
              <a:path w="1133475" h="874395">
                <a:moveTo>
                  <a:pt x="674370" y="344932"/>
                </a:moveTo>
                <a:lnTo>
                  <a:pt x="634111" y="375920"/>
                </a:lnTo>
                <a:lnTo>
                  <a:pt x="641857" y="385952"/>
                </a:lnTo>
                <a:lnTo>
                  <a:pt x="682117" y="354964"/>
                </a:lnTo>
                <a:lnTo>
                  <a:pt x="674370" y="344932"/>
                </a:lnTo>
                <a:close/>
              </a:path>
              <a:path w="1133475" h="874395">
                <a:moveTo>
                  <a:pt x="744854" y="290702"/>
                </a:moveTo>
                <a:lnTo>
                  <a:pt x="704596" y="321690"/>
                </a:lnTo>
                <a:lnTo>
                  <a:pt x="712343" y="331724"/>
                </a:lnTo>
                <a:lnTo>
                  <a:pt x="752601" y="300736"/>
                </a:lnTo>
                <a:lnTo>
                  <a:pt x="744854" y="290702"/>
                </a:lnTo>
                <a:close/>
              </a:path>
              <a:path w="1133475" h="874395">
                <a:moveTo>
                  <a:pt x="815340" y="236474"/>
                </a:moveTo>
                <a:lnTo>
                  <a:pt x="775080" y="267462"/>
                </a:lnTo>
                <a:lnTo>
                  <a:pt x="782827" y="277495"/>
                </a:lnTo>
                <a:lnTo>
                  <a:pt x="823087" y="246507"/>
                </a:lnTo>
                <a:lnTo>
                  <a:pt x="815340" y="236474"/>
                </a:lnTo>
                <a:close/>
              </a:path>
              <a:path w="1133475" h="874395">
                <a:moveTo>
                  <a:pt x="885825" y="182245"/>
                </a:moveTo>
                <a:lnTo>
                  <a:pt x="845566" y="213233"/>
                </a:lnTo>
                <a:lnTo>
                  <a:pt x="853313" y="223265"/>
                </a:lnTo>
                <a:lnTo>
                  <a:pt x="893572" y="192277"/>
                </a:lnTo>
                <a:lnTo>
                  <a:pt x="885825" y="182245"/>
                </a:lnTo>
                <a:close/>
              </a:path>
              <a:path w="1133475" h="874395">
                <a:moveTo>
                  <a:pt x="956309" y="128015"/>
                </a:moveTo>
                <a:lnTo>
                  <a:pt x="916051" y="159003"/>
                </a:lnTo>
                <a:lnTo>
                  <a:pt x="923798" y="169037"/>
                </a:lnTo>
                <a:lnTo>
                  <a:pt x="964056" y="138049"/>
                </a:lnTo>
                <a:lnTo>
                  <a:pt x="956309" y="128015"/>
                </a:lnTo>
                <a:close/>
              </a:path>
              <a:path w="1133475" h="874395">
                <a:moveTo>
                  <a:pt x="1026668" y="73787"/>
                </a:moveTo>
                <a:lnTo>
                  <a:pt x="986408" y="104775"/>
                </a:lnTo>
                <a:lnTo>
                  <a:pt x="994155" y="114808"/>
                </a:lnTo>
                <a:lnTo>
                  <a:pt x="1034415" y="83947"/>
                </a:lnTo>
                <a:lnTo>
                  <a:pt x="1026668" y="73787"/>
                </a:lnTo>
                <a:close/>
              </a:path>
              <a:path w="1133475" h="874395">
                <a:moveTo>
                  <a:pt x="1116767" y="33655"/>
                </a:moveTo>
                <a:lnTo>
                  <a:pt x="1078865" y="33655"/>
                </a:lnTo>
                <a:lnTo>
                  <a:pt x="1086612" y="43814"/>
                </a:lnTo>
                <a:lnTo>
                  <a:pt x="1076543" y="51555"/>
                </a:lnTo>
                <a:lnTo>
                  <a:pt x="1095882" y="76708"/>
                </a:lnTo>
                <a:lnTo>
                  <a:pt x="1116767" y="33655"/>
                </a:lnTo>
                <a:close/>
              </a:path>
              <a:path w="1133475" h="874395">
                <a:moveTo>
                  <a:pt x="1068755" y="41427"/>
                </a:moveTo>
                <a:lnTo>
                  <a:pt x="1056894" y="50546"/>
                </a:lnTo>
                <a:lnTo>
                  <a:pt x="1064641" y="60706"/>
                </a:lnTo>
                <a:lnTo>
                  <a:pt x="1076543" y="51555"/>
                </a:lnTo>
                <a:lnTo>
                  <a:pt x="1068755" y="41427"/>
                </a:lnTo>
                <a:close/>
              </a:path>
              <a:path w="1133475" h="874395">
                <a:moveTo>
                  <a:pt x="1078865" y="33655"/>
                </a:moveTo>
                <a:lnTo>
                  <a:pt x="1068755" y="41427"/>
                </a:lnTo>
                <a:lnTo>
                  <a:pt x="1076543" y="51555"/>
                </a:lnTo>
                <a:lnTo>
                  <a:pt x="1086612" y="43814"/>
                </a:lnTo>
                <a:lnTo>
                  <a:pt x="1078865" y="33655"/>
                </a:lnTo>
                <a:close/>
              </a:path>
              <a:path w="1133475" h="874395">
                <a:moveTo>
                  <a:pt x="1133094" y="0"/>
                </a:moveTo>
                <a:lnTo>
                  <a:pt x="1049401" y="16256"/>
                </a:lnTo>
                <a:lnTo>
                  <a:pt x="1068755" y="41427"/>
                </a:lnTo>
                <a:lnTo>
                  <a:pt x="1078865" y="33655"/>
                </a:lnTo>
                <a:lnTo>
                  <a:pt x="1116767" y="33655"/>
                </a:lnTo>
                <a:lnTo>
                  <a:pt x="11330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5468" y="3372611"/>
            <a:ext cx="887730" cy="76200"/>
          </a:xfrm>
          <a:custGeom>
            <a:avLst/>
            <a:gdLst/>
            <a:ahLst/>
            <a:cxnLst/>
            <a:rect l="l" t="t" r="r" b="b"/>
            <a:pathLst>
              <a:path w="887729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887729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887729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887729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887729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887729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887729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887729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887729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87729" h="76200">
                <a:moveTo>
                  <a:pt x="811276" y="0"/>
                </a:moveTo>
                <a:lnTo>
                  <a:pt x="811276" y="76200"/>
                </a:lnTo>
                <a:lnTo>
                  <a:pt x="874776" y="44450"/>
                </a:lnTo>
                <a:lnTo>
                  <a:pt x="823976" y="44450"/>
                </a:lnTo>
                <a:lnTo>
                  <a:pt x="823976" y="31750"/>
                </a:lnTo>
                <a:lnTo>
                  <a:pt x="874776" y="31750"/>
                </a:lnTo>
                <a:lnTo>
                  <a:pt x="811276" y="0"/>
                </a:lnTo>
                <a:close/>
              </a:path>
              <a:path w="887729" h="76200">
                <a:moveTo>
                  <a:pt x="811276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11276" y="44450"/>
                </a:lnTo>
                <a:lnTo>
                  <a:pt x="811276" y="31750"/>
                </a:lnTo>
                <a:close/>
              </a:path>
              <a:path w="887729" h="76200">
                <a:moveTo>
                  <a:pt x="874776" y="31750"/>
                </a:moveTo>
                <a:lnTo>
                  <a:pt x="823976" y="31750"/>
                </a:lnTo>
                <a:lnTo>
                  <a:pt x="823976" y="44450"/>
                </a:lnTo>
                <a:lnTo>
                  <a:pt x="874776" y="44450"/>
                </a:lnTo>
                <a:lnTo>
                  <a:pt x="887476" y="38100"/>
                </a:lnTo>
                <a:lnTo>
                  <a:pt x="874776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5810" y="3521455"/>
            <a:ext cx="1129030" cy="873760"/>
          </a:xfrm>
          <a:custGeom>
            <a:avLst/>
            <a:gdLst/>
            <a:ahLst/>
            <a:cxnLst/>
            <a:rect l="l" t="t" r="r" b="b"/>
            <a:pathLst>
              <a:path w="1129029" h="873760">
                <a:moveTo>
                  <a:pt x="7874" y="0"/>
                </a:moveTo>
                <a:lnTo>
                  <a:pt x="0" y="10160"/>
                </a:lnTo>
                <a:lnTo>
                  <a:pt x="40259" y="41148"/>
                </a:lnTo>
                <a:lnTo>
                  <a:pt x="48006" y="31115"/>
                </a:lnTo>
                <a:lnTo>
                  <a:pt x="7874" y="0"/>
                </a:lnTo>
                <a:close/>
              </a:path>
              <a:path w="1129029" h="873760">
                <a:moveTo>
                  <a:pt x="78232" y="54356"/>
                </a:moveTo>
                <a:lnTo>
                  <a:pt x="70358" y="64389"/>
                </a:lnTo>
                <a:lnTo>
                  <a:pt x="110617" y="95504"/>
                </a:lnTo>
                <a:lnTo>
                  <a:pt x="118364" y="85471"/>
                </a:lnTo>
                <a:lnTo>
                  <a:pt x="78232" y="54356"/>
                </a:lnTo>
                <a:close/>
              </a:path>
              <a:path w="1129029" h="873760">
                <a:moveTo>
                  <a:pt x="148590" y="108712"/>
                </a:moveTo>
                <a:lnTo>
                  <a:pt x="140716" y="118745"/>
                </a:lnTo>
                <a:lnTo>
                  <a:pt x="180975" y="149860"/>
                </a:lnTo>
                <a:lnTo>
                  <a:pt x="188722" y="139827"/>
                </a:lnTo>
                <a:lnTo>
                  <a:pt x="148590" y="108712"/>
                </a:lnTo>
                <a:close/>
              </a:path>
              <a:path w="1129029" h="873760">
                <a:moveTo>
                  <a:pt x="218948" y="163068"/>
                </a:moveTo>
                <a:lnTo>
                  <a:pt x="211074" y="173101"/>
                </a:lnTo>
                <a:lnTo>
                  <a:pt x="251333" y="204216"/>
                </a:lnTo>
                <a:lnTo>
                  <a:pt x="259080" y="194183"/>
                </a:lnTo>
                <a:lnTo>
                  <a:pt x="218948" y="163068"/>
                </a:lnTo>
                <a:close/>
              </a:path>
              <a:path w="1129029" h="873760">
                <a:moveTo>
                  <a:pt x="289306" y="217424"/>
                </a:moveTo>
                <a:lnTo>
                  <a:pt x="281432" y="227457"/>
                </a:lnTo>
                <a:lnTo>
                  <a:pt x="321691" y="258572"/>
                </a:lnTo>
                <a:lnTo>
                  <a:pt x="329438" y="248412"/>
                </a:lnTo>
                <a:lnTo>
                  <a:pt x="289306" y="217424"/>
                </a:lnTo>
                <a:close/>
              </a:path>
              <a:path w="1129029" h="873760">
                <a:moveTo>
                  <a:pt x="359664" y="271780"/>
                </a:moveTo>
                <a:lnTo>
                  <a:pt x="351790" y="281813"/>
                </a:lnTo>
                <a:lnTo>
                  <a:pt x="392049" y="312801"/>
                </a:lnTo>
                <a:lnTo>
                  <a:pt x="399796" y="302768"/>
                </a:lnTo>
                <a:lnTo>
                  <a:pt x="359664" y="271780"/>
                </a:lnTo>
                <a:close/>
              </a:path>
              <a:path w="1129029" h="873760">
                <a:moveTo>
                  <a:pt x="430022" y="326136"/>
                </a:moveTo>
                <a:lnTo>
                  <a:pt x="422148" y="336169"/>
                </a:lnTo>
                <a:lnTo>
                  <a:pt x="462407" y="367157"/>
                </a:lnTo>
                <a:lnTo>
                  <a:pt x="470154" y="357124"/>
                </a:lnTo>
                <a:lnTo>
                  <a:pt x="430022" y="326136"/>
                </a:lnTo>
                <a:close/>
              </a:path>
              <a:path w="1129029" h="873760">
                <a:moveTo>
                  <a:pt x="500380" y="380492"/>
                </a:moveTo>
                <a:lnTo>
                  <a:pt x="492506" y="390525"/>
                </a:lnTo>
                <a:lnTo>
                  <a:pt x="532765" y="421513"/>
                </a:lnTo>
                <a:lnTo>
                  <a:pt x="540512" y="411480"/>
                </a:lnTo>
                <a:lnTo>
                  <a:pt x="500380" y="380492"/>
                </a:lnTo>
                <a:close/>
              </a:path>
              <a:path w="1129029" h="873760">
                <a:moveTo>
                  <a:pt x="570738" y="434848"/>
                </a:moveTo>
                <a:lnTo>
                  <a:pt x="562864" y="444881"/>
                </a:lnTo>
                <a:lnTo>
                  <a:pt x="603123" y="475869"/>
                </a:lnTo>
                <a:lnTo>
                  <a:pt x="610870" y="465836"/>
                </a:lnTo>
                <a:lnTo>
                  <a:pt x="570738" y="434848"/>
                </a:lnTo>
                <a:close/>
              </a:path>
              <a:path w="1129029" h="873760">
                <a:moveTo>
                  <a:pt x="641096" y="489077"/>
                </a:moveTo>
                <a:lnTo>
                  <a:pt x="633222" y="499237"/>
                </a:lnTo>
                <a:lnTo>
                  <a:pt x="673481" y="530225"/>
                </a:lnTo>
                <a:lnTo>
                  <a:pt x="681228" y="520192"/>
                </a:lnTo>
                <a:lnTo>
                  <a:pt x="641096" y="489077"/>
                </a:lnTo>
                <a:close/>
              </a:path>
              <a:path w="1129029" h="873760">
                <a:moveTo>
                  <a:pt x="711454" y="543433"/>
                </a:moveTo>
                <a:lnTo>
                  <a:pt x="703580" y="553466"/>
                </a:lnTo>
                <a:lnTo>
                  <a:pt x="743839" y="584581"/>
                </a:lnTo>
                <a:lnTo>
                  <a:pt x="751586" y="574548"/>
                </a:lnTo>
                <a:lnTo>
                  <a:pt x="711454" y="543433"/>
                </a:lnTo>
                <a:close/>
              </a:path>
              <a:path w="1129029" h="873760">
                <a:moveTo>
                  <a:pt x="781812" y="597789"/>
                </a:moveTo>
                <a:lnTo>
                  <a:pt x="773938" y="607822"/>
                </a:lnTo>
                <a:lnTo>
                  <a:pt x="814197" y="638937"/>
                </a:lnTo>
                <a:lnTo>
                  <a:pt x="821944" y="628904"/>
                </a:lnTo>
                <a:lnTo>
                  <a:pt x="781812" y="597789"/>
                </a:lnTo>
                <a:close/>
              </a:path>
              <a:path w="1129029" h="873760">
                <a:moveTo>
                  <a:pt x="852170" y="652145"/>
                </a:moveTo>
                <a:lnTo>
                  <a:pt x="844296" y="662178"/>
                </a:lnTo>
                <a:lnTo>
                  <a:pt x="884555" y="693293"/>
                </a:lnTo>
                <a:lnTo>
                  <a:pt x="892302" y="683260"/>
                </a:lnTo>
                <a:lnTo>
                  <a:pt x="852170" y="652145"/>
                </a:lnTo>
                <a:close/>
              </a:path>
              <a:path w="1129029" h="873760">
                <a:moveTo>
                  <a:pt x="922528" y="706501"/>
                </a:moveTo>
                <a:lnTo>
                  <a:pt x="914654" y="716534"/>
                </a:lnTo>
                <a:lnTo>
                  <a:pt x="954913" y="747649"/>
                </a:lnTo>
                <a:lnTo>
                  <a:pt x="962660" y="737489"/>
                </a:lnTo>
                <a:lnTo>
                  <a:pt x="922528" y="706501"/>
                </a:lnTo>
                <a:close/>
              </a:path>
              <a:path w="1129029" h="873760">
                <a:moveTo>
                  <a:pt x="992886" y="760857"/>
                </a:moveTo>
                <a:lnTo>
                  <a:pt x="985012" y="770890"/>
                </a:lnTo>
                <a:lnTo>
                  <a:pt x="1025271" y="801878"/>
                </a:lnTo>
                <a:lnTo>
                  <a:pt x="1033018" y="791845"/>
                </a:lnTo>
                <a:lnTo>
                  <a:pt x="992886" y="760857"/>
                </a:lnTo>
                <a:close/>
              </a:path>
              <a:path w="1129029" h="873760">
                <a:moveTo>
                  <a:pt x="1064493" y="832254"/>
                </a:moveTo>
                <a:lnTo>
                  <a:pt x="1045083" y="857377"/>
                </a:lnTo>
                <a:lnTo>
                  <a:pt x="1128649" y="873760"/>
                </a:lnTo>
                <a:lnTo>
                  <a:pt x="1112373" y="839978"/>
                </a:lnTo>
                <a:lnTo>
                  <a:pt x="1074547" y="839978"/>
                </a:lnTo>
                <a:lnTo>
                  <a:pt x="1064493" y="832254"/>
                </a:lnTo>
                <a:close/>
              </a:path>
              <a:path w="1129029" h="873760">
                <a:moveTo>
                  <a:pt x="1072268" y="822191"/>
                </a:moveTo>
                <a:lnTo>
                  <a:pt x="1064493" y="832254"/>
                </a:lnTo>
                <a:lnTo>
                  <a:pt x="1074547" y="839978"/>
                </a:lnTo>
                <a:lnTo>
                  <a:pt x="1082294" y="829945"/>
                </a:lnTo>
                <a:lnTo>
                  <a:pt x="1072268" y="822191"/>
                </a:lnTo>
                <a:close/>
              </a:path>
              <a:path w="1129029" h="873760">
                <a:moveTo>
                  <a:pt x="1091692" y="797052"/>
                </a:moveTo>
                <a:lnTo>
                  <a:pt x="1072268" y="822191"/>
                </a:lnTo>
                <a:lnTo>
                  <a:pt x="1082294" y="829945"/>
                </a:lnTo>
                <a:lnTo>
                  <a:pt x="1074547" y="839978"/>
                </a:lnTo>
                <a:lnTo>
                  <a:pt x="1112373" y="839978"/>
                </a:lnTo>
                <a:lnTo>
                  <a:pt x="1091692" y="797052"/>
                </a:lnTo>
                <a:close/>
              </a:path>
              <a:path w="1129029" h="873760">
                <a:moveTo>
                  <a:pt x="1063244" y="815213"/>
                </a:moveTo>
                <a:lnTo>
                  <a:pt x="1055370" y="825246"/>
                </a:lnTo>
                <a:lnTo>
                  <a:pt x="1064493" y="832254"/>
                </a:lnTo>
                <a:lnTo>
                  <a:pt x="1072268" y="822191"/>
                </a:lnTo>
                <a:lnTo>
                  <a:pt x="1063244" y="815213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436109" y="4943322"/>
            <a:ext cx="3094990" cy="848994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Challenge</a:t>
            </a:r>
            <a:r>
              <a:rPr dirty="0" sz="14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-40" b="1">
                <a:solidFill>
                  <a:srgbClr val="FF7846"/>
                </a:solidFill>
                <a:latin typeface="Trebuchet MS"/>
                <a:cs typeface="Trebuchet MS"/>
              </a:rPr>
              <a:t>#3: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7846"/>
                </a:solidFill>
                <a:latin typeface="Trebuchet MS"/>
                <a:cs typeface="Trebuchet MS"/>
              </a:rPr>
              <a:t>Security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55" b="1">
                <a:solidFill>
                  <a:srgbClr val="FF7846"/>
                </a:solidFill>
                <a:latin typeface="Trebuchet MS"/>
                <a:cs typeface="Trebuchet MS"/>
              </a:rPr>
              <a:t>&amp;</a:t>
            </a:r>
            <a:r>
              <a:rPr dirty="0" sz="14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FF7846"/>
                </a:solidFill>
                <a:latin typeface="Trebuchet MS"/>
                <a:cs typeface="Trebuchet MS"/>
              </a:rPr>
              <a:t>governance</a:t>
            </a:r>
            <a:endParaRPr sz="1400">
              <a:latin typeface="Trebuchet MS"/>
              <a:cs typeface="Trebuchet MS"/>
            </a:endParaRPr>
          </a:p>
          <a:p>
            <a:pPr marL="12700" marR="459740">
              <a:lnSpc>
                <a:spcPct val="100000"/>
              </a:lnSpc>
              <a:spcBef>
                <a:spcPts val="72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Managing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40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dirty="0" sz="1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error-prone.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246626" y="4729734"/>
            <a:ext cx="4872355" cy="285115"/>
          </a:xfrm>
          <a:custGeom>
            <a:avLst/>
            <a:gdLst/>
            <a:ahLst/>
            <a:cxnLst/>
            <a:rect l="l" t="t" r="r" b="b"/>
            <a:pathLst>
              <a:path w="4872355" h="285114">
                <a:moveTo>
                  <a:pt x="4872228" y="0"/>
                </a:moveTo>
                <a:lnTo>
                  <a:pt x="4870356" y="55483"/>
                </a:lnTo>
                <a:lnTo>
                  <a:pt x="4865258" y="100774"/>
                </a:lnTo>
                <a:lnTo>
                  <a:pt x="4857708" y="131302"/>
                </a:lnTo>
                <a:lnTo>
                  <a:pt x="4848479" y="142494"/>
                </a:lnTo>
                <a:lnTo>
                  <a:pt x="1432306" y="142494"/>
                </a:lnTo>
                <a:lnTo>
                  <a:pt x="1423076" y="153685"/>
                </a:lnTo>
                <a:lnTo>
                  <a:pt x="1415526" y="184213"/>
                </a:lnTo>
                <a:lnTo>
                  <a:pt x="1410428" y="229504"/>
                </a:lnTo>
                <a:lnTo>
                  <a:pt x="1408557" y="284988"/>
                </a:lnTo>
                <a:lnTo>
                  <a:pt x="1406685" y="229504"/>
                </a:lnTo>
                <a:lnTo>
                  <a:pt x="1401587" y="184213"/>
                </a:lnTo>
                <a:lnTo>
                  <a:pt x="1394037" y="153685"/>
                </a:lnTo>
                <a:lnTo>
                  <a:pt x="1384808" y="142494"/>
                </a:lnTo>
                <a:lnTo>
                  <a:pt x="23749" y="142494"/>
                </a:lnTo>
                <a:lnTo>
                  <a:pt x="14519" y="131302"/>
                </a:lnTo>
                <a:lnTo>
                  <a:pt x="6969" y="100774"/>
                </a:lnTo>
                <a:lnTo>
                  <a:pt x="1871" y="55483"/>
                </a:lnTo>
                <a:lnTo>
                  <a:pt x="0" y="0"/>
                </a:lnTo>
              </a:path>
            </a:pathLst>
          </a:custGeom>
          <a:ln w="1981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9488551" y="5448401"/>
            <a:ext cx="259334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#4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Integrat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4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Hard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securely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integrating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4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choice.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0595229" y="4824984"/>
            <a:ext cx="76200" cy="689610"/>
          </a:xfrm>
          <a:custGeom>
            <a:avLst/>
            <a:gdLst/>
            <a:ahLst/>
            <a:cxnLst/>
            <a:rect l="l" t="t" r="r" b="b"/>
            <a:pathLst>
              <a:path w="76200" h="689610">
                <a:moveTo>
                  <a:pt x="31743" y="76072"/>
                </a:moveTo>
                <a:lnTo>
                  <a:pt x="19176" y="688975"/>
                </a:lnTo>
                <a:lnTo>
                  <a:pt x="31876" y="689229"/>
                </a:lnTo>
                <a:lnTo>
                  <a:pt x="44443" y="76326"/>
                </a:lnTo>
                <a:lnTo>
                  <a:pt x="31743" y="76072"/>
                </a:lnTo>
                <a:close/>
              </a:path>
              <a:path w="76200" h="689610">
                <a:moveTo>
                  <a:pt x="69764" y="63373"/>
                </a:moveTo>
                <a:lnTo>
                  <a:pt x="32003" y="63373"/>
                </a:lnTo>
                <a:lnTo>
                  <a:pt x="44703" y="63627"/>
                </a:lnTo>
                <a:lnTo>
                  <a:pt x="44443" y="76326"/>
                </a:lnTo>
                <a:lnTo>
                  <a:pt x="76200" y="76962"/>
                </a:lnTo>
                <a:lnTo>
                  <a:pt x="69764" y="63373"/>
                </a:lnTo>
                <a:close/>
              </a:path>
              <a:path w="76200" h="689610">
                <a:moveTo>
                  <a:pt x="32003" y="63373"/>
                </a:moveTo>
                <a:lnTo>
                  <a:pt x="31743" y="76072"/>
                </a:lnTo>
                <a:lnTo>
                  <a:pt x="44443" y="76326"/>
                </a:lnTo>
                <a:lnTo>
                  <a:pt x="44703" y="63627"/>
                </a:lnTo>
                <a:lnTo>
                  <a:pt x="32003" y="63373"/>
                </a:lnTo>
                <a:close/>
              </a:path>
              <a:path w="76200" h="689610">
                <a:moveTo>
                  <a:pt x="39750" y="0"/>
                </a:moveTo>
                <a:lnTo>
                  <a:pt x="0" y="75438"/>
                </a:lnTo>
                <a:lnTo>
                  <a:pt x="31743" y="76072"/>
                </a:lnTo>
                <a:lnTo>
                  <a:pt x="32003" y="63373"/>
                </a:lnTo>
                <a:lnTo>
                  <a:pt x="69764" y="63373"/>
                </a:lnTo>
                <a:lnTo>
                  <a:pt x="39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240" y="0"/>
            <a:ext cx="186055" cy="6858000"/>
            <a:chOff x="-15240" y="0"/>
            <a:chExt cx="1860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2286" y="1136141"/>
              <a:ext cx="0" cy="5148580"/>
            </a:xfrm>
            <a:custGeom>
              <a:avLst/>
              <a:gdLst/>
              <a:ahLst/>
              <a:cxnLst/>
              <a:rect l="l" t="t" r="r" b="b"/>
              <a:pathLst>
                <a:path w="0" h="5148580">
                  <a:moveTo>
                    <a:pt x="0" y="0"/>
                  </a:moveTo>
                  <a:lnTo>
                    <a:pt x="1" y="5148440"/>
                  </a:lnTo>
                </a:path>
              </a:pathLst>
            </a:custGeom>
            <a:ln w="25908">
              <a:solidFill>
                <a:srgbClr val="CD66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0324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29" b="1">
                <a:latin typeface="Trebuchet MS"/>
                <a:cs typeface="Trebuchet MS"/>
              </a:rPr>
              <a:t>Why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is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225" b="1">
                <a:latin typeface="Trebuchet MS"/>
                <a:cs typeface="Trebuchet MS"/>
              </a:rPr>
              <a:t>managing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lake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r>
              <a:rPr dirty="0" sz="4000" spc="-180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hard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912" y="1515821"/>
            <a:ext cx="2966720" cy="636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FF7846"/>
                </a:solidFill>
                <a:latin typeface="Trebuchet MS"/>
                <a:cs typeface="Trebuchet MS"/>
              </a:rPr>
              <a:t>Unifying</a:t>
            </a:r>
            <a:r>
              <a:rPr dirty="0" sz="2000" spc="-12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7846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15">
                <a:solidFill>
                  <a:srgbClr val="FF7846"/>
                </a:solidFill>
                <a:latin typeface="Trebuchet MS"/>
                <a:cs typeface="Trebuchet MS"/>
              </a:rPr>
              <a:t>across</a:t>
            </a:r>
            <a:r>
              <a:rPr dirty="0" sz="2000" spc="-10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7846"/>
                </a:solidFill>
                <a:latin typeface="Trebuchet MS"/>
                <a:cs typeface="Trebuchet MS"/>
              </a:rPr>
              <a:t>the</a:t>
            </a:r>
            <a:r>
              <a:rPr dirty="0" sz="20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000" spc="-114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0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7846"/>
                </a:solidFill>
                <a:latin typeface="Trebuchet MS"/>
                <a:cs typeface="Trebuchet MS"/>
              </a:rPr>
              <a:t>stack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5019" y="1518284"/>
            <a:ext cx="3491865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50">
                <a:solidFill>
                  <a:srgbClr val="FF7846"/>
                </a:solidFill>
                <a:latin typeface="Trebuchet MS"/>
                <a:cs typeface="Trebuchet MS"/>
              </a:rPr>
              <a:t>Ensuring</a:t>
            </a:r>
            <a:r>
              <a:rPr dirty="0" sz="2000" spc="-10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000" spc="-12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7846"/>
                </a:solidFill>
                <a:latin typeface="Trebuchet MS"/>
                <a:cs typeface="Trebuchet MS"/>
              </a:rPr>
              <a:t>access</a:t>
            </a:r>
            <a:r>
              <a:rPr dirty="0" sz="2000" spc="-10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7846"/>
                </a:solidFill>
                <a:latin typeface="Trebuchet MS"/>
                <a:cs typeface="Trebuchet MS"/>
              </a:rPr>
              <a:t>complies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000" spc="10">
                <a:solidFill>
                  <a:srgbClr val="FF7846"/>
                </a:solidFill>
                <a:latin typeface="Trebuchet MS"/>
                <a:cs typeface="Trebuchet MS"/>
              </a:rPr>
              <a:t>with</a:t>
            </a:r>
            <a:r>
              <a:rPr dirty="0" sz="2000" spc="-12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7846"/>
                </a:solidFill>
                <a:latin typeface="Trebuchet MS"/>
                <a:cs typeface="Trebuchet MS"/>
              </a:rPr>
              <a:t>regulations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1471" y="1502790"/>
            <a:ext cx="33731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73380">
              <a:lnSpc>
                <a:spcPct val="100000"/>
              </a:lnSpc>
              <a:spcBef>
                <a:spcPts val="105"/>
              </a:spcBef>
            </a:pPr>
            <a:r>
              <a:rPr dirty="0" sz="2000" spc="35">
                <a:solidFill>
                  <a:srgbClr val="FF7846"/>
                </a:solidFill>
                <a:latin typeface="Trebuchet MS"/>
                <a:cs typeface="Trebuchet MS"/>
              </a:rPr>
              <a:t>Enforcing </a:t>
            </a:r>
            <a:r>
              <a:rPr dirty="0" sz="2000" spc="15">
                <a:solidFill>
                  <a:srgbClr val="FF7846"/>
                </a:solidFill>
                <a:latin typeface="Trebuchet MS"/>
                <a:cs typeface="Trebuchet MS"/>
              </a:rPr>
              <a:t>fine-grained </a:t>
            </a:r>
            <a:r>
              <a:rPr dirty="0" sz="2000" spc="2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7846"/>
                </a:solidFill>
                <a:latin typeface="Trebuchet MS"/>
                <a:cs typeface="Trebuchet MS"/>
              </a:rPr>
              <a:t>permissions</a:t>
            </a:r>
            <a:r>
              <a:rPr dirty="0" sz="20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7846"/>
                </a:solidFill>
                <a:latin typeface="Trebuchet MS"/>
                <a:cs typeface="Trebuchet MS"/>
              </a:rPr>
              <a:t>to</a:t>
            </a:r>
            <a:r>
              <a:rPr dirty="0" sz="20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7846"/>
                </a:solidFill>
                <a:latin typeface="Trebuchet MS"/>
                <a:cs typeface="Trebuchet MS"/>
              </a:rPr>
              <a:t>restrict</a:t>
            </a:r>
            <a:r>
              <a:rPr dirty="0" sz="20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7846"/>
                </a:solidFill>
                <a:latin typeface="Trebuchet MS"/>
                <a:cs typeface="Trebuchet MS"/>
              </a:rPr>
              <a:t>access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36716" y="4163183"/>
            <a:ext cx="400685" cy="400685"/>
            <a:chOff x="2736716" y="4163183"/>
            <a:chExt cx="400685" cy="400685"/>
          </a:xfrm>
        </p:grpSpPr>
        <p:sp>
          <p:nvSpPr>
            <p:cNvPr id="10" name="object 10"/>
            <p:cNvSpPr/>
            <p:nvPr/>
          </p:nvSpPr>
          <p:spPr>
            <a:xfrm>
              <a:off x="2764129" y="4175251"/>
              <a:ext cx="325755" cy="325120"/>
            </a:xfrm>
            <a:custGeom>
              <a:avLst/>
              <a:gdLst/>
              <a:ahLst/>
              <a:cxnLst/>
              <a:rect l="l" t="t" r="r" b="b"/>
              <a:pathLst>
                <a:path w="325755" h="325120">
                  <a:moveTo>
                    <a:pt x="200621" y="159956"/>
                  </a:moveTo>
                  <a:lnTo>
                    <a:pt x="188887" y="154546"/>
                  </a:lnTo>
                  <a:lnTo>
                    <a:pt x="188899" y="153974"/>
                  </a:lnTo>
                  <a:lnTo>
                    <a:pt x="188899" y="145859"/>
                  </a:lnTo>
                  <a:lnTo>
                    <a:pt x="181063" y="138049"/>
                  </a:lnTo>
                  <a:lnTo>
                    <a:pt x="172046" y="138049"/>
                  </a:lnTo>
                  <a:lnTo>
                    <a:pt x="172046" y="154051"/>
                  </a:lnTo>
                  <a:lnTo>
                    <a:pt x="170573" y="157035"/>
                  </a:lnTo>
                  <a:lnTo>
                    <a:pt x="169964" y="157035"/>
                  </a:lnTo>
                  <a:lnTo>
                    <a:pt x="170002" y="154660"/>
                  </a:lnTo>
                  <a:lnTo>
                    <a:pt x="170662" y="154089"/>
                  </a:lnTo>
                  <a:lnTo>
                    <a:pt x="171411" y="154139"/>
                  </a:lnTo>
                  <a:lnTo>
                    <a:pt x="171411" y="153974"/>
                  </a:lnTo>
                  <a:lnTo>
                    <a:pt x="172046" y="154051"/>
                  </a:lnTo>
                  <a:lnTo>
                    <a:pt x="172046" y="138049"/>
                  </a:lnTo>
                  <a:lnTo>
                    <a:pt x="161747" y="138049"/>
                  </a:lnTo>
                  <a:lnTo>
                    <a:pt x="153924" y="145859"/>
                  </a:lnTo>
                  <a:lnTo>
                    <a:pt x="153924" y="165138"/>
                  </a:lnTo>
                  <a:lnTo>
                    <a:pt x="161747" y="172961"/>
                  </a:lnTo>
                  <a:lnTo>
                    <a:pt x="171411" y="172961"/>
                  </a:lnTo>
                  <a:lnTo>
                    <a:pt x="181051" y="172910"/>
                  </a:lnTo>
                  <a:lnTo>
                    <a:pt x="183845" y="170129"/>
                  </a:lnTo>
                  <a:lnTo>
                    <a:pt x="188341" y="172237"/>
                  </a:lnTo>
                  <a:lnTo>
                    <a:pt x="200621" y="159956"/>
                  </a:lnTo>
                  <a:close/>
                </a:path>
                <a:path w="325755" h="325120">
                  <a:moveTo>
                    <a:pt x="325488" y="35090"/>
                  </a:moveTo>
                  <a:lnTo>
                    <a:pt x="287629" y="16840"/>
                  </a:lnTo>
                  <a:lnTo>
                    <a:pt x="284340" y="16090"/>
                  </a:lnTo>
                  <a:lnTo>
                    <a:pt x="232879" y="4432"/>
                  </a:lnTo>
                  <a:lnTo>
                    <a:pt x="172135" y="0"/>
                  </a:lnTo>
                  <a:lnTo>
                    <a:pt x="111277" y="4432"/>
                  </a:lnTo>
                  <a:lnTo>
                    <a:pt x="56273" y="16840"/>
                  </a:lnTo>
                  <a:lnTo>
                    <a:pt x="16459" y="35915"/>
                  </a:lnTo>
                  <a:lnTo>
                    <a:pt x="3949" y="55816"/>
                  </a:lnTo>
                  <a:lnTo>
                    <a:pt x="2908" y="56019"/>
                  </a:lnTo>
                  <a:lnTo>
                    <a:pt x="0" y="60312"/>
                  </a:lnTo>
                  <a:lnTo>
                    <a:pt x="863" y="64757"/>
                  </a:lnTo>
                  <a:lnTo>
                    <a:pt x="35953" y="324624"/>
                  </a:lnTo>
                  <a:lnTo>
                    <a:pt x="50063" y="310515"/>
                  </a:lnTo>
                  <a:lnTo>
                    <a:pt x="20129" y="86639"/>
                  </a:lnTo>
                  <a:lnTo>
                    <a:pt x="20320" y="86728"/>
                  </a:lnTo>
                  <a:lnTo>
                    <a:pt x="20485" y="86893"/>
                  </a:lnTo>
                  <a:lnTo>
                    <a:pt x="22758" y="87769"/>
                  </a:lnTo>
                  <a:lnTo>
                    <a:pt x="48717" y="98869"/>
                  </a:lnTo>
                  <a:lnTo>
                    <a:pt x="56807" y="100812"/>
                  </a:lnTo>
                  <a:lnTo>
                    <a:pt x="60756" y="102323"/>
                  </a:lnTo>
                  <a:lnTo>
                    <a:pt x="69875" y="103949"/>
                  </a:lnTo>
                  <a:lnTo>
                    <a:pt x="85661" y="107734"/>
                  </a:lnTo>
                  <a:lnTo>
                    <a:pt x="105524" y="110299"/>
                  </a:lnTo>
                  <a:lnTo>
                    <a:pt x="113766" y="111760"/>
                  </a:lnTo>
                  <a:lnTo>
                    <a:pt x="119291" y="112077"/>
                  </a:lnTo>
                  <a:lnTo>
                    <a:pt x="127558" y="113131"/>
                  </a:lnTo>
                  <a:lnTo>
                    <a:pt x="171005" y="114960"/>
                  </a:lnTo>
                  <a:lnTo>
                    <a:pt x="171234" y="114960"/>
                  </a:lnTo>
                  <a:lnTo>
                    <a:pt x="171411" y="114960"/>
                  </a:lnTo>
                  <a:lnTo>
                    <a:pt x="172669" y="114896"/>
                  </a:lnTo>
                  <a:lnTo>
                    <a:pt x="214515" y="113131"/>
                  </a:lnTo>
                  <a:lnTo>
                    <a:pt x="222288" y="112141"/>
                  </a:lnTo>
                  <a:lnTo>
                    <a:pt x="229006" y="111760"/>
                  </a:lnTo>
                  <a:lnTo>
                    <a:pt x="238848" y="110007"/>
                  </a:lnTo>
                  <a:lnTo>
                    <a:pt x="252298" y="108280"/>
                  </a:lnTo>
                  <a:lnTo>
                    <a:pt x="253111" y="107467"/>
                  </a:lnTo>
                  <a:lnTo>
                    <a:pt x="261708" y="98869"/>
                  </a:lnTo>
                  <a:lnTo>
                    <a:pt x="272923" y="87655"/>
                  </a:lnTo>
                  <a:lnTo>
                    <a:pt x="232549" y="95288"/>
                  </a:lnTo>
                  <a:lnTo>
                    <a:pt x="204800" y="96926"/>
                  </a:lnTo>
                  <a:lnTo>
                    <a:pt x="171564" y="98869"/>
                  </a:lnTo>
                  <a:lnTo>
                    <a:pt x="110210" y="95237"/>
                  </a:lnTo>
                  <a:lnTo>
                    <a:pt x="65176" y="86639"/>
                  </a:lnTo>
                  <a:lnTo>
                    <a:pt x="62166" y="86067"/>
                  </a:lnTo>
                  <a:lnTo>
                    <a:pt x="30226" y="73990"/>
                  </a:lnTo>
                  <a:lnTo>
                    <a:pt x="16992" y="61620"/>
                  </a:lnTo>
                  <a:lnTo>
                    <a:pt x="16611" y="59740"/>
                  </a:lnTo>
                  <a:lnTo>
                    <a:pt x="28498" y="46431"/>
                  </a:lnTo>
                  <a:lnTo>
                    <a:pt x="60566" y="32118"/>
                  </a:lnTo>
                  <a:lnTo>
                    <a:pt x="109321" y="20739"/>
                  </a:lnTo>
                  <a:lnTo>
                    <a:pt x="171411" y="16090"/>
                  </a:lnTo>
                  <a:lnTo>
                    <a:pt x="233489" y="20739"/>
                  </a:lnTo>
                  <a:lnTo>
                    <a:pt x="282181" y="32118"/>
                  </a:lnTo>
                  <a:lnTo>
                    <a:pt x="314147" y="46431"/>
                  </a:lnTo>
                  <a:lnTo>
                    <a:pt x="325488" y="35090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36716" y="4163183"/>
              <a:ext cx="400685" cy="400685"/>
            </a:xfrm>
            <a:custGeom>
              <a:avLst/>
              <a:gdLst/>
              <a:ahLst/>
              <a:cxnLst/>
              <a:rect l="l" t="t" r="r" b="b"/>
              <a:pathLst>
                <a:path w="400685" h="400685">
                  <a:moveTo>
                    <a:pt x="400059" y="0"/>
                  </a:moveTo>
                  <a:lnTo>
                    <a:pt x="0" y="0"/>
                  </a:lnTo>
                  <a:lnTo>
                    <a:pt x="0" y="400059"/>
                  </a:lnTo>
                  <a:lnTo>
                    <a:pt x="40005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736716" y="3408803"/>
            <a:ext cx="400685" cy="400685"/>
            <a:chOff x="2736716" y="3408803"/>
            <a:chExt cx="400685" cy="400685"/>
          </a:xfrm>
        </p:grpSpPr>
        <p:sp>
          <p:nvSpPr>
            <p:cNvPr id="13" name="object 13"/>
            <p:cNvSpPr/>
            <p:nvPr/>
          </p:nvSpPr>
          <p:spPr>
            <a:xfrm>
              <a:off x="2752826" y="3408806"/>
              <a:ext cx="370840" cy="382905"/>
            </a:xfrm>
            <a:custGeom>
              <a:avLst/>
              <a:gdLst/>
              <a:ahLst/>
              <a:cxnLst/>
              <a:rect l="l" t="t" r="r" b="b"/>
              <a:pathLst>
                <a:path w="370839" h="382904">
                  <a:moveTo>
                    <a:pt x="48361" y="0"/>
                  </a:moveTo>
                  <a:lnTo>
                    <a:pt x="25311" y="0"/>
                  </a:lnTo>
                  <a:lnTo>
                    <a:pt x="15468" y="2006"/>
                  </a:lnTo>
                  <a:lnTo>
                    <a:pt x="7442" y="7429"/>
                  </a:lnTo>
                  <a:lnTo>
                    <a:pt x="2006" y="15443"/>
                  </a:lnTo>
                  <a:lnTo>
                    <a:pt x="25" y="25184"/>
                  </a:lnTo>
                  <a:lnTo>
                    <a:pt x="0" y="377126"/>
                  </a:lnTo>
                  <a:lnTo>
                    <a:pt x="1155" y="382790"/>
                  </a:lnTo>
                  <a:lnTo>
                    <a:pt x="16116" y="367830"/>
                  </a:lnTo>
                  <a:lnTo>
                    <a:pt x="16167" y="20180"/>
                  </a:lnTo>
                  <a:lnTo>
                    <a:pt x="20218" y="16141"/>
                  </a:lnTo>
                  <a:lnTo>
                    <a:pt x="48361" y="16090"/>
                  </a:lnTo>
                  <a:lnTo>
                    <a:pt x="48361" y="0"/>
                  </a:lnTo>
                  <a:close/>
                </a:path>
                <a:path w="370839" h="382904">
                  <a:moveTo>
                    <a:pt x="370738" y="3606"/>
                  </a:moveTo>
                  <a:lnTo>
                    <a:pt x="367131" y="0"/>
                  </a:lnTo>
                  <a:lnTo>
                    <a:pt x="68084" y="0"/>
                  </a:lnTo>
                  <a:lnTo>
                    <a:pt x="64477" y="3606"/>
                  </a:lnTo>
                  <a:lnTo>
                    <a:pt x="64477" y="319468"/>
                  </a:lnTo>
                  <a:lnTo>
                    <a:pt x="80594" y="303352"/>
                  </a:lnTo>
                  <a:lnTo>
                    <a:pt x="80594" y="16090"/>
                  </a:lnTo>
                  <a:lnTo>
                    <a:pt x="354622" y="16090"/>
                  </a:lnTo>
                  <a:lnTo>
                    <a:pt x="354622" y="29324"/>
                  </a:lnTo>
                  <a:lnTo>
                    <a:pt x="367855" y="16090"/>
                  </a:lnTo>
                  <a:lnTo>
                    <a:pt x="370738" y="13208"/>
                  </a:lnTo>
                  <a:lnTo>
                    <a:pt x="370738" y="3606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5669" y="3449026"/>
              <a:ext cx="217607" cy="17402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36716" y="3408803"/>
              <a:ext cx="400685" cy="400685"/>
            </a:xfrm>
            <a:custGeom>
              <a:avLst/>
              <a:gdLst/>
              <a:ahLst/>
              <a:cxnLst/>
              <a:rect l="l" t="t" r="r" b="b"/>
              <a:pathLst>
                <a:path w="400685" h="400685">
                  <a:moveTo>
                    <a:pt x="400059" y="0"/>
                  </a:moveTo>
                  <a:lnTo>
                    <a:pt x="0" y="0"/>
                  </a:lnTo>
                  <a:lnTo>
                    <a:pt x="0" y="400059"/>
                  </a:lnTo>
                  <a:lnTo>
                    <a:pt x="400059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31007" y="2636520"/>
            <a:ext cx="411480" cy="4114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653029" y="4568697"/>
            <a:ext cx="565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rage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73198" y="3833876"/>
            <a:ext cx="924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8898" y="3068573"/>
            <a:ext cx="11537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Ana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yti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cs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gi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23815" y="3304032"/>
            <a:ext cx="1203960" cy="1104900"/>
            <a:chOff x="4623815" y="3304032"/>
            <a:chExt cx="1203960" cy="110490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3815" y="3304032"/>
              <a:ext cx="1203960" cy="11049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632960" y="3514343"/>
              <a:ext cx="1184275" cy="623570"/>
            </a:xfrm>
            <a:custGeom>
              <a:avLst/>
              <a:gdLst/>
              <a:ahLst/>
              <a:cxnLst/>
              <a:rect l="l" t="t" r="r" b="b"/>
              <a:pathLst>
                <a:path w="1184275" h="623570">
                  <a:moveTo>
                    <a:pt x="1179576" y="541032"/>
                  </a:moveTo>
                  <a:lnTo>
                    <a:pt x="0" y="541032"/>
                  </a:lnTo>
                  <a:lnTo>
                    <a:pt x="0" y="623316"/>
                  </a:lnTo>
                  <a:lnTo>
                    <a:pt x="1179576" y="623316"/>
                  </a:lnTo>
                  <a:lnTo>
                    <a:pt x="1179576" y="541032"/>
                  </a:lnTo>
                  <a:close/>
                </a:path>
                <a:path w="1184275" h="623570">
                  <a:moveTo>
                    <a:pt x="1184148" y="0"/>
                  </a:moveTo>
                  <a:lnTo>
                    <a:pt x="4572" y="0"/>
                  </a:lnTo>
                  <a:lnTo>
                    <a:pt x="4572" y="82296"/>
                  </a:lnTo>
                  <a:lnTo>
                    <a:pt x="1184148" y="82296"/>
                  </a:lnTo>
                  <a:lnTo>
                    <a:pt x="11841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34484" y="3910596"/>
              <a:ext cx="1183005" cy="386080"/>
            </a:xfrm>
            <a:custGeom>
              <a:avLst/>
              <a:gdLst/>
              <a:ahLst/>
              <a:cxnLst/>
              <a:rect l="l" t="t" r="r" b="b"/>
              <a:pathLst>
                <a:path w="1183004" h="386079">
                  <a:moveTo>
                    <a:pt x="1179576" y="0"/>
                  </a:moveTo>
                  <a:lnTo>
                    <a:pt x="0" y="0"/>
                  </a:lnTo>
                  <a:lnTo>
                    <a:pt x="0" y="82283"/>
                  </a:lnTo>
                  <a:lnTo>
                    <a:pt x="1179576" y="82283"/>
                  </a:lnTo>
                  <a:lnTo>
                    <a:pt x="1179576" y="0"/>
                  </a:lnTo>
                  <a:close/>
                </a:path>
                <a:path w="1183004" h="386079">
                  <a:moveTo>
                    <a:pt x="1182624" y="303263"/>
                  </a:moveTo>
                  <a:lnTo>
                    <a:pt x="3048" y="303263"/>
                  </a:lnTo>
                  <a:lnTo>
                    <a:pt x="3048" y="385559"/>
                  </a:lnTo>
                  <a:lnTo>
                    <a:pt x="1182624" y="385559"/>
                  </a:lnTo>
                  <a:lnTo>
                    <a:pt x="1182624" y="303263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6902" y="4384571"/>
            <a:ext cx="326578" cy="4280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04260" y="2624235"/>
            <a:ext cx="335964" cy="43493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553212" y="2887217"/>
            <a:ext cx="1688464" cy="1644650"/>
            <a:chOff x="553212" y="2887217"/>
            <a:chExt cx="1688464" cy="1644650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3212" y="3308603"/>
              <a:ext cx="822960" cy="8229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61186" y="2887217"/>
              <a:ext cx="880110" cy="1644650"/>
            </a:xfrm>
            <a:custGeom>
              <a:avLst/>
              <a:gdLst/>
              <a:ahLst/>
              <a:cxnLst/>
              <a:rect l="l" t="t" r="r" b="b"/>
              <a:pathLst>
                <a:path w="880110" h="1644650">
                  <a:moveTo>
                    <a:pt x="767715" y="833628"/>
                  </a:moveTo>
                  <a:lnTo>
                    <a:pt x="748931" y="824611"/>
                  </a:lnTo>
                  <a:lnTo>
                    <a:pt x="691007" y="796798"/>
                  </a:lnTo>
                  <a:lnTo>
                    <a:pt x="691426" y="824953"/>
                  </a:lnTo>
                  <a:lnTo>
                    <a:pt x="18669" y="835914"/>
                  </a:lnTo>
                  <a:lnTo>
                    <a:pt x="13208" y="835914"/>
                  </a:lnTo>
                  <a:lnTo>
                    <a:pt x="8763" y="840486"/>
                  </a:lnTo>
                  <a:lnTo>
                    <a:pt x="9017" y="851408"/>
                  </a:lnTo>
                  <a:lnTo>
                    <a:pt x="13462" y="855726"/>
                  </a:lnTo>
                  <a:lnTo>
                    <a:pt x="18923" y="855726"/>
                  </a:lnTo>
                  <a:lnTo>
                    <a:pt x="691718" y="844765"/>
                  </a:lnTo>
                  <a:lnTo>
                    <a:pt x="692150" y="872998"/>
                  </a:lnTo>
                  <a:lnTo>
                    <a:pt x="767715" y="833628"/>
                  </a:lnTo>
                  <a:close/>
                </a:path>
                <a:path w="880110" h="1644650">
                  <a:moveTo>
                    <a:pt x="879856" y="1644396"/>
                  </a:moveTo>
                  <a:lnTo>
                    <a:pt x="866775" y="1615567"/>
                  </a:lnTo>
                  <a:lnTo>
                    <a:pt x="844677" y="1566799"/>
                  </a:lnTo>
                  <a:lnTo>
                    <a:pt x="826884" y="1588744"/>
                  </a:lnTo>
                  <a:lnTo>
                    <a:pt x="13208" y="929132"/>
                  </a:lnTo>
                  <a:lnTo>
                    <a:pt x="6985" y="929767"/>
                  </a:lnTo>
                  <a:lnTo>
                    <a:pt x="0" y="938276"/>
                  </a:lnTo>
                  <a:lnTo>
                    <a:pt x="635" y="944499"/>
                  </a:lnTo>
                  <a:lnTo>
                    <a:pt x="4953" y="948055"/>
                  </a:lnTo>
                  <a:lnTo>
                    <a:pt x="814374" y="1604162"/>
                  </a:lnTo>
                  <a:lnTo>
                    <a:pt x="796671" y="1625981"/>
                  </a:lnTo>
                  <a:lnTo>
                    <a:pt x="879856" y="1644396"/>
                  </a:lnTo>
                  <a:close/>
                </a:path>
                <a:path w="880110" h="1644650">
                  <a:moveTo>
                    <a:pt x="880110" y="0"/>
                  </a:moveTo>
                  <a:lnTo>
                    <a:pt x="797052" y="18542"/>
                  </a:lnTo>
                  <a:lnTo>
                    <a:pt x="814781" y="40373"/>
                  </a:lnTo>
                  <a:lnTo>
                    <a:pt x="9525" y="695071"/>
                  </a:lnTo>
                  <a:lnTo>
                    <a:pt x="5207" y="698500"/>
                  </a:lnTo>
                  <a:lnTo>
                    <a:pt x="4572" y="704723"/>
                  </a:lnTo>
                  <a:lnTo>
                    <a:pt x="11557" y="713232"/>
                  </a:lnTo>
                  <a:lnTo>
                    <a:pt x="17780" y="713867"/>
                  </a:lnTo>
                  <a:lnTo>
                    <a:pt x="827316" y="55778"/>
                  </a:lnTo>
                  <a:lnTo>
                    <a:pt x="845058" y="77597"/>
                  </a:lnTo>
                  <a:lnTo>
                    <a:pt x="867029" y="28956"/>
                  </a:lnTo>
                  <a:lnTo>
                    <a:pt x="8801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062221" y="1440941"/>
            <a:ext cx="0" cy="5148580"/>
          </a:xfrm>
          <a:custGeom>
            <a:avLst/>
            <a:gdLst/>
            <a:ahLst/>
            <a:cxnLst/>
            <a:rect l="l" t="t" r="r" b="b"/>
            <a:pathLst>
              <a:path w="0" h="5148580">
                <a:moveTo>
                  <a:pt x="0" y="0"/>
                </a:moveTo>
                <a:lnTo>
                  <a:pt x="0" y="5148440"/>
                </a:lnTo>
              </a:path>
            </a:pathLst>
          </a:custGeom>
          <a:ln w="25908">
            <a:solidFill>
              <a:srgbClr val="CD66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128254" y="1440941"/>
            <a:ext cx="0" cy="5148580"/>
          </a:xfrm>
          <a:custGeom>
            <a:avLst/>
            <a:gdLst/>
            <a:ahLst/>
            <a:cxnLst/>
            <a:rect l="l" t="t" r="r" b="b"/>
            <a:pathLst>
              <a:path w="0" h="5148580">
                <a:moveTo>
                  <a:pt x="0" y="0"/>
                </a:moveTo>
                <a:lnTo>
                  <a:pt x="0" y="5148440"/>
                </a:lnTo>
              </a:path>
            </a:pathLst>
          </a:custGeom>
          <a:ln w="25908">
            <a:solidFill>
              <a:srgbClr val="CD66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24498" y="3048761"/>
            <a:ext cx="886460" cy="622935"/>
          </a:xfrm>
          <a:custGeom>
            <a:avLst/>
            <a:gdLst/>
            <a:ahLst/>
            <a:cxnLst/>
            <a:rect l="l" t="t" r="r" b="b"/>
            <a:pathLst>
              <a:path w="886459" h="622935">
                <a:moveTo>
                  <a:pt x="818241" y="35486"/>
                </a:moveTo>
                <a:lnTo>
                  <a:pt x="5587" y="603504"/>
                </a:lnTo>
                <a:lnTo>
                  <a:pt x="1142" y="606551"/>
                </a:lnTo>
                <a:lnTo>
                  <a:pt x="0" y="612775"/>
                </a:lnTo>
                <a:lnTo>
                  <a:pt x="3175" y="617219"/>
                </a:lnTo>
                <a:lnTo>
                  <a:pt x="6350" y="621792"/>
                </a:lnTo>
                <a:lnTo>
                  <a:pt x="12446" y="622807"/>
                </a:lnTo>
                <a:lnTo>
                  <a:pt x="17017" y="619760"/>
                </a:lnTo>
                <a:lnTo>
                  <a:pt x="829628" y="51772"/>
                </a:lnTo>
                <a:lnTo>
                  <a:pt x="818241" y="35486"/>
                </a:lnTo>
                <a:close/>
              </a:path>
              <a:path w="886459" h="622935">
                <a:moveTo>
                  <a:pt x="872821" y="25146"/>
                </a:moveTo>
                <a:lnTo>
                  <a:pt x="833120" y="25146"/>
                </a:lnTo>
                <a:lnTo>
                  <a:pt x="839343" y="26162"/>
                </a:lnTo>
                <a:lnTo>
                  <a:pt x="842518" y="30734"/>
                </a:lnTo>
                <a:lnTo>
                  <a:pt x="845566" y="35178"/>
                </a:lnTo>
                <a:lnTo>
                  <a:pt x="844550" y="41401"/>
                </a:lnTo>
                <a:lnTo>
                  <a:pt x="840104" y="44450"/>
                </a:lnTo>
                <a:lnTo>
                  <a:pt x="829628" y="51772"/>
                </a:lnTo>
                <a:lnTo>
                  <a:pt x="845820" y="74929"/>
                </a:lnTo>
                <a:lnTo>
                  <a:pt x="872821" y="25146"/>
                </a:lnTo>
                <a:close/>
              </a:path>
              <a:path w="886459" h="622935">
                <a:moveTo>
                  <a:pt x="833120" y="25146"/>
                </a:moveTo>
                <a:lnTo>
                  <a:pt x="828675" y="28193"/>
                </a:lnTo>
                <a:lnTo>
                  <a:pt x="818241" y="35486"/>
                </a:lnTo>
                <a:lnTo>
                  <a:pt x="829628" y="51772"/>
                </a:lnTo>
                <a:lnTo>
                  <a:pt x="840104" y="44450"/>
                </a:lnTo>
                <a:lnTo>
                  <a:pt x="844550" y="41401"/>
                </a:lnTo>
                <a:lnTo>
                  <a:pt x="845566" y="35178"/>
                </a:lnTo>
                <a:lnTo>
                  <a:pt x="842518" y="30734"/>
                </a:lnTo>
                <a:lnTo>
                  <a:pt x="839343" y="26162"/>
                </a:lnTo>
                <a:lnTo>
                  <a:pt x="833120" y="25146"/>
                </a:lnTo>
                <a:close/>
              </a:path>
              <a:path w="886459" h="622935">
                <a:moveTo>
                  <a:pt x="886459" y="0"/>
                </a:moveTo>
                <a:lnTo>
                  <a:pt x="802131" y="12446"/>
                </a:lnTo>
                <a:lnTo>
                  <a:pt x="818241" y="35486"/>
                </a:lnTo>
                <a:lnTo>
                  <a:pt x="828675" y="28193"/>
                </a:lnTo>
                <a:lnTo>
                  <a:pt x="833120" y="25146"/>
                </a:lnTo>
                <a:lnTo>
                  <a:pt x="872821" y="25146"/>
                </a:lnTo>
                <a:lnTo>
                  <a:pt x="88645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18403" y="4014342"/>
            <a:ext cx="944880" cy="518159"/>
          </a:xfrm>
          <a:custGeom>
            <a:avLst/>
            <a:gdLst/>
            <a:ahLst/>
            <a:cxnLst/>
            <a:rect l="l" t="t" r="r" b="b"/>
            <a:pathLst>
              <a:path w="944879" h="518160">
                <a:moveTo>
                  <a:pt x="872912" y="490523"/>
                </a:moveTo>
                <a:lnTo>
                  <a:pt x="859408" y="515365"/>
                </a:lnTo>
                <a:lnTo>
                  <a:pt x="944626" y="518159"/>
                </a:lnTo>
                <a:lnTo>
                  <a:pt x="931414" y="499236"/>
                </a:lnTo>
                <a:lnTo>
                  <a:pt x="888873" y="499236"/>
                </a:lnTo>
                <a:lnTo>
                  <a:pt x="872912" y="490523"/>
                </a:lnTo>
                <a:close/>
              </a:path>
              <a:path w="944879" h="518160">
                <a:moveTo>
                  <a:pt x="882385" y="473095"/>
                </a:moveTo>
                <a:lnTo>
                  <a:pt x="872912" y="490523"/>
                </a:lnTo>
                <a:lnTo>
                  <a:pt x="888873" y="499236"/>
                </a:lnTo>
                <a:lnTo>
                  <a:pt x="894969" y="497458"/>
                </a:lnTo>
                <a:lnTo>
                  <a:pt x="897508" y="492632"/>
                </a:lnTo>
                <a:lnTo>
                  <a:pt x="900176" y="487806"/>
                </a:lnTo>
                <a:lnTo>
                  <a:pt x="898398" y="481837"/>
                </a:lnTo>
                <a:lnTo>
                  <a:pt x="882385" y="473095"/>
                </a:lnTo>
                <a:close/>
              </a:path>
              <a:path w="944879" h="518160">
                <a:moveTo>
                  <a:pt x="895857" y="448309"/>
                </a:moveTo>
                <a:lnTo>
                  <a:pt x="882385" y="473095"/>
                </a:lnTo>
                <a:lnTo>
                  <a:pt x="898398" y="481837"/>
                </a:lnTo>
                <a:lnTo>
                  <a:pt x="900176" y="487806"/>
                </a:lnTo>
                <a:lnTo>
                  <a:pt x="897508" y="492632"/>
                </a:lnTo>
                <a:lnTo>
                  <a:pt x="894969" y="497458"/>
                </a:lnTo>
                <a:lnTo>
                  <a:pt x="888873" y="499236"/>
                </a:lnTo>
                <a:lnTo>
                  <a:pt x="931414" y="499236"/>
                </a:lnTo>
                <a:lnTo>
                  <a:pt x="895857" y="448309"/>
                </a:lnTo>
                <a:close/>
              </a:path>
              <a:path w="944879" h="518160">
                <a:moveTo>
                  <a:pt x="11175" y="0"/>
                </a:moveTo>
                <a:lnTo>
                  <a:pt x="5207" y="1777"/>
                </a:lnTo>
                <a:lnTo>
                  <a:pt x="2539" y="6603"/>
                </a:lnTo>
                <a:lnTo>
                  <a:pt x="0" y="11429"/>
                </a:lnTo>
                <a:lnTo>
                  <a:pt x="1777" y="17398"/>
                </a:lnTo>
                <a:lnTo>
                  <a:pt x="872912" y="490523"/>
                </a:lnTo>
                <a:lnTo>
                  <a:pt x="882385" y="473095"/>
                </a:lnTo>
                <a:lnTo>
                  <a:pt x="16001" y="2539"/>
                </a:lnTo>
                <a:lnTo>
                  <a:pt x="1117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63143" y="4985765"/>
            <a:ext cx="3532504" cy="106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Split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storage,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metadata,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compute</a:t>
            </a:r>
            <a:endParaRPr sz="1600">
              <a:latin typeface="Trebuchet MS"/>
              <a:cs typeface="Trebuchet MS"/>
            </a:endParaRPr>
          </a:p>
          <a:p>
            <a:pPr marL="186055" marR="5080" indent="-173990">
              <a:lnSpc>
                <a:spcPts val="3120"/>
              </a:lnSpc>
              <a:spcBef>
                <a:spcPts val="105"/>
              </a:spcBef>
            </a:pP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permissions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Syncing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prone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08145" y="4985765"/>
            <a:ext cx="3773804" cy="106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52755">
              <a:lnSpc>
                <a:spcPct val="100000"/>
              </a:lnSpc>
              <a:spcBef>
                <a:spcPts val="9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lakes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contain</a:t>
            </a:r>
            <a:r>
              <a:rPr dirty="0" sz="16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lot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  <a:p>
            <a:pPr marL="12700" marR="5080" indent="335280">
              <a:lnSpc>
                <a:spcPts val="3120"/>
              </a:lnSpc>
              <a:spcBef>
                <a:spcPts val="10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access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portions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1,000s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rebuchet MS"/>
                <a:cs typeface="Trebuchet MS"/>
              </a:rPr>
              <a:t>10,000s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71890" y="4985765"/>
            <a:ext cx="2778125" cy="1061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Democratize</a:t>
            </a:r>
            <a:r>
              <a:rPr dirty="0" sz="16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1600">
              <a:latin typeface="Trebuchet MS"/>
              <a:cs typeface="Trebuchet MS"/>
            </a:endParaRPr>
          </a:p>
          <a:p>
            <a:pPr algn="ctr" marL="12065" marR="5080" indent="-635">
              <a:lnSpc>
                <a:spcPts val="3120"/>
              </a:lnSpc>
              <a:spcBef>
                <a:spcPts val="10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Regulations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governance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Monitor</a:t>
            </a:r>
            <a:r>
              <a:rPr dirty="0" sz="16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audit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715756" y="2740342"/>
            <a:ext cx="2887980" cy="1653539"/>
            <a:chOff x="8715756" y="2740342"/>
            <a:chExt cx="2887980" cy="1653539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9508" y="3099815"/>
              <a:ext cx="813816" cy="129387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827258" y="2902457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749808" y="374903"/>
                  </a:moveTo>
                  <a:lnTo>
                    <a:pt x="746886" y="421922"/>
                  </a:lnTo>
                  <a:lnTo>
                    <a:pt x="738355" y="467200"/>
                  </a:lnTo>
                  <a:lnTo>
                    <a:pt x="724567" y="510386"/>
                  </a:lnTo>
                  <a:lnTo>
                    <a:pt x="705873" y="551128"/>
                  </a:lnTo>
                  <a:lnTo>
                    <a:pt x="682625" y="589075"/>
                  </a:lnTo>
                  <a:lnTo>
                    <a:pt x="655175" y="623875"/>
                  </a:lnTo>
                  <a:lnTo>
                    <a:pt x="623875" y="655175"/>
                  </a:lnTo>
                  <a:lnTo>
                    <a:pt x="589075" y="682625"/>
                  </a:lnTo>
                  <a:lnTo>
                    <a:pt x="551128" y="705873"/>
                  </a:lnTo>
                  <a:lnTo>
                    <a:pt x="510386" y="724567"/>
                  </a:lnTo>
                  <a:lnTo>
                    <a:pt x="467200" y="738355"/>
                  </a:lnTo>
                  <a:lnTo>
                    <a:pt x="421922" y="746886"/>
                  </a:lnTo>
                  <a:lnTo>
                    <a:pt x="374903" y="749807"/>
                  </a:lnTo>
                  <a:lnTo>
                    <a:pt x="327885" y="746886"/>
                  </a:lnTo>
                  <a:lnTo>
                    <a:pt x="282607" y="738355"/>
                  </a:lnTo>
                  <a:lnTo>
                    <a:pt x="239421" y="724567"/>
                  </a:lnTo>
                  <a:lnTo>
                    <a:pt x="198679" y="705873"/>
                  </a:lnTo>
                  <a:lnTo>
                    <a:pt x="160732" y="682625"/>
                  </a:lnTo>
                  <a:lnTo>
                    <a:pt x="125932" y="655175"/>
                  </a:lnTo>
                  <a:lnTo>
                    <a:pt x="94632" y="623875"/>
                  </a:lnTo>
                  <a:lnTo>
                    <a:pt x="67182" y="589075"/>
                  </a:lnTo>
                  <a:lnTo>
                    <a:pt x="43934" y="551128"/>
                  </a:lnTo>
                  <a:lnTo>
                    <a:pt x="25240" y="510386"/>
                  </a:lnTo>
                  <a:lnTo>
                    <a:pt x="11452" y="467200"/>
                  </a:lnTo>
                  <a:lnTo>
                    <a:pt x="2921" y="421922"/>
                  </a:lnTo>
                  <a:lnTo>
                    <a:pt x="0" y="374903"/>
                  </a:lnTo>
                  <a:lnTo>
                    <a:pt x="2921" y="327885"/>
                  </a:lnTo>
                  <a:lnTo>
                    <a:pt x="11452" y="282607"/>
                  </a:lnTo>
                  <a:lnTo>
                    <a:pt x="25240" y="239421"/>
                  </a:lnTo>
                  <a:lnTo>
                    <a:pt x="43934" y="198679"/>
                  </a:lnTo>
                  <a:lnTo>
                    <a:pt x="67182" y="160732"/>
                  </a:lnTo>
                  <a:lnTo>
                    <a:pt x="94632" y="125932"/>
                  </a:lnTo>
                  <a:lnTo>
                    <a:pt x="125932" y="94632"/>
                  </a:lnTo>
                  <a:lnTo>
                    <a:pt x="160732" y="67182"/>
                  </a:lnTo>
                  <a:lnTo>
                    <a:pt x="198679" y="43934"/>
                  </a:lnTo>
                  <a:lnTo>
                    <a:pt x="239421" y="25240"/>
                  </a:lnTo>
                  <a:lnTo>
                    <a:pt x="282607" y="11452"/>
                  </a:lnTo>
                  <a:lnTo>
                    <a:pt x="327885" y="2921"/>
                  </a:lnTo>
                  <a:lnTo>
                    <a:pt x="374903" y="0"/>
                  </a:lnTo>
                  <a:lnTo>
                    <a:pt x="421922" y="2921"/>
                  </a:lnTo>
                  <a:lnTo>
                    <a:pt x="467200" y="11452"/>
                  </a:lnTo>
                  <a:lnTo>
                    <a:pt x="510386" y="25240"/>
                  </a:lnTo>
                  <a:lnTo>
                    <a:pt x="551128" y="43934"/>
                  </a:lnTo>
                  <a:lnTo>
                    <a:pt x="589075" y="67182"/>
                  </a:lnTo>
                  <a:lnTo>
                    <a:pt x="623875" y="94632"/>
                  </a:lnTo>
                  <a:lnTo>
                    <a:pt x="655175" y="125932"/>
                  </a:lnTo>
                  <a:lnTo>
                    <a:pt x="682625" y="160732"/>
                  </a:lnTo>
                  <a:lnTo>
                    <a:pt x="705873" y="198679"/>
                  </a:lnTo>
                  <a:lnTo>
                    <a:pt x="724567" y="239421"/>
                  </a:lnTo>
                  <a:lnTo>
                    <a:pt x="738355" y="282607"/>
                  </a:lnTo>
                  <a:lnTo>
                    <a:pt x="746886" y="327885"/>
                  </a:lnTo>
                  <a:lnTo>
                    <a:pt x="749808" y="374903"/>
                  </a:lnTo>
                  <a:close/>
                </a:path>
              </a:pathLst>
            </a:custGeom>
            <a:ln w="5334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1518" y="2740342"/>
              <a:ext cx="2139823" cy="67812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121902" y="3394709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w="0"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53340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218926" y="276682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w="0"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5334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986012" y="3776471"/>
              <a:ext cx="290830" cy="242570"/>
            </a:xfrm>
            <a:custGeom>
              <a:avLst/>
              <a:gdLst/>
              <a:ahLst/>
              <a:cxnLst/>
              <a:rect l="l" t="t" r="r" b="b"/>
              <a:pathLst>
                <a:path w="290829" h="242570">
                  <a:moveTo>
                    <a:pt x="76581" y="101345"/>
                  </a:moveTo>
                  <a:lnTo>
                    <a:pt x="65024" y="101345"/>
                  </a:lnTo>
                  <a:lnTo>
                    <a:pt x="63881" y="102869"/>
                  </a:lnTo>
                  <a:lnTo>
                    <a:pt x="63119" y="104520"/>
                  </a:lnTo>
                  <a:lnTo>
                    <a:pt x="63119" y="194309"/>
                  </a:lnTo>
                  <a:lnTo>
                    <a:pt x="37338" y="194309"/>
                  </a:lnTo>
                  <a:lnTo>
                    <a:pt x="33655" y="197865"/>
                  </a:lnTo>
                  <a:lnTo>
                    <a:pt x="33655" y="206628"/>
                  </a:lnTo>
                  <a:lnTo>
                    <a:pt x="37338" y="210184"/>
                  </a:lnTo>
                  <a:lnTo>
                    <a:pt x="253873" y="210184"/>
                  </a:lnTo>
                  <a:lnTo>
                    <a:pt x="257429" y="206628"/>
                  </a:lnTo>
                  <a:lnTo>
                    <a:pt x="257429" y="197865"/>
                  </a:lnTo>
                  <a:lnTo>
                    <a:pt x="254253" y="194690"/>
                  </a:lnTo>
                  <a:lnTo>
                    <a:pt x="78867" y="194690"/>
                  </a:lnTo>
                  <a:lnTo>
                    <a:pt x="78867" y="106806"/>
                  </a:lnTo>
                  <a:lnTo>
                    <a:pt x="78486" y="104520"/>
                  </a:lnTo>
                  <a:lnTo>
                    <a:pt x="77724" y="102488"/>
                  </a:lnTo>
                  <a:lnTo>
                    <a:pt x="76581" y="101345"/>
                  </a:lnTo>
                  <a:close/>
                </a:path>
                <a:path w="290829" h="242570">
                  <a:moveTo>
                    <a:pt x="147193" y="0"/>
                  </a:moveTo>
                  <a:lnTo>
                    <a:pt x="143129" y="0"/>
                  </a:lnTo>
                  <a:lnTo>
                    <a:pt x="140462" y="2031"/>
                  </a:lnTo>
                  <a:lnTo>
                    <a:pt x="27305" y="86994"/>
                  </a:lnTo>
                  <a:lnTo>
                    <a:pt x="24638" y="89026"/>
                  </a:lnTo>
                  <a:lnTo>
                    <a:pt x="23368" y="92582"/>
                  </a:lnTo>
                  <a:lnTo>
                    <a:pt x="24638" y="95757"/>
                  </a:lnTo>
                  <a:lnTo>
                    <a:pt x="25781" y="98932"/>
                  </a:lnTo>
                  <a:lnTo>
                    <a:pt x="28956" y="101345"/>
                  </a:lnTo>
                  <a:lnTo>
                    <a:pt x="113411" y="101345"/>
                  </a:lnTo>
                  <a:lnTo>
                    <a:pt x="112775" y="103250"/>
                  </a:lnTo>
                  <a:lnTo>
                    <a:pt x="112649" y="194690"/>
                  </a:lnTo>
                  <a:lnTo>
                    <a:pt x="254253" y="194690"/>
                  </a:lnTo>
                  <a:lnTo>
                    <a:pt x="253873" y="194309"/>
                  </a:lnTo>
                  <a:lnTo>
                    <a:pt x="128524" y="194309"/>
                  </a:lnTo>
                  <a:lnTo>
                    <a:pt x="128397" y="102869"/>
                  </a:lnTo>
                  <a:lnTo>
                    <a:pt x="128143" y="102107"/>
                  </a:lnTo>
                  <a:lnTo>
                    <a:pt x="127762" y="100837"/>
                  </a:lnTo>
                  <a:lnTo>
                    <a:pt x="262636" y="100837"/>
                  </a:lnTo>
                  <a:lnTo>
                    <a:pt x="266192" y="97281"/>
                  </a:lnTo>
                  <a:lnTo>
                    <a:pt x="266192" y="90169"/>
                  </a:lnTo>
                  <a:lnTo>
                    <a:pt x="264541" y="87375"/>
                  </a:lnTo>
                  <a:lnTo>
                    <a:pt x="262128" y="86232"/>
                  </a:lnTo>
                  <a:lnTo>
                    <a:pt x="260944" y="85343"/>
                  </a:lnTo>
                  <a:lnTo>
                    <a:pt x="56261" y="85343"/>
                  </a:lnTo>
                  <a:lnTo>
                    <a:pt x="145161" y="18287"/>
                  </a:lnTo>
                  <a:lnTo>
                    <a:pt x="171637" y="18287"/>
                  </a:lnTo>
                  <a:lnTo>
                    <a:pt x="149987" y="2031"/>
                  </a:lnTo>
                  <a:lnTo>
                    <a:pt x="147193" y="0"/>
                  </a:lnTo>
                  <a:close/>
                </a:path>
                <a:path w="290829" h="242570">
                  <a:moveTo>
                    <a:pt x="227330" y="100837"/>
                  </a:moveTo>
                  <a:lnTo>
                    <a:pt x="164592" y="100837"/>
                  </a:lnTo>
                  <a:lnTo>
                    <a:pt x="163449" y="102488"/>
                  </a:lnTo>
                  <a:lnTo>
                    <a:pt x="162560" y="104012"/>
                  </a:lnTo>
                  <a:lnTo>
                    <a:pt x="162560" y="194309"/>
                  </a:lnTo>
                  <a:lnTo>
                    <a:pt x="178054" y="194309"/>
                  </a:lnTo>
                  <a:lnTo>
                    <a:pt x="178054" y="104520"/>
                  </a:lnTo>
                  <a:lnTo>
                    <a:pt x="177292" y="102488"/>
                  </a:lnTo>
                  <a:lnTo>
                    <a:pt x="176149" y="101345"/>
                  </a:lnTo>
                  <a:lnTo>
                    <a:pt x="227482" y="101345"/>
                  </a:lnTo>
                  <a:lnTo>
                    <a:pt x="227330" y="100837"/>
                  </a:lnTo>
                  <a:close/>
                </a:path>
                <a:path w="290829" h="242570">
                  <a:moveTo>
                    <a:pt x="227482" y="101345"/>
                  </a:moveTo>
                  <a:lnTo>
                    <a:pt x="212979" y="101345"/>
                  </a:lnTo>
                  <a:lnTo>
                    <a:pt x="212217" y="102107"/>
                  </a:lnTo>
                  <a:lnTo>
                    <a:pt x="211963" y="102869"/>
                  </a:lnTo>
                  <a:lnTo>
                    <a:pt x="211836" y="194309"/>
                  </a:lnTo>
                  <a:lnTo>
                    <a:pt x="228092" y="194309"/>
                  </a:lnTo>
                  <a:lnTo>
                    <a:pt x="227965" y="102869"/>
                  </a:lnTo>
                  <a:lnTo>
                    <a:pt x="227482" y="101345"/>
                  </a:lnTo>
                  <a:close/>
                </a:path>
                <a:path w="290829" h="242570">
                  <a:moveTo>
                    <a:pt x="171637" y="18287"/>
                  </a:moveTo>
                  <a:lnTo>
                    <a:pt x="145161" y="18287"/>
                  </a:lnTo>
                  <a:lnTo>
                    <a:pt x="234442" y="85343"/>
                  </a:lnTo>
                  <a:lnTo>
                    <a:pt x="260944" y="85343"/>
                  </a:lnTo>
                  <a:lnTo>
                    <a:pt x="171637" y="18287"/>
                  </a:lnTo>
                  <a:close/>
                </a:path>
                <a:path w="290829" h="242570">
                  <a:moveTo>
                    <a:pt x="286766" y="226440"/>
                  </a:moveTo>
                  <a:lnTo>
                    <a:pt x="3556" y="226440"/>
                  </a:lnTo>
                  <a:lnTo>
                    <a:pt x="0" y="229996"/>
                  </a:lnTo>
                  <a:lnTo>
                    <a:pt x="0" y="238759"/>
                  </a:lnTo>
                  <a:lnTo>
                    <a:pt x="3556" y="242315"/>
                  </a:lnTo>
                  <a:lnTo>
                    <a:pt x="286766" y="242315"/>
                  </a:lnTo>
                  <a:lnTo>
                    <a:pt x="290322" y="238759"/>
                  </a:lnTo>
                  <a:lnTo>
                    <a:pt x="290322" y="229996"/>
                  </a:lnTo>
                  <a:lnTo>
                    <a:pt x="286766" y="226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742426" y="3518153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0" y="381000"/>
                  </a:moveTo>
                  <a:lnTo>
                    <a:pt x="2968" y="333204"/>
                  </a:lnTo>
                  <a:lnTo>
                    <a:pt x="11634" y="287181"/>
                  </a:lnTo>
                  <a:lnTo>
                    <a:pt x="25643" y="243288"/>
                  </a:lnTo>
                  <a:lnTo>
                    <a:pt x="44636" y="201881"/>
                  </a:lnTo>
                  <a:lnTo>
                    <a:pt x="68257" y="163318"/>
                  </a:lnTo>
                  <a:lnTo>
                    <a:pt x="96149" y="127955"/>
                  </a:lnTo>
                  <a:lnTo>
                    <a:pt x="127955" y="96149"/>
                  </a:lnTo>
                  <a:lnTo>
                    <a:pt x="163318" y="68257"/>
                  </a:lnTo>
                  <a:lnTo>
                    <a:pt x="201881" y="44636"/>
                  </a:lnTo>
                  <a:lnTo>
                    <a:pt x="243288" y="25643"/>
                  </a:lnTo>
                  <a:lnTo>
                    <a:pt x="287181" y="11634"/>
                  </a:lnTo>
                  <a:lnTo>
                    <a:pt x="333204" y="2968"/>
                  </a:lnTo>
                  <a:lnTo>
                    <a:pt x="381000" y="0"/>
                  </a:lnTo>
                  <a:lnTo>
                    <a:pt x="428795" y="2968"/>
                  </a:lnTo>
                  <a:lnTo>
                    <a:pt x="474818" y="11634"/>
                  </a:lnTo>
                  <a:lnTo>
                    <a:pt x="518711" y="25643"/>
                  </a:lnTo>
                  <a:lnTo>
                    <a:pt x="560118" y="44636"/>
                  </a:lnTo>
                  <a:lnTo>
                    <a:pt x="598681" y="68257"/>
                  </a:lnTo>
                  <a:lnTo>
                    <a:pt x="634044" y="96149"/>
                  </a:lnTo>
                  <a:lnTo>
                    <a:pt x="665850" y="127955"/>
                  </a:lnTo>
                  <a:lnTo>
                    <a:pt x="693742" y="163318"/>
                  </a:lnTo>
                  <a:lnTo>
                    <a:pt x="717363" y="201881"/>
                  </a:lnTo>
                  <a:lnTo>
                    <a:pt x="736356" y="243288"/>
                  </a:lnTo>
                  <a:lnTo>
                    <a:pt x="750365" y="287181"/>
                  </a:lnTo>
                  <a:lnTo>
                    <a:pt x="759031" y="333204"/>
                  </a:lnTo>
                  <a:lnTo>
                    <a:pt x="762000" y="381000"/>
                  </a:lnTo>
                  <a:lnTo>
                    <a:pt x="759031" y="428795"/>
                  </a:lnTo>
                  <a:lnTo>
                    <a:pt x="750365" y="474818"/>
                  </a:lnTo>
                  <a:lnTo>
                    <a:pt x="736356" y="518711"/>
                  </a:lnTo>
                  <a:lnTo>
                    <a:pt x="717363" y="560118"/>
                  </a:lnTo>
                  <a:lnTo>
                    <a:pt x="693742" y="598681"/>
                  </a:lnTo>
                  <a:lnTo>
                    <a:pt x="665850" y="634044"/>
                  </a:lnTo>
                  <a:lnTo>
                    <a:pt x="634044" y="665850"/>
                  </a:lnTo>
                  <a:lnTo>
                    <a:pt x="598681" y="693742"/>
                  </a:lnTo>
                  <a:lnTo>
                    <a:pt x="560118" y="717363"/>
                  </a:lnTo>
                  <a:lnTo>
                    <a:pt x="518711" y="736356"/>
                  </a:lnTo>
                  <a:lnTo>
                    <a:pt x="474818" y="750365"/>
                  </a:lnTo>
                  <a:lnTo>
                    <a:pt x="428795" y="759031"/>
                  </a:lnTo>
                  <a:lnTo>
                    <a:pt x="381000" y="762000"/>
                  </a:lnTo>
                  <a:lnTo>
                    <a:pt x="333204" y="759031"/>
                  </a:lnTo>
                  <a:lnTo>
                    <a:pt x="287181" y="750365"/>
                  </a:lnTo>
                  <a:lnTo>
                    <a:pt x="243288" y="736356"/>
                  </a:lnTo>
                  <a:lnTo>
                    <a:pt x="201881" y="717363"/>
                  </a:lnTo>
                  <a:lnTo>
                    <a:pt x="163318" y="693742"/>
                  </a:lnTo>
                  <a:lnTo>
                    <a:pt x="127955" y="665850"/>
                  </a:lnTo>
                  <a:lnTo>
                    <a:pt x="96149" y="634044"/>
                  </a:lnTo>
                  <a:lnTo>
                    <a:pt x="68257" y="598681"/>
                  </a:lnTo>
                  <a:lnTo>
                    <a:pt x="44636" y="560118"/>
                  </a:lnTo>
                  <a:lnTo>
                    <a:pt x="25643" y="518711"/>
                  </a:lnTo>
                  <a:lnTo>
                    <a:pt x="11634" y="474818"/>
                  </a:lnTo>
                  <a:lnTo>
                    <a:pt x="2968" y="428795"/>
                  </a:lnTo>
                  <a:lnTo>
                    <a:pt x="0" y="381000"/>
                  </a:lnTo>
                  <a:close/>
                </a:path>
              </a:pathLst>
            </a:custGeom>
            <a:ln w="53340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1057176" y="3171951"/>
              <a:ext cx="290830" cy="228600"/>
            </a:xfrm>
            <a:custGeom>
              <a:avLst/>
              <a:gdLst/>
              <a:ahLst/>
              <a:cxnLst/>
              <a:rect l="l" t="t" r="r" b="b"/>
              <a:pathLst>
                <a:path w="290829" h="228600">
                  <a:moveTo>
                    <a:pt x="87582" y="381"/>
                  </a:moveTo>
                  <a:lnTo>
                    <a:pt x="51831" y="16764"/>
                  </a:lnTo>
                  <a:lnTo>
                    <a:pt x="37193" y="55155"/>
                  </a:lnTo>
                  <a:lnTo>
                    <a:pt x="37103" y="56876"/>
                  </a:lnTo>
                  <a:lnTo>
                    <a:pt x="37734" y="65055"/>
                  </a:lnTo>
                  <a:lnTo>
                    <a:pt x="39766" y="73818"/>
                  </a:lnTo>
                  <a:lnTo>
                    <a:pt x="43037" y="82153"/>
                  </a:lnTo>
                  <a:lnTo>
                    <a:pt x="47450" y="89915"/>
                  </a:lnTo>
                  <a:lnTo>
                    <a:pt x="27920" y="103846"/>
                  </a:lnTo>
                  <a:lnTo>
                    <a:pt x="12938" y="122491"/>
                  </a:lnTo>
                  <a:lnTo>
                    <a:pt x="3337" y="144565"/>
                  </a:lnTo>
                  <a:lnTo>
                    <a:pt x="58" y="168021"/>
                  </a:lnTo>
                  <a:lnTo>
                    <a:pt x="0" y="174878"/>
                  </a:lnTo>
                  <a:lnTo>
                    <a:pt x="1476" y="186309"/>
                  </a:lnTo>
                  <a:lnTo>
                    <a:pt x="41231" y="198887"/>
                  </a:lnTo>
                  <a:lnTo>
                    <a:pt x="53165" y="200406"/>
                  </a:lnTo>
                  <a:lnTo>
                    <a:pt x="53927" y="200406"/>
                  </a:lnTo>
                  <a:lnTo>
                    <a:pt x="54689" y="208025"/>
                  </a:lnTo>
                  <a:lnTo>
                    <a:pt x="55414" y="211651"/>
                  </a:lnTo>
                  <a:lnTo>
                    <a:pt x="55832" y="214884"/>
                  </a:lnTo>
                  <a:lnTo>
                    <a:pt x="58118" y="217170"/>
                  </a:lnTo>
                  <a:lnTo>
                    <a:pt x="103901" y="225647"/>
                  </a:lnTo>
                  <a:lnTo>
                    <a:pt x="148923" y="228219"/>
                  </a:lnTo>
                  <a:lnTo>
                    <a:pt x="171654" y="227576"/>
                  </a:lnTo>
                  <a:lnTo>
                    <a:pt x="215592" y="222432"/>
                  </a:lnTo>
                  <a:lnTo>
                    <a:pt x="242300" y="212217"/>
                  </a:lnTo>
                  <a:lnTo>
                    <a:pt x="148923" y="212217"/>
                  </a:lnTo>
                  <a:lnTo>
                    <a:pt x="128414" y="211651"/>
                  </a:lnTo>
                  <a:lnTo>
                    <a:pt x="108299" y="209978"/>
                  </a:lnTo>
                  <a:lnTo>
                    <a:pt x="88683" y="207234"/>
                  </a:lnTo>
                  <a:lnTo>
                    <a:pt x="69675" y="203453"/>
                  </a:lnTo>
                  <a:lnTo>
                    <a:pt x="68965" y="196357"/>
                  </a:lnTo>
                  <a:lnTo>
                    <a:pt x="69030" y="191262"/>
                  </a:lnTo>
                  <a:lnTo>
                    <a:pt x="70023" y="184785"/>
                  </a:lnTo>
                  <a:lnTo>
                    <a:pt x="54689" y="184785"/>
                  </a:lnTo>
                  <a:lnTo>
                    <a:pt x="15954" y="178308"/>
                  </a:lnTo>
                  <a:lnTo>
                    <a:pt x="15478" y="174117"/>
                  </a:lnTo>
                  <a:lnTo>
                    <a:pt x="15192" y="171831"/>
                  </a:lnTo>
                  <a:lnTo>
                    <a:pt x="28321" y="126491"/>
                  </a:lnTo>
                  <a:lnTo>
                    <a:pt x="62690" y="99440"/>
                  </a:lnTo>
                  <a:lnTo>
                    <a:pt x="64976" y="98678"/>
                  </a:lnTo>
                  <a:lnTo>
                    <a:pt x="67008" y="96393"/>
                  </a:lnTo>
                  <a:lnTo>
                    <a:pt x="67770" y="93725"/>
                  </a:lnTo>
                  <a:lnTo>
                    <a:pt x="68151" y="91059"/>
                  </a:lnTo>
                  <a:lnTo>
                    <a:pt x="67389" y="88392"/>
                  </a:lnTo>
                  <a:lnTo>
                    <a:pt x="65357" y="86868"/>
                  </a:lnTo>
                  <a:lnTo>
                    <a:pt x="60017" y="80486"/>
                  </a:lnTo>
                  <a:lnTo>
                    <a:pt x="56070" y="72961"/>
                  </a:lnTo>
                  <a:lnTo>
                    <a:pt x="53623" y="64579"/>
                  </a:lnTo>
                  <a:lnTo>
                    <a:pt x="52901" y="56876"/>
                  </a:lnTo>
                  <a:lnTo>
                    <a:pt x="52866" y="55155"/>
                  </a:lnTo>
                  <a:lnTo>
                    <a:pt x="55548" y="39832"/>
                  </a:lnTo>
                  <a:lnTo>
                    <a:pt x="63087" y="27003"/>
                  </a:lnTo>
                  <a:lnTo>
                    <a:pt x="74269" y="18389"/>
                  </a:lnTo>
                  <a:lnTo>
                    <a:pt x="87963" y="15239"/>
                  </a:lnTo>
                  <a:lnTo>
                    <a:pt x="121973" y="15239"/>
                  </a:lnTo>
                  <a:lnTo>
                    <a:pt x="115514" y="9542"/>
                  </a:lnTo>
                  <a:lnTo>
                    <a:pt x="106854" y="4524"/>
                  </a:lnTo>
                  <a:lnTo>
                    <a:pt x="97480" y="1434"/>
                  </a:lnTo>
                  <a:lnTo>
                    <a:pt x="87582" y="381"/>
                  </a:lnTo>
                  <a:close/>
                </a:path>
                <a:path w="290829" h="228600">
                  <a:moveTo>
                    <a:pt x="184711" y="23622"/>
                  </a:moveTo>
                  <a:lnTo>
                    <a:pt x="148923" y="23622"/>
                  </a:lnTo>
                  <a:lnTo>
                    <a:pt x="164089" y="27164"/>
                  </a:lnTo>
                  <a:lnTo>
                    <a:pt x="176530" y="36814"/>
                  </a:lnTo>
                  <a:lnTo>
                    <a:pt x="184945" y="51107"/>
                  </a:lnTo>
                  <a:lnTo>
                    <a:pt x="188039" y="68580"/>
                  </a:lnTo>
                  <a:lnTo>
                    <a:pt x="187102" y="78390"/>
                  </a:lnTo>
                  <a:lnTo>
                    <a:pt x="184356" y="87629"/>
                  </a:lnTo>
                  <a:lnTo>
                    <a:pt x="179895" y="96012"/>
                  </a:lnTo>
                  <a:lnTo>
                    <a:pt x="173815" y="103250"/>
                  </a:lnTo>
                  <a:lnTo>
                    <a:pt x="171910" y="105156"/>
                  </a:lnTo>
                  <a:lnTo>
                    <a:pt x="171148" y="107823"/>
                  </a:lnTo>
                  <a:lnTo>
                    <a:pt x="171575" y="110430"/>
                  </a:lnTo>
                  <a:lnTo>
                    <a:pt x="171910" y="112775"/>
                  </a:lnTo>
                  <a:lnTo>
                    <a:pt x="173815" y="114681"/>
                  </a:lnTo>
                  <a:lnTo>
                    <a:pt x="214471" y="145637"/>
                  </a:lnTo>
                  <a:lnTo>
                    <a:pt x="228815" y="191262"/>
                  </a:lnTo>
                  <a:lnTo>
                    <a:pt x="228933" y="199644"/>
                  </a:lnTo>
                  <a:lnTo>
                    <a:pt x="228171" y="203453"/>
                  </a:lnTo>
                  <a:lnTo>
                    <a:pt x="209216" y="207234"/>
                  </a:lnTo>
                  <a:lnTo>
                    <a:pt x="189690" y="209978"/>
                  </a:lnTo>
                  <a:lnTo>
                    <a:pt x="169592" y="211651"/>
                  </a:lnTo>
                  <a:lnTo>
                    <a:pt x="148923" y="212217"/>
                  </a:lnTo>
                  <a:lnTo>
                    <a:pt x="242300" y="212217"/>
                  </a:lnTo>
                  <a:lnTo>
                    <a:pt x="242428" y="211651"/>
                  </a:lnTo>
                  <a:lnTo>
                    <a:pt x="243088" y="208025"/>
                  </a:lnTo>
                  <a:lnTo>
                    <a:pt x="243194" y="207234"/>
                  </a:lnTo>
                  <a:lnTo>
                    <a:pt x="243919" y="199262"/>
                  </a:lnTo>
                  <a:lnTo>
                    <a:pt x="254142" y="197971"/>
                  </a:lnTo>
                  <a:lnTo>
                    <a:pt x="289588" y="183642"/>
                  </a:lnTo>
                  <a:lnTo>
                    <a:pt x="243919" y="183642"/>
                  </a:lnTo>
                  <a:lnTo>
                    <a:pt x="238640" y="159662"/>
                  </a:lnTo>
                  <a:lnTo>
                    <a:pt x="227790" y="138112"/>
                  </a:lnTo>
                  <a:lnTo>
                    <a:pt x="211986" y="119991"/>
                  </a:lnTo>
                  <a:lnTo>
                    <a:pt x="191849" y="106299"/>
                  </a:lnTo>
                  <a:lnTo>
                    <a:pt x="196909" y="97893"/>
                  </a:lnTo>
                  <a:lnTo>
                    <a:pt x="200612" y="88773"/>
                  </a:lnTo>
                  <a:lnTo>
                    <a:pt x="202886" y="79081"/>
                  </a:lnTo>
                  <a:lnTo>
                    <a:pt x="203631" y="69342"/>
                  </a:lnTo>
                  <a:lnTo>
                    <a:pt x="203620" y="68580"/>
                  </a:lnTo>
                  <a:lnTo>
                    <a:pt x="202217" y="55155"/>
                  </a:lnTo>
                  <a:lnTo>
                    <a:pt x="198120" y="42529"/>
                  </a:lnTo>
                  <a:lnTo>
                    <a:pt x="191712" y="31402"/>
                  </a:lnTo>
                  <a:lnTo>
                    <a:pt x="184711" y="23622"/>
                  </a:lnTo>
                  <a:close/>
                </a:path>
                <a:path w="290829" h="228600">
                  <a:moveTo>
                    <a:pt x="121973" y="15239"/>
                  </a:moveTo>
                  <a:lnTo>
                    <a:pt x="87963" y="15239"/>
                  </a:lnTo>
                  <a:lnTo>
                    <a:pt x="94513" y="15942"/>
                  </a:lnTo>
                  <a:lnTo>
                    <a:pt x="100742" y="18002"/>
                  </a:lnTo>
                  <a:lnTo>
                    <a:pt x="106519" y="21347"/>
                  </a:lnTo>
                  <a:lnTo>
                    <a:pt x="111712" y="25908"/>
                  </a:lnTo>
                  <a:lnTo>
                    <a:pt x="104753" y="34944"/>
                  </a:lnTo>
                  <a:lnTo>
                    <a:pt x="99472" y="45339"/>
                  </a:lnTo>
                  <a:lnTo>
                    <a:pt x="96121" y="56876"/>
                  </a:lnTo>
                  <a:lnTo>
                    <a:pt x="94948" y="69342"/>
                  </a:lnTo>
                  <a:lnTo>
                    <a:pt x="95722" y="79462"/>
                  </a:lnTo>
                  <a:lnTo>
                    <a:pt x="97996" y="89154"/>
                  </a:lnTo>
                  <a:lnTo>
                    <a:pt x="101699" y="98274"/>
                  </a:lnTo>
                  <a:lnTo>
                    <a:pt x="106759" y="106680"/>
                  </a:lnTo>
                  <a:lnTo>
                    <a:pt x="86568" y="120491"/>
                  </a:lnTo>
                  <a:lnTo>
                    <a:pt x="70675" y="138874"/>
                  </a:lnTo>
                  <a:lnTo>
                    <a:pt x="59807" y="160686"/>
                  </a:lnTo>
                  <a:lnTo>
                    <a:pt x="54689" y="184785"/>
                  </a:lnTo>
                  <a:lnTo>
                    <a:pt x="70023" y="184785"/>
                  </a:lnTo>
                  <a:lnTo>
                    <a:pt x="72679" y="167473"/>
                  </a:lnTo>
                  <a:lnTo>
                    <a:pt x="83327" y="145637"/>
                  </a:lnTo>
                  <a:lnTo>
                    <a:pt x="99881" y="127944"/>
                  </a:lnTo>
                  <a:lnTo>
                    <a:pt x="121364" y="115824"/>
                  </a:lnTo>
                  <a:lnTo>
                    <a:pt x="123650" y="115062"/>
                  </a:lnTo>
                  <a:lnTo>
                    <a:pt x="125555" y="112775"/>
                  </a:lnTo>
                  <a:lnTo>
                    <a:pt x="126325" y="110049"/>
                  </a:lnTo>
                  <a:lnTo>
                    <a:pt x="126698" y="107442"/>
                  </a:lnTo>
                  <a:lnTo>
                    <a:pt x="125936" y="104775"/>
                  </a:lnTo>
                  <a:lnTo>
                    <a:pt x="124031" y="103250"/>
                  </a:lnTo>
                  <a:lnTo>
                    <a:pt x="117951" y="96012"/>
                  </a:lnTo>
                  <a:lnTo>
                    <a:pt x="113490" y="87629"/>
                  </a:lnTo>
                  <a:lnTo>
                    <a:pt x="110743" y="78390"/>
                  </a:lnTo>
                  <a:lnTo>
                    <a:pt x="109807" y="68580"/>
                  </a:lnTo>
                  <a:lnTo>
                    <a:pt x="112901" y="51107"/>
                  </a:lnTo>
                  <a:lnTo>
                    <a:pt x="121316" y="36814"/>
                  </a:lnTo>
                  <a:lnTo>
                    <a:pt x="133756" y="27164"/>
                  </a:lnTo>
                  <a:lnTo>
                    <a:pt x="148923" y="23622"/>
                  </a:lnTo>
                  <a:lnTo>
                    <a:pt x="184711" y="23622"/>
                  </a:lnTo>
                  <a:lnTo>
                    <a:pt x="183340" y="22098"/>
                  </a:lnTo>
                  <a:lnTo>
                    <a:pt x="189182" y="17525"/>
                  </a:lnTo>
                  <a:lnTo>
                    <a:pt x="192121" y="16383"/>
                  </a:lnTo>
                  <a:lnTo>
                    <a:pt x="123269" y="16383"/>
                  </a:lnTo>
                  <a:lnTo>
                    <a:pt x="121973" y="15239"/>
                  </a:lnTo>
                  <a:close/>
                </a:path>
                <a:path w="290829" h="228600">
                  <a:moveTo>
                    <a:pt x="237163" y="14859"/>
                  </a:moveTo>
                  <a:lnTo>
                    <a:pt x="203279" y="14859"/>
                  </a:lnTo>
                  <a:lnTo>
                    <a:pt x="217046" y="18061"/>
                  </a:lnTo>
                  <a:lnTo>
                    <a:pt x="228266" y="26765"/>
                  </a:lnTo>
                  <a:lnTo>
                    <a:pt x="235819" y="39612"/>
                  </a:lnTo>
                  <a:lnTo>
                    <a:pt x="238569" y="55155"/>
                  </a:lnTo>
                  <a:lnTo>
                    <a:pt x="238548" y="55625"/>
                  </a:lnTo>
                  <a:lnTo>
                    <a:pt x="223980" y="88392"/>
                  </a:lnTo>
                  <a:lnTo>
                    <a:pt x="223218" y="91059"/>
                  </a:lnTo>
                  <a:lnTo>
                    <a:pt x="223653" y="93725"/>
                  </a:lnTo>
                  <a:lnTo>
                    <a:pt x="223980" y="96012"/>
                  </a:lnTo>
                  <a:lnTo>
                    <a:pt x="225885" y="97917"/>
                  </a:lnTo>
                  <a:lnTo>
                    <a:pt x="262921" y="126110"/>
                  </a:lnTo>
                  <a:lnTo>
                    <a:pt x="275965" y="167473"/>
                  </a:lnTo>
                  <a:lnTo>
                    <a:pt x="275965" y="168783"/>
                  </a:lnTo>
                  <a:lnTo>
                    <a:pt x="274907" y="178308"/>
                  </a:lnTo>
                  <a:lnTo>
                    <a:pt x="267386" y="179945"/>
                  </a:lnTo>
                  <a:lnTo>
                    <a:pt x="259699" y="181403"/>
                  </a:lnTo>
                  <a:lnTo>
                    <a:pt x="251868" y="182647"/>
                  </a:lnTo>
                  <a:lnTo>
                    <a:pt x="243919" y="183642"/>
                  </a:lnTo>
                  <a:lnTo>
                    <a:pt x="289588" y="183642"/>
                  </a:lnTo>
                  <a:lnTo>
                    <a:pt x="290198" y="180594"/>
                  </a:lnTo>
                  <a:lnTo>
                    <a:pt x="290291" y="179945"/>
                  </a:lnTo>
                  <a:lnTo>
                    <a:pt x="290607" y="174878"/>
                  </a:lnTo>
                  <a:lnTo>
                    <a:pt x="290534" y="167473"/>
                  </a:lnTo>
                  <a:lnTo>
                    <a:pt x="287490" y="144023"/>
                  </a:lnTo>
                  <a:lnTo>
                    <a:pt x="278003" y="121967"/>
                  </a:lnTo>
                  <a:lnTo>
                    <a:pt x="263062" y="103411"/>
                  </a:lnTo>
                  <a:lnTo>
                    <a:pt x="243538" y="89535"/>
                  </a:lnTo>
                  <a:lnTo>
                    <a:pt x="247878" y="81986"/>
                  </a:lnTo>
                  <a:lnTo>
                    <a:pt x="253739" y="55155"/>
                  </a:lnTo>
                  <a:lnTo>
                    <a:pt x="249856" y="33914"/>
                  </a:lnTo>
                  <a:lnTo>
                    <a:pt x="239029" y="16240"/>
                  </a:lnTo>
                  <a:lnTo>
                    <a:pt x="237163" y="14859"/>
                  </a:lnTo>
                  <a:close/>
                </a:path>
                <a:path w="290829" h="228600">
                  <a:moveTo>
                    <a:pt x="156924" y="9144"/>
                  </a:moveTo>
                  <a:lnTo>
                    <a:pt x="149304" y="9144"/>
                  </a:lnTo>
                  <a:lnTo>
                    <a:pt x="142450" y="9632"/>
                  </a:lnTo>
                  <a:lnTo>
                    <a:pt x="135715" y="11049"/>
                  </a:lnTo>
                  <a:lnTo>
                    <a:pt x="129266" y="13323"/>
                  </a:lnTo>
                  <a:lnTo>
                    <a:pt x="123269" y="16383"/>
                  </a:lnTo>
                  <a:lnTo>
                    <a:pt x="192121" y="16383"/>
                  </a:lnTo>
                  <a:lnTo>
                    <a:pt x="196040" y="14859"/>
                  </a:lnTo>
                  <a:lnTo>
                    <a:pt x="237163" y="14859"/>
                  </a:lnTo>
                  <a:lnTo>
                    <a:pt x="235618" y="13715"/>
                  </a:lnTo>
                  <a:lnTo>
                    <a:pt x="170386" y="13715"/>
                  </a:lnTo>
                  <a:lnTo>
                    <a:pt x="163909" y="10668"/>
                  </a:lnTo>
                  <a:lnTo>
                    <a:pt x="156924" y="9144"/>
                  </a:lnTo>
                  <a:close/>
                </a:path>
                <a:path w="290829" h="228600">
                  <a:moveTo>
                    <a:pt x="203279" y="0"/>
                  </a:moveTo>
                  <a:lnTo>
                    <a:pt x="194282" y="910"/>
                  </a:lnTo>
                  <a:lnTo>
                    <a:pt x="185689" y="3571"/>
                  </a:lnTo>
                  <a:lnTo>
                    <a:pt x="177669" y="7875"/>
                  </a:lnTo>
                  <a:lnTo>
                    <a:pt x="170386" y="13715"/>
                  </a:lnTo>
                  <a:lnTo>
                    <a:pt x="235618" y="13715"/>
                  </a:lnTo>
                  <a:lnTo>
                    <a:pt x="222964" y="4351"/>
                  </a:lnTo>
                  <a:lnTo>
                    <a:pt x="203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99688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permissions</a:t>
            </a:r>
            <a:r>
              <a:rPr dirty="0" sz="4000" spc="-170" b="1">
                <a:latin typeface="Trebuchet MS"/>
                <a:cs typeface="Trebuchet MS"/>
              </a:rPr>
              <a:t> </a:t>
            </a:r>
            <a:r>
              <a:rPr dirty="0" sz="4000" spc="160" b="1">
                <a:latin typeface="Trebuchet MS"/>
                <a:cs typeface="Trebuchet MS"/>
              </a:rPr>
              <a:t>model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82234" y="1804797"/>
            <a:ext cx="6315710" cy="3044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00" spc="16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style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fine-grained</a:t>
            </a:r>
            <a:r>
              <a:rPr dirty="0" sz="23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3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1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5080">
              <a:lnSpc>
                <a:spcPts val="2520"/>
              </a:lnSpc>
            </a:pP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Scale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permissions 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management </a:t>
            </a: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Lake 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2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Control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(LF-TBAC)</a:t>
            </a:r>
            <a:endParaRPr sz="2300">
              <a:latin typeface="Trebuchet MS"/>
              <a:cs typeface="Trebuchet MS"/>
            </a:endParaRPr>
          </a:p>
          <a:p>
            <a:pPr marL="12700" marR="1765300">
              <a:lnSpc>
                <a:spcPts val="6160"/>
              </a:lnSpc>
              <a:spcBef>
                <a:spcPts val="515"/>
              </a:spcBef>
            </a:pP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Unified  </a:t>
            </a: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permissions 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Integrated</a:t>
            </a:r>
            <a:r>
              <a:rPr dirty="0" sz="2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23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Trebuchet MS"/>
                <a:cs typeface="Trebuchet MS"/>
              </a:rPr>
              <a:t>tools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2234" y="5250891"/>
            <a:ext cx="4924425" cy="3810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audit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3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3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2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818068" y="4009644"/>
            <a:ext cx="2200910" cy="2109470"/>
            <a:chOff x="1818068" y="4009644"/>
            <a:chExt cx="2200910" cy="210947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448" y="5033695"/>
              <a:ext cx="2066295" cy="10713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31085" y="4028694"/>
              <a:ext cx="2072639" cy="2077720"/>
            </a:xfrm>
            <a:custGeom>
              <a:avLst/>
              <a:gdLst/>
              <a:ahLst/>
              <a:cxnLst/>
              <a:rect l="l" t="t" r="r" b="b"/>
              <a:pathLst>
                <a:path w="2072639" h="2077720">
                  <a:moveTo>
                    <a:pt x="0" y="1038605"/>
                  </a:moveTo>
                  <a:lnTo>
                    <a:pt x="1127" y="989709"/>
                  </a:lnTo>
                  <a:lnTo>
                    <a:pt x="4478" y="941395"/>
                  </a:lnTo>
                  <a:lnTo>
                    <a:pt x="10001" y="893714"/>
                  </a:lnTo>
                  <a:lnTo>
                    <a:pt x="17647" y="846714"/>
                  </a:lnTo>
                  <a:lnTo>
                    <a:pt x="27367" y="800446"/>
                  </a:lnTo>
                  <a:lnTo>
                    <a:pt x="39110" y="754960"/>
                  </a:lnTo>
                  <a:lnTo>
                    <a:pt x="52827" y="710305"/>
                  </a:lnTo>
                  <a:lnTo>
                    <a:pt x="68469" y="666532"/>
                  </a:lnTo>
                  <a:lnTo>
                    <a:pt x="85984" y="623691"/>
                  </a:lnTo>
                  <a:lnTo>
                    <a:pt x="105324" y="581830"/>
                  </a:lnTo>
                  <a:lnTo>
                    <a:pt x="126439" y="541000"/>
                  </a:lnTo>
                  <a:lnTo>
                    <a:pt x="149279" y="501251"/>
                  </a:lnTo>
                  <a:lnTo>
                    <a:pt x="173795" y="462633"/>
                  </a:lnTo>
                  <a:lnTo>
                    <a:pt x="199936" y="425195"/>
                  </a:lnTo>
                  <a:lnTo>
                    <a:pt x="227653" y="388988"/>
                  </a:lnTo>
                  <a:lnTo>
                    <a:pt x="256896" y="354061"/>
                  </a:lnTo>
                  <a:lnTo>
                    <a:pt x="287616" y="320464"/>
                  </a:lnTo>
                  <a:lnTo>
                    <a:pt x="319762" y="288248"/>
                  </a:lnTo>
                  <a:lnTo>
                    <a:pt x="353285" y="257460"/>
                  </a:lnTo>
                  <a:lnTo>
                    <a:pt x="388135" y="228153"/>
                  </a:lnTo>
                  <a:lnTo>
                    <a:pt x="424263" y="200375"/>
                  </a:lnTo>
                  <a:lnTo>
                    <a:pt x="461618" y="174176"/>
                  </a:lnTo>
                  <a:lnTo>
                    <a:pt x="500151" y="149607"/>
                  </a:lnTo>
                  <a:lnTo>
                    <a:pt x="539813" y="126717"/>
                  </a:lnTo>
                  <a:lnTo>
                    <a:pt x="580552" y="105555"/>
                  </a:lnTo>
                  <a:lnTo>
                    <a:pt x="622321" y="86173"/>
                  </a:lnTo>
                  <a:lnTo>
                    <a:pt x="665068" y="68619"/>
                  </a:lnTo>
                  <a:lnTo>
                    <a:pt x="708745" y="52943"/>
                  </a:lnTo>
                  <a:lnTo>
                    <a:pt x="753301" y="39196"/>
                  </a:lnTo>
                  <a:lnTo>
                    <a:pt x="798687" y="27427"/>
                  </a:lnTo>
                  <a:lnTo>
                    <a:pt x="844852" y="17686"/>
                  </a:lnTo>
                  <a:lnTo>
                    <a:pt x="891748" y="10023"/>
                  </a:lnTo>
                  <a:lnTo>
                    <a:pt x="939324" y="4488"/>
                  </a:lnTo>
                  <a:lnTo>
                    <a:pt x="987531" y="1130"/>
                  </a:lnTo>
                  <a:lnTo>
                    <a:pt x="1036319" y="0"/>
                  </a:lnTo>
                  <a:lnTo>
                    <a:pt x="1085108" y="1130"/>
                  </a:lnTo>
                  <a:lnTo>
                    <a:pt x="1133315" y="4488"/>
                  </a:lnTo>
                  <a:lnTo>
                    <a:pt x="1180891" y="10023"/>
                  </a:lnTo>
                  <a:lnTo>
                    <a:pt x="1227787" y="17686"/>
                  </a:lnTo>
                  <a:lnTo>
                    <a:pt x="1273952" y="27427"/>
                  </a:lnTo>
                  <a:lnTo>
                    <a:pt x="1319338" y="39196"/>
                  </a:lnTo>
                  <a:lnTo>
                    <a:pt x="1363894" y="52943"/>
                  </a:lnTo>
                  <a:lnTo>
                    <a:pt x="1407571" y="68619"/>
                  </a:lnTo>
                  <a:lnTo>
                    <a:pt x="1450318" y="86173"/>
                  </a:lnTo>
                  <a:lnTo>
                    <a:pt x="1492087" y="105555"/>
                  </a:lnTo>
                  <a:lnTo>
                    <a:pt x="1532826" y="126717"/>
                  </a:lnTo>
                  <a:lnTo>
                    <a:pt x="1572488" y="149607"/>
                  </a:lnTo>
                  <a:lnTo>
                    <a:pt x="1611021" y="174176"/>
                  </a:lnTo>
                  <a:lnTo>
                    <a:pt x="1648376" y="200375"/>
                  </a:lnTo>
                  <a:lnTo>
                    <a:pt x="1684504" y="228153"/>
                  </a:lnTo>
                  <a:lnTo>
                    <a:pt x="1719354" y="257460"/>
                  </a:lnTo>
                  <a:lnTo>
                    <a:pt x="1752877" y="288248"/>
                  </a:lnTo>
                  <a:lnTo>
                    <a:pt x="1785023" y="320464"/>
                  </a:lnTo>
                  <a:lnTo>
                    <a:pt x="1815743" y="354061"/>
                  </a:lnTo>
                  <a:lnTo>
                    <a:pt x="1844986" y="388988"/>
                  </a:lnTo>
                  <a:lnTo>
                    <a:pt x="1872703" y="425196"/>
                  </a:lnTo>
                  <a:lnTo>
                    <a:pt x="1898844" y="462633"/>
                  </a:lnTo>
                  <a:lnTo>
                    <a:pt x="1923360" y="501251"/>
                  </a:lnTo>
                  <a:lnTo>
                    <a:pt x="1946200" y="541000"/>
                  </a:lnTo>
                  <a:lnTo>
                    <a:pt x="1967315" y="581830"/>
                  </a:lnTo>
                  <a:lnTo>
                    <a:pt x="1986655" y="623691"/>
                  </a:lnTo>
                  <a:lnTo>
                    <a:pt x="2004170" y="666532"/>
                  </a:lnTo>
                  <a:lnTo>
                    <a:pt x="2019812" y="710305"/>
                  </a:lnTo>
                  <a:lnTo>
                    <a:pt x="2033529" y="754960"/>
                  </a:lnTo>
                  <a:lnTo>
                    <a:pt x="2045272" y="800446"/>
                  </a:lnTo>
                  <a:lnTo>
                    <a:pt x="2054992" y="846714"/>
                  </a:lnTo>
                  <a:lnTo>
                    <a:pt x="2062638" y="893714"/>
                  </a:lnTo>
                  <a:lnTo>
                    <a:pt x="2068161" y="941395"/>
                  </a:lnTo>
                  <a:lnTo>
                    <a:pt x="2071512" y="989709"/>
                  </a:lnTo>
                  <a:lnTo>
                    <a:pt x="2072639" y="1038605"/>
                  </a:lnTo>
                  <a:lnTo>
                    <a:pt x="2071512" y="1087498"/>
                  </a:lnTo>
                  <a:lnTo>
                    <a:pt x="2068161" y="1135808"/>
                  </a:lnTo>
                  <a:lnTo>
                    <a:pt x="2062638" y="1183486"/>
                  </a:lnTo>
                  <a:lnTo>
                    <a:pt x="2054992" y="1230483"/>
                  </a:lnTo>
                  <a:lnTo>
                    <a:pt x="2045272" y="1276749"/>
                  </a:lnTo>
                  <a:lnTo>
                    <a:pt x="2033529" y="1322233"/>
                  </a:lnTo>
                  <a:lnTo>
                    <a:pt x="2019812" y="1366886"/>
                  </a:lnTo>
                  <a:lnTo>
                    <a:pt x="2004170" y="1410658"/>
                  </a:lnTo>
                  <a:lnTo>
                    <a:pt x="1986655" y="1453499"/>
                  </a:lnTo>
                  <a:lnTo>
                    <a:pt x="1967315" y="1495359"/>
                  </a:lnTo>
                  <a:lnTo>
                    <a:pt x="1946200" y="1536188"/>
                  </a:lnTo>
                  <a:lnTo>
                    <a:pt x="1923360" y="1575937"/>
                  </a:lnTo>
                  <a:lnTo>
                    <a:pt x="1898844" y="1614556"/>
                  </a:lnTo>
                  <a:lnTo>
                    <a:pt x="1872703" y="1651994"/>
                  </a:lnTo>
                  <a:lnTo>
                    <a:pt x="1844986" y="1688201"/>
                  </a:lnTo>
                  <a:lnTo>
                    <a:pt x="1815743" y="1723129"/>
                  </a:lnTo>
                  <a:lnTo>
                    <a:pt x="1785023" y="1756727"/>
                  </a:lnTo>
                  <a:lnTo>
                    <a:pt x="1752877" y="1788945"/>
                  </a:lnTo>
                  <a:lnTo>
                    <a:pt x="1719354" y="1819733"/>
                  </a:lnTo>
                  <a:lnTo>
                    <a:pt x="1684504" y="1849042"/>
                  </a:lnTo>
                  <a:lnTo>
                    <a:pt x="1648376" y="1876821"/>
                  </a:lnTo>
                  <a:lnTo>
                    <a:pt x="1611021" y="1903021"/>
                  </a:lnTo>
                  <a:lnTo>
                    <a:pt x="1572488" y="1927592"/>
                  </a:lnTo>
                  <a:lnTo>
                    <a:pt x="1532826" y="1950484"/>
                  </a:lnTo>
                  <a:lnTo>
                    <a:pt x="1492087" y="1971647"/>
                  </a:lnTo>
                  <a:lnTo>
                    <a:pt x="1450318" y="1991031"/>
                  </a:lnTo>
                  <a:lnTo>
                    <a:pt x="1407571" y="2008586"/>
                  </a:lnTo>
                  <a:lnTo>
                    <a:pt x="1363894" y="2024263"/>
                  </a:lnTo>
                  <a:lnTo>
                    <a:pt x="1319338" y="2038011"/>
                  </a:lnTo>
                  <a:lnTo>
                    <a:pt x="1273952" y="2049781"/>
                  </a:lnTo>
                  <a:lnTo>
                    <a:pt x="1227787" y="2059523"/>
                  </a:lnTo>
                  <a:lnTo>
                    <a:pt x="1180891" y="2067187"/>
                  </a:lnTo>
                  <a:lnTo>
                    <a:pt x="1133315" y="2072723"/>
                  </a:lnTo>
                  <a:lnTo>
                    <a:pt x="1085108" y="2076081"/>
                  </a:lnTo>
                  <a:lnTo>
                    <a:pt x="1036319" y="2077211"/>
                  </a:lnTo>
                  <a:lnTo>
                    <a:pt x="987531" y="2076081"/>
                  </a:lnTo>
                  <a:lnTo>
                    <a:pt x="939324" y="2072723"/>
                  </a:lnTo>
                  <a:lnTo>
                    <a:pt x="891748" y="2067187"/>
                  </a:lnTo>
                  <a:lnTo>
                    <a:pt x="844852" y="2059523"/>
                  </a:lnTo>
                  <a:lnTo>
                    <a:pt x="798687" y="2049781"/>
                  </a:lnTo>
                  <a:lnTo>
                    <a:pt x="753301" y="2038011"/>
                  </a:lnTo>
                  <a:lnTo>
                    <a:pt x="708745" y="2024263"/>
                  </a:lnTo>
                  <a:lnTo>
                    <a:pt x="665068" y="2008586"/>
                  </a:lnTo>
                  <a:lnTo>
                    <a:pt x="622321" y="1991031"/>
                  </a:lnTo>
                  <a:lnTo>
                    <a:pt x="580552" y="1971647"/>
                  </a:lnTo>
                  <a:lnTo>
                    <a:pt x="539813" y="1950484"/>
                  </a:lnTo>
                  <a:lnTo>
                    <a:pt x="500151" y="1927592"/>
                  </a:lnTo>
                  <a:lnTo>
                    <a:pt x="461618" y="1903021"/>
                  </a:lnTo>
                  <a:lnTo>
                    <a:pt x="424263" y="1876821"/>
                  </a:lnTo>
                  <a:lnTo>
                    <a:pt x="388135" y="1849042"/>
                  </a:lnTo>
                  <a:lnTo>
                    <a:pt x="353285" y="1819733"/>
                  </a:lnTo>
                  <a:lnTo>
                    <a:pt x="319762" y="1788945"/>
                  </a:lnTo>
                  <a:lnTo>
                    <a:pt x="287616" y="1756727"/>
                  </a:lnTo>
                  <a:lnTo>
                    <a:pt x="256896" y="1723129"/>
                  </a:lnTo>
                  <a:lnTo>
                    <a:pt x="227653" y="1688201"/>
                  </a:lnTo>
                  <a:lnTo>
                    <a:pt x="199936" y="1651994"/>
                  </a:lnTo>
                  <a:lnTo>
                    <a:pt x="173795" y="1614556"/>
                  </a:lnTo>
                  <a:lnTo>
                    <a:pt x="149279" y="1575937"/>
                  </a:lnTo>
                  <a:lnTo>
                    <a:pt x="126439" y="1536188"/>
                  </a:lnTo>
                  <a:lnTo>
                    <a:pt x="105324" y="1495359"/>
                  </a:lnTo>
                  <a:lnTo>
                    <a:pt x="85984" y="1453499"/>
                  </a:lnTo>
                  <a:lnTo>
                    <a:pt x="68469" y="1410658"/>
                  </a:lnTo>
                  <a:lnTo>
                    <a:pt x="52827" y="1366886"/>
                  </a:lnTo>
                  <a:lnTo>
                    <a:pt x="39110" y="1322233"/>
                  </a:lnTo>
                  <a:lnTo>
                    <a:pt x="27367" y="1276749"/>
                  </a:lnTo>
                  <a:lnTo>
                    <a:pt x="17647" y="1230483"/>
                  </a:lnTo>
                  <a:lnTo>
                    <a:pt x="10001" y="1183486"/>
                  </a:lnTo>
                  <a:lnTo>
                    <a:pt x="4478" y="1135808"/>
                  </a:lnTo>
                  <a:lnTo>
                    <a:pt x="1127" y="1087498"/>
                  </a:lnTo>
                  <a:lnTo>
                    <a:pt x="0" y="1038605"/>
                  </a:lnTo>
                  <a:close/>
                </a:path>
                <a:path w="2072639" h="2077720">
                  <a:moveTo>
                    <a:pt x="13715" y="964310"/>
                  </a:moveTo>
                  <a:lnTo>
                    <a:pt x="86623" y="983106"/>
                  </a:lnTo>
                  <a:lnTo>
                    <a:pt x="124063" y="992758"/>
                  </a:lnTo>
                  <a:lnTo>
                    <a:pt x="137856" y="996314"/>
                  </a:lnTo>
                  <a:lnTo>
                    <a:pt x="188865" y="1007969"/>
                  </a:lnTo>
                  <a:lnTo>
                    <a:pt x="238437" y="1017090"/>
                  </a:lnTo>
                  <a:lnTo>
                    <a:pt x="288436" y="1024183"/>
                  </a:lnTo>
                  <a:lnTo>
                    <a:pt x="338756" y="1029250"/>
                  </a:lnTo>
                  <a:lnTo>
                    <a:pt x="389288" y="1032290"/>
                  </a:lnTo>
                  <a:lnTo>
                    <a:pt x="439927" y="1033303"/>
                  </a:lnTo>
                  <a:lnTo>
                    <a:pt x="490567" y="1032290"/>
                  </a:lnTo>
                  <a:lnTo>
                    <a:pt x="541099" y="1029250"/>
                  </a:lnTo>
                  <a:lnTo>
                    <a:pt x="591419" y="1024183"/>
                  </a:lnTo>
                  <a:lnTo>
                    <a:pt x="641418" y="1017090"/>
                  </a:lnTo>
                  <a:lnTo>
                    <a:pt x="690990" y="1007969"/>
                  </a:lnTo>
                  <a:lnTo>
                    <a:pt x="740028" y="996822"/>
                  </a:lnTo>
                  <a:lnTo>
                    <a:pt x="789067" y="984919"/>
                  </a:lnTo>
                  <a:lnTo>
                    <a:pt x="838639" y="975180"/>
                  </a:lnTo>
                  <a:lnTo>
                    <a:pt x="888638" y="967605"/>
                  </a:lnTo>
                  <a:lnTo>
                    <a:pt x="938958" y="962194"/>
                  </a:lnTo>
                  <a:lnTo>
                    <a:pt x="989490" y="958947"/>
                  </a:lnTo>
                  <a:lnTo>
                    <a:pt x="1040130" y="957865"/>
                  </a:lnTo>
                  <a:lnTo>
                    <a:pt x="1090769" y="958947"/>
                  </a:lnTo>
                  <a:lnTo>
                    <a:pt x="1141301" y="962194"/>
                  </a:lnTo>
                  <a:lnTo>
                    <a:pt x="1191621" y="967605"/>
                  </a:lnTo>
                  <a:lnTo>
                    <a:pt x="1241620" y="975180"/>
                  </a:lnTo>
                  <a:lnTo>
                    <a:pt x="1291192" y="984919"/>
                  </a:lnTo>
                  <a:lnTo>
                    <a:pt x="1340231" y="996822"/>
                  </a:lnTo>
                  <a:lnTo>
                    <a:pt x="1390069" y="1007969"/>
                  </a:lnTo>
                  <a:lnTo>
                    <a:pt x="1440164" y="1017090"/>
                  </a:lnTo>
                  <a:lnTo>
                    <a:pt x="1490448" y="1024183"/>
                  </a:lnTo>
                  <a:lnTo>
                    <a:pt x="1540853" y="1029250"/>
                  </a:lnTo>
                  <a:lnTo>
                    <a:pt x="1591313" y="1032290"/>
                  </a:lnTo>
                  <a:lnTo>
                    <a:pt x="1641760" y="1033303"/>
                  </a:lnTo>
                  <a:lnTo>
                    <a:pt x="1692128" y="1032290"/>
                  </a:lnTo>
                  <a:lnTo>
                    <a:pt x="1742350" y="1029250"/>
                  </a:lnTo>
                  <a:lnTo>
                    <a:pt x="1792358" y="1024183"/>
                  </a:lnTo>
                  <a:lnTo>
                    <a:pt x="1842086" y="1017090"/>
                  </a:lnTo>
                  <a:lnTo>
                    <a:pt x="1891467" y="1007969"/>
                  </a:lnTo>
                  <a:lnTo>
                    <a:pt x="1940433" y="996822"/>
                  </a:lnTo>
                  <a:lnTo>
                    <a:pt x="2013340" y="978026"/>
                  </a:lnTo>
                  <a:lnTo>
                    <a:pt x="2050780" y="968375"/>
                  </a:lnTo>
                  <a:lnTo>
                    <a:pt x="2064573" y="964819"/>
                  </a:lnTo>
                  <a:lnTo>
                    <a:pt x="2066543" y="964310"/>
                  </a:lnTo>
                </a:path>
                <a:path w="2072639" h="2077720">
                  <a:moveTo>
                    <a:pt x="18287" y="799337"/>
                  </a:moveTo>
                  <a:lnTo>
                    <a:pt x="89727" y="822025"/>
                  </a:lnTo>
                  <a:lnTo>
                    <a:pt x="126412" y="833675"/>
                  </a:lnTo>
                  <a:lnTo>
                    <a:pt x="139928" y="837967"/>
                  </a:lnTo>
                  <a:lnTo>
                    <a:pt x="189874" y="852114"/>
                  </a:lnTo>
                  <a:lnTo>
                    <a:pt x="238409" y="863187"/>
                  </a:lnTo>
                  <a:lnTo>
                    <a:pt x="287361" y="871799"/>
                  </a:lnTo>
                  <a:lnTo>
                    <a:pt x="336625" y="877950"/>
                  </a:lnTo>
                  <a:lnTo>
                    <a:pt x="386097" y="881641"/>
                  </a:lnTo>
                  <a:lnTo>
                    <a:pt x="435673" y="882872"/>
                  </a:lnTo>
                  <a:lnTo>
                    <a:pt x="485249" y="881641"/>
                  </a:lnTo>
                  <a:lnTo>
                    <a:pt x="534721" y="877950"/>
                  </a:lnTo>
                  <a:lnTo>
                    <a:pt x="583985" y="871799"/>
                  </a:lnTo>
                  <a:lnTo>
                    <a:pt x="632937" y="863187"/>
                  </a:lnTo>
                  <a:lnTo>
                    <a:pt x="681472" y="852114"/>
                  </a:lnTo>
                  <a:lnTo>
                    <a:pt x="729488" y="838580"/>
                  </a:lnTo>
                  <a:lnTo>
                    <a:pt x="777505" y="824174"/>
                  </a:lnTo>
                  <a:lnTo>
                    <a:pt x="826047" y="812387"/>
                  </a:lnTo>
                  <a:lnTo>
                    <a:pt x="875010" y="803219"/>
                  </a:lnTo>
                  <a:lnTo>
                    <a:pt x="924287" y="796670"/>
                  </a:lnTo>
                  <a:lnTo>
                    <a:pt x="973774" y="792741"/>
                  </a:lnTo>
                  <a:lnTo>
                    <a:pt x="1023366" y="791432"/>
                  </a:lnTo>
                  <a:lnTo>
                    <a:pt x="1072957" y="792741"/>
                  </a:lnTo>
                  <a:lnTo>
                    <a:pt x="1122444" y="796670"/>
                  </a:lnTo>
                  <a:lnTo>
                    <a:pt x="1171721" y="803219"/>
                  </a:lnTo>
                  <a:lnTo>
                    <a:pt x="1220684" y="812387"/>
                  </a:lnTo>
                  <a:lnTo>
                    <a:pt x="1269226" y="824174"/>
                  </a:lnTo>
                  <a:lnTo>
                    <a:pt x="1317244" y="838580"/>
                  </a:lnTo>
                  <a:lnTo>
                    <a:pt x="1366032" y="852114"/>
                  </a:lnTo>
                  <a:lnTo>
                    <a:pt x="1415073" y="863187"/>
                  </a:lnTo>
                  <a:lnTo>
                    <a:pt x="1464300" y="871799"/>
                  </a:lnTo>
                  <a:lnTo>
                    <a:pt x="1513647" y="877950"/>
                  </a:lnTo>
                  <a:lnTo>
                    <a:pt x="1563048" y="881641"/>
                  </a:lnTo>
                  <a:lnTo>
                    <a:pt x="1612439" y="882872"/>
                  </a:lnTo>
                  <a:lnTo>
                    <a:pt x="1661753" y="881641"/>
                  </a:lnTo>
                  <a:lnTo>
                    <a:pt x="1710925" y="877950"/>
                  </a:lnTo>
                  <a:lnTo>
                    <a:pt x="1759888" y="871799"/>
                  </a:lnTo>
                  <a:lnTo>
                    <a:pt x="1808578" y="863187"/>
                  </a:lnTo>
                  <a:lnTo>
                    <a:pt x="1856928" y="852114"/>
                  </a:lnTo>
                  <a:lnTo>
                    <a:pt x="1904873" y="838580"/>
                  </a:lnTo>
                  <a:lnTo>
                    <a:pt x="1976312" y="815893"/>
                  </a:lnTo>
                  <a:lnTo>
                    <a:pt x="2012997" y="804243"/>
                  </a:lnTo>
                  <a:lnTo>
                    <a:pt x="2026513" y="799951"/>
                  </a:lnTo>
                  <a:lnTo>
                    <a:pt x="2028443" y="799337"/>
                  </a:lnTo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42515" y="4009644"/>
              <a:ext cx="2176780" cy="802005"/>
            </a:xfrm>
            <a:custGeom>
              <a:avLst/>
              <a:gdLst/>
              <a:ahLst/>
              <a:cxnLst/>
              <a:rect l="l" t="t" r="r" b="b"/>
              <a:pathLst>
                <a:path w="2176779" h="802004">
                  <a:moveTo>
                    <a:pt x="2176272" y="0"/>
                  </a:moveTo>
                  <a:lnTo>
                    <a:pt x="0" y="0"/>
                  </a:lnTo>
                  <a:lnTo>
                    <a:pt x="0" y="801623"/>
                  </a:lnTo>
                  <a:lnTo>
                    <a:pt x="2176272" y="801623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011679" y="5120640"/>
            <a:ext cx="1716405" cy="50165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31750" rIns="0" bIns="0" rtlCol="0" vert="horz">
            <a:spAutoFit/>
          </a:bodyPr>
          <a:lstStyle/>
          <a:p>
            <a:pPr marL="196850" marR="189865" indent="227329">
              <a:lnSpc>
                <a:spcPct val="103099"/>
              </a:lnSpc>
              <a:spcBef>
                <a:spcPts val="250"/>
              </a:spcBef>
            </a:pPr>
            <a:r>
              <a:rPr dirty="0" sz="1300" spc="60">
                <a:solidFill>
                  <a:srgbClr val="E8872B"/>
                </a:solidFill>
                <a:latin typeface="Trebuchet MS"/>
                <a:cs typeface="Trebuchet MS"/>
              </a:rPr>
              <a:t>Amazon </a:t>
            </a:r>
            <a:r>
              <a:rPr dirty="0" sz="1300" spc="114">
                <a:solidFill>
                  <a:srgbClr val="E8872B"/>
                </a:solidFill>
                <a:latin typeface="Trebuchet MS"/>
                <a:cs typeface="Trebuchet MS"/>
              </a:rPr>
              <a:t>S3 </a:t>
            </a:r>
            <a:r>
              <a:rPr dirty="0" sz="1300" spc="12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300" spc="15">
                <a:solidFill>
                  <a:srgbClr val="E8872B"/>
                </a:solidFill>
                <a:latin typeface="Trebuchet MS"/>
                <a:cs typeface="Trebuchet MS"/>
              </a:rPr>
              <a:t>data</a:t>
            </a:r>
            <a:r>
              <a:rPr dirty="0" sz="1300" spc="-75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E8872B"/>
                </a:solidFill>
                <a:latin typeface="Trebuchet MS"/>
                <a:cs typeface="Trebuchet MS"/>
              </a:rPr>
              <a:t>lake</a:t>
            </a:r>
            <a:r>
              <a:rPr dirty="0" sz="1300" spc="-80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300" spc="30">
                <a:solidFill>
                  <a:srgbClr val="E8872B"/>
                </a:solidFill>
                <a:latin typeface="Trebuchet MS"/>
                <a:cs typeface="Trebuchet MS"/>
              </a:rPr>
              <a:t>storage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72484" y="2599956"/>
            <a:ext cx="1146175" cy="848994"/>
            <a:chOff x="3872484" y="2599956"/>
            <a:chExt cx="1146175" cy="848994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2484" y="2599956"/>
              <a:ext cx="1146048" cy="84885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98138" y="2724149"/>
              <a:ext cx="947419" cy="648335"/>
            </a:xfrm>
            <a:custGeom>
              <a:avLst/>
              <a:gdLst/>
              <a:ahLst/>
              <a:cxnLst/>
              <a:rect l="l" t="t" r="r" b="b"/>
              <a:pathLst>
                <a:path w="947420" h="648335">
                  <a:moveTo>
                    <a:pt x="914915" y="22110"/>
                  </a:moveTo>
                  <a:lnTo>
                    <a:pt x="895180" y="23451"/>
                  </a:lnTo>
                  <a:lnTo>
                    <a:pt x="0" y="631825"/>
                  </a:lnTo>
                  <a:lnTo>
                    <a:pt x="11175" y="648335"/>
                  </a:lnTo>
                  <a:lnTo>
                    <a:pt x="906470" y="39760"/>
                  </a:lnTo>
                  <a:lnTo>
                    <a:pt x="914915" y="22110"/>
                  </a:lnTo>
                  <a:close/>
                </a:path>
                <a:path w="947420" h="648335">
                  <a:moveTo>
                    <a:pt x="946084" y="2794"/>
                  </a:moveTo>
                  <a:lnTo>
                    <a:pt x="925576" y="2794"/>
                  </a:lnTo>
                  <a:lnTo>
                    <a:pt x="936751" y="19176"/>
                  </a:lnTo>
                  <a:lnTo>
                    <a:pt x="906470" y="39760"/>
                  </a:lnTo>
                  <a:lnTo>
                    <a:pt x="884174" y="86360"/>
                  </a:lnTo>
                  <a:lnTo>
                    <a:pt x="881888" y="91312"/>
                  </a:lnTo>
                  <a:lnTo>
                    <a:pt x="883920" y="97154"/>
                  </a:lnTo>
                  <a:lnTo>
                    <a:pt x="888873" y="99567"/>
                  </a:lnTo>
                  <a:lnTo>
                    <a:pt x="893826" y="101853"/>
                  </a:lnTo>
                  <a:lnTo>
                    <a:pt x="899795" y="99822"/>
                  </a:lnTo>
                  <a:lnTo>
                    <a:pt x="902081" y="94869"/>
                  </a:lnTo>
                  <a:lnTo>
                    <a:pt x="946084" y="2794"/>
                  </a:lnTo>
                  <a:close/>
                </a:path>
                <a:path w="947420" h="648335">
                  <a:moveTo>
                    <a:pt x="928261" y="6730"/>
                  </a:moveTo>
                  <a:lnTo>
                    <a:pt x="922274" y="6730"/>
                  </a:lnTo>
                  <a:lnTo>
                    <a:pt x="931926" y="20954"/>
                  </a:lnTo>
                  <a:lnTo>
                    <a:pt x="914915" y="22110"/>
                  </a:lnTo>
                  <a:lnTo>
                    <a:pt x="906470" y="39760"/>
                  </a:lnTo>
                  <a:lnTo>
                    <a:pt x="936751" y="19176"/>
                  </a:lnTo>
                  <a:lnTo>
                    <a:pt x="928261" y="6730"/>
                  </a:lnTo>
                  <a:close/>
                </a:path>
                <a:path w="947420" h="648335">
                  <a:moveTo>
                    <a:pt x="947420" y="0"/>
                  </a:moveTo>
                  <a:lnTo>
                    <a:pt x="837057" y="7620"/>
                  </a:lnTo>
                  <a:lnTo>
                    <a:pt x="832865" y="12319"/>
                  </a:lnTo>
                  <a:lnTo>
                    <a:pt x="833627" y="23240"/>
                  </a:lnTo>
                  <a:lnTo>
                    <a:pt x="838453" y="27304"/>
                  </a:lnTo>
                  <a:lnTo>
                    <a:pt x="895180" y="23451"/>
                  </a:lnTo>
                  <a:lnTo>
                    <a:pt x="925576" y="2794"/>
                  </a:lnTo>
                  <a:lnTo>
                    <a:pt x="946084" y="2794"/>
                  </a:lnTo>
                  <a:lnTo>
                    <a:pt x="947420" y="0"/>
                  </a:lnTo>
                  <a:close/>
                </a:path>
                <a:path w="947420" h="648335">
                  <a:moveTo>
                    <a:pt x="925576" y="2794"/>
                  </a:moveTo>
                  <a:lnTo>
                    <a:pt x="895180" y="23451"/>
                  </a:lnTo>
                  <a:lnTo>
                    <a:pt x="914915" y="22110"/>
                  </a:lnTo>
                  <a:lnTo>
                    <a:pt x="922274" y="6730"/>
                  </a:lnTo>
                  <a:lnTo>
                    <a:pt x="928261" y="6730"/>
                  </a:lnTo>
                  <a:lnTo>
                    <a:pt x="925576" y="2794"/>
                  </a:lnTo>
                  <a:close/>
                </a:path>
                <a:path w="947420" h="648335">
                  <a:moveTo>
                    <a:pt x="922274" y="6730"/>
                  </a:moveTo>
                  <a:lnTo>
                    <a:pt x="914915" y="22110"/>
                  </a:lnTo>
                  <a:lnTo>
                    <a:pt x="931926" y="20954"/>
                  </a:lnTo>
                  <a:lnTo>
                    <a:pt x="922274" y="673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807207" y="2767583"/>
            <a:ext cx="297180" cy="626745"/>
            <a:chOff x="2807207" y="2767583"/>
            <a:chExt cx="297180" cy="62674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7207" y="2767583"/>
              <a:ext cx="297180" cy="6263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75660" y="2891789"/>
              <a:ext cx="111760" cy="426084"/>
            </a:xfrm>
            <a:custGeom>
              <a:avLst/>
              <a:gdLst/>
              <a:ahLst/>
              <a:cxnLst/>
              <a:rect l="l" t="t" r="r" b="b"/>
              <a:pathLst>
                <a:path w="111760" h="426085">
                  <a:moveTo>
                    <a:pt x="55752" y="39224"/>
                  </a:moveTo>
                  <a:lnTo>
                    <a:pt x="45846" y="56206"/>
                  </a:lnTo>
                  <a:lnTo>
                    <a:pt x="45846" y="425831"/>
                  </a:lnTo>
                  <a:lnTo>
                    <a:pt x="65658" y="425831"/>
                  </a:lnTo>
                  <a:lnTo>
                    <a:pt x="65658" y="56206"/>
                  </a:lnTo>
                  <a:lnTo>
                    <a:pt x="55752" y="39224"/>
                  </a:lnTo>
                  <a:close/>
                </a:path>
                <a:path w="111760" h="426085">
                  <a:moveTo>
                    <a:pt x="55752" y="0"/>
                  </a:moveTo>
                  <a:lnTo>
                    <a:pt x="2793" y="90805"/>
                  </a:lnTo>
                  <a:lnTo>
                    <a:pt x="0" y="95504"/>
                  </a:lnTo>
                  <a:lnTo>
                    <a:pt x="1524" y="101600"/>
                  </a:lnTo>
                  <a:lnTo>
                    <a:pt x="6350" y="104394"/>
                  </a:lnTo>
                  <a:lnTo>
                    <a:pt x="11049" y="107187"/>
                  </a:lnTo>
                  <a:lnTo>
                    <a:pt x="17144" y="105537"/>
                  </a:lnTo>
                  <a:lnTo>
                    <a:pt x="19812" y="100837"/>
                  </a:lnTo>
                  <a:lnTo>
                    <a:pt x="45846" y="56206"/>
                  </a:lnTo>
                  <a:lnTo>
                    <a:pt x="45846" y="19558"/>
                  </a:lnTo>
                  <a:lnTo>
                    <a:pt x="67159" y="19558"/>
                  </a:lnTo>
                  <a:lnTo>
                    <a:pt x="55752" y="0"/>
                  </a:lnTo>
                  <a:close/>
                </a:path>
                <a:path w="111760" h="426085">
                  <a:moveTo>
                    <a:pt x="67159" y="19558"/>
                  </a:moveTo>
                  <a:lnTo>
                    <a:pt x="65658" y="19558"/>
                  </a:lnTo>
                  <a:lnTo>
                    <a:pt x="65659" y="56206"/>
                  </a:lnTo>
                  <a:lnTo>
                    <a:pt x="91693" y="100837"/>
                  </a:lnTo>
                  <a:lnTo>
                    <a:pt x="94361" y="105537"/>
                  </a:lnTo>
                  <a:lnTo>
                    <a:pt x="100456" y="107187"/>
                  </a:lnTo>
                  <a:lnTo>
                    <a:pt x="105156" y="104394"/>
                  </a:lnTo>
                  <a:lnTo>
                    <a:pt x="109981" y="101600"/>
                  </a:lnTo>
                  <a:lnTo>
                    <a:pt x="111506" y="95504"/>
                  </a:lnTo>
                  <a:lnTo>
                    <a:pt x="108712" y="90805"/>
                  </a:lnTo>
                  <a:lnTo>
                    <a:pt x="67159" y="19558"/>
                  </a:lnTo>
                  <a:close/>
                </a:path>
                <a:path w="111760" h="426085">
                  <a:moveTo>
                    <a:pt x="65658" y="19558"/>
                  </a:moveTo>
                  <a:lnTo>
                    <a:pt x="45846" y="19558"/>
                  </a:lnTo>
                  <a:lnTo>
                    <a:pt x="45846" y="56206"/>
                  </a:lnTo>
                  <a:lnTo>
                    <a:pt x="55752" y="39224"/>
                  </a:lnTo>
                  <a:lnTo>
                    <a:pt x="47243" y="24637"/>
                  </a:lnTo>
                  <a:lnTo>
                    <a:pt x="65658" y="24637"/>
                  </a:lnTo>
                  <a:lnTo>
                    <a:pt x="65658" y="19558"/>
                  </a:lnTo>
                  <a:close/>
                </a:path>
                <a:path w="111760" h="426085">
                  <a:moveTo>
                    <a:pt x="65658" y="24637"/>
                  </a:moveTo>
                  <a:lnTo>
                    <a:pt x="64262" y="24637"/>
                  </a:lnTo>
                  <a:lnTo>
                    <a:pt x="55752" y="39224"/>
                  </a:lnTo>
                  <a:lnTo>
                    <a:pt x="65659" y="56206"/>
                  </a:lnTo>
                  <a:lnTo>
                    <a:pt x="65658" y="24637"/>
                  </a:lnTo>
                  <a:close/>
                </a:path>
                <a:path w="111760" h="426085">
                  <a:moveTo>
                    <a:pt x="64262" y="24637"/>
                  </a:moveTo>
                  <a:lnTo>
                    <a:pt x="47243" y="24637"/>
                  </a:lnTo>
                  <a:lnTo>
                    <a:pt x="55752" y="39224"/>
                  </a:lnTo>
                  <a:lnTo>
                    <a:pt x="64262" y="24637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436" y="1612391"/>
            <a:ext cx="457200" cy="4572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29945" y="2160904"/>
            <a:ext cx="650875" cy="252729"/>
            <a:chOff x="329945" y="2160904"/>
            <a:chExt cx="650875" cy="252729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505" y="2160904"/>
              <a:ext cx="473443" cy="897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945" y="2291460"/>
              <a:ext cx="650836" cy="12191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7572" y="1612391"/>
            <a:ext cx="457200" cy="4572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64030" y="2158745"/>
            <a:ext cx="272415" cy="229235"/>
            <a:chOff x="1264030" y="2158745"/>
            <a:chExt cx="272415" cy="22923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4030" y="2158745"/>
              <a:ext cx="271906" cy="9207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2412" y="2292222"/>
              <a:ext cx="262763" cy="95503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4707" y="1612391"/>
            <a:ext cx="457200" cy="45720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820291" y="2160904"/>
            <a:ext cx="473709" cy="227329"/>
            <a:chOff x="1820291" y="2160904"/>
            <a:chExt cx="473709" cy="227329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0291" y="2160904"/>
              <a:ext cx="473456" cy="897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47723" y="2292222"/>
              <a:ext cx="417829" cy="9563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60320" y="1612391"/>
            <a:ext cx="457200" cy="4572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45969" y="2160904"/>
            <a:ext cx="473456" cy="897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683382" y="2298064"/>
            <a:ext cx="252094" cy="8775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67455" y="1612391"/>
            <a:ext cx="457200" cy="45720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3232911" y="2160904"/>
            <a:ext cx="487045" cy="227329"/>
            <a:chOff x="3232911" y="2160904"/>
            <a:chExt cx="487045" cy="227329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32911" y="2160904"/>
              <a:ext cx="473455" cy="897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6086" y="2290444"/>
              <a:ext cx="483742" cy="9740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978848" y="1616659"/>
            <a:ext cx="450850" cy="451484"/>
            <a:chOff x="3978848" y="1616659"/>
            <a:chExt cx="450850" cy="451484"/>
          </a:xfrm>
        </p:grpSpPr>
        <p:sp>
          <p:nvSpPr>
            <p:cNvPr id="37" name="object 37"/>
            <p:cNvSpPr/>
            <p:nvPr/>
          </p:nvSpPr>
          <p:spPr>
            <a:xfrm>
              <a:off x="3978848" y="1616659"/>
              <a:ext cx="450850" cy="451484"/>
            </a:xfrm>
            <a:custGeom>
              <a:avLst/>
              <a:gdLst/>
              <a:ahLst/>
              <a:cxnLst/>
              <a:rect l="l" t="t" r="r" b="b"/>
              <a:pathLst>
                <a:path w="450850" h="451485">
                  <a:moveTo>
                    <a:pt x="450690" y="0"/>
                  </a:moveTo>
                  <a:lnTo>
                    <a:pt x="0" y="0"/>
                  </a:lnTo>
                  <a:lnTo>
                    <a:pt x="0" y="451250"/>
                  </a:lnTo>
                  <a:lnTo>
                    <a:pt x="450690" y="451250"/>
                  </a:lnTo>
                  <a:lnTo>
                    <a:pt x="450690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053908" y="1690070"/>
              <a:ext cx="300990" cy="304800"/>
            </a:xfrm>
            <a:custGeom>
              <a:avLst/>
              <a:gdLst/>
              <a:ahLst/>
              <a:cxnLst/>
              <a:rect l="l" t="t" r="r" b="b"/>
              <a:pathLst>
                <a:path w="300989" h="304800">
                  <a:moveTo>
                    <a:pt x="113754" y="0"/>
                  </a:moveTo>
                  <a:lnTo>
                    <a:pt x="111460" y="0"/>
                  </a:lnTo>
                  <a:lnTo>
                    <a:pt x="109602" y="1077"/>
                  </a:lnTo>
                  <a:lnTo>
                    <a:pt x="38934" y="44217"/>
                  </a:lnTo>
                  <a:lnTo>
                    <a:pt x="37156" y="45330"/>
                  </a:lnTo>
                  <a:lnTo>
                    <a:pt x="36085" y="47291"/>
                  </a:lnTo>
                  <a:lnTo>
                    <a:pt x="36110" y="92711"/>
                  </a:lnTo>
                  <a:lnTo>
                    <a:pt x="1171" y="112486"/>
                  </a:lnTo>
                  <a:lnTo>
                    <a:pt x="57" y="114388"/>
                  </a:lnTo>
                  <a:lnTo>
                    <a:pt x="0" y="189941"/>
                  </a:lnTo>
                  <a:lnTo>
                    <a:pt x="1171" y="191941"/>
                  </a:lnTo>
                  <a:lnTo>
                    <a:pt x="36290" y="211721"/>
                  </a:lnTo>
                  <a:lnTo>
                    <a:pt x="36304" y="257152"/>
                  </a:lnTo>
                  <a:lnTo>
                    <a:pt x="37352" y="259052"/>
                  </a:lnTo>
                  <a:lnTo>
                    <a:pt x="39114" y="260156"/>
                  </a:lnTo>
                  <a:lnTo>
                    <a:pt x="109843" y="303355"/>
                  </a:lnTo>
                  <a:lnTo>
                    <a:pt x="111701" y="304428"/>
                  </a:lnTo>
                  <a:lnTo>
                    <a:pt x="113994" y="304428"/>
                  </a:lnTo>
                  <a:lnTo>
                    <a:pt x="115852" y="303355"/>
                  </a:lnTo>
                  <a:lnTo>
                    <a:pt x="136632" y="290901"/>
                  </a:lnTo>
                  <a:lnTo>
                    <a:pt x="112787" y="290901"/>
                  </a:lnTo>
                  <a:lnTo>
                    <a:pt x="87669" y="275558"/>
                  </a:lnTo>
                  <a:lnTo>
                    <a:pt x="100038" y="268278"/>
                  </a:lnTo>
                  <a:lnTo>
                    <a:pt x="75170" y="268278"/>
                  </a:lnTo>
                  <a:lnTo>
                    <a:pt x="48128" y="251492"/>
                  </a:lnTo>
                  <a:lnTo>
                    <a:pt x="48128" y="211601"/>
                  </a:lnTo>
                  <a:lnTo>
                    <a:pt x="65561" y="201252"/>
                  </a:lnTo>
                  <a:lnTo>
                    <a:pt x="42119" y="201252"/>
                  </a:lnTo>
                  <a:lnTo>
                    <a:pt x="12073" y="184225"/>
                  </a:lnTo>
                  <a:lnTo>
                    <a:pt x="12073" y="156007"/>
                  </a:lnTo>
                  <a:lnTo>
                    <a:pt x="35832" y="142048"/>
                  </a:lnTo>
                  <a:lnTo>
                    <a:pt x="12193" y="142048"/>
                  </a:lnTo>
                  <a:lnTo>
                    <a:pt x="12193" y="120147"/>
                  </a:lnTo>
                  <a:lnTo>
                    <a:pt x="42239" y="103120"/>
                  </a:lnTo>
                  <a:lnTo>
                    <a:pt x="66177" y="103120"/>
                  </a:lnTo>
                  <a:lnTo>
                    <a:pt x="48128" y="92892"/>
                  </a:lnTo>
                  <a:lnTo>
                    <a:pt x="48128" y="52941"/>
                  </a:lnTo>
                  <a:lnTo>
                    <a:pt x="72105" y="38080"/>
                  </a:lnTo>
                  <a:lnTo>
                    <a:pt x="84123" y="38080"/>
                  </a:lnTo>
                  <a:lnTo>
                    <a:pt x="84123" y="30740"/>
                  </a:lnTo>
                  <a:lnTo>
                    <a:pt x="112787" y="13291"/>
                  </a:lnTo>
                  <a:lnTo>
                    <a:pt x="135990" y="13291"/>
                  </a:lnTo>
                  <a:lnTo>
                    <a:pt x="115612" y="1077"/>
                  </a:lnTo>
                  <a:lnTo>
                    <a:pt x="113754" y="0"/>
                  </a:lnTo>
                  <a:close/>
                </a:path>
                <a:path w="300989" h="304800">
                  <a:moveTo>
                    <a:pt x="173671" y="282718"/>
                  </a:moveTo>
                  <a:lnTo>
                    <a:pt x="150285" y="282718"/>
                  </a:lnTo>
                  <a:lnTo>
                    <a:pt x="185644" y="303902"/>
                  </a:lnTo>
                  <a:lnTo>
                    <a:pt x="186706" y="304193"/>
                  </a:lnTo>
                  <a:lnTo>
                    <a:pt x="188879" y="304188"/>
                  </a:lnTo>
                  <a:lnTo>
                    <a:pt x="189956" y="303897"/>
                  </a:lnTo>
                  <a:lnTo>
                    <a:pt x="190907" y="303355"/>
                  </a:lnTo>
                  <a:lnTo>
                    <a:pt x="210916" y="291141"/>
                  </a:lnTo>
                  <a:lnTo>
                    <a:pt x="187782" y="291141"/>
                  </a:lnTo>
                  <a:lnTo>
                    <a:pt x="173671" y="282718"/>
                  </a:lnTo>
                  <a:close/>
                </a:path>
                <a:path w="300989" h="304800">
                  <a:moveTo>
                    <a:pt x="284911" y="175501"/>
                  </a:moveTo>
                  <a:lnTo>
                    <a:pt x="259773" y="175501"/>
                  </a:lnTo>
                  <a:lnTo>
                    <a:pt x="282127" y="187835"/>
                  </a:lnTo>
                  <a:lnTo>
                    <a:pt x="253618" y="204060"/>
                  </a:lnTo>
                  <a:lnTo>
                    <a:pt x="252446" y="206061"/>
                  </a:lnTo>
                  <a:lnTo>
                    <a:pt x="252441" y="251492"/>
                  </a:lnTo>
                  <a:lnTo>
                    <a:pt x="187782" y="291141"/>
                  </a:lnTo>
                  <a:lnTo>
                    <a:pt x="210916" y="291141"/>
                  </a:lnTo>
                  <a:lnTo>
                    <a:pt x="263378" y="259118"/>
                  </a:lnTo>
                  <a:lnTo>
                    <a:pt x="264470" y="257152"/>
                  </a:lnTo>
                  <a:lnTo>
                    <a:pt x="264460" y="211721"/>
                  </a:lnTo>
                  <a:lnTo>
                    <a:pt x="299398" y="191941"/>
                  </a:lnTo>
                  <a:lnTo>
                    <a:pt x="300570" y="189941"/>
                  </a:lnTo>
                  <a:lnTo>
                    <a:pt x="300570" y="177607"/>
                  </a:lnTo>
                  <a:lnTo>
                    <a:pt x="288737" y="177607"/>
                  </a:lnTo>
                  <a:lnTo>
                    <a:pt x="284911" y="175501"/>
                  </a:lnTo>
                  <a:close/>
                </a:path>
                <a:path w="300989" h="304800">
                  <a:moveTo>
                    <a:pt x="156174" y="195476"/>
                  </a:moveTo>
                  <a:lnTo>
                    <a:pt x="144336" y="195476"/>
                  </a:lnTo>
                  <a:lnTo>
                    <a:pt x="144336" y="272069"/>
                  </a:lnTo>
                  <a:lnTo>
                    <a:pt x="112787" y="290901"/>
                  </a:lnTo>
                  <a:lnTo>
                    <a:pt x="136632" y="290901"/>
                  </a:lnTo>
                  <a:lnTo>
                    <a:pt x="150285" y="282718"/>
                  </a:lnTo>
                  <a:lnTo>
                    <a:pt x="173671" y="282718"/>
                  </a:lnTo>
                  <a:lnTo>
                    <a:pt x="156234" y="272309"/>
                  </a:lnTo>
                  <a:lnTo>
                    <a:pt x="156114" y="242767"/>
                  </a:lnTo>
                  <a:lnTo>
                    <a:pt x="215424" y="242767"/>
                  </a:lnTo>
                  <a:lnTo>
                    <a:pt x="215773" y="241474"/>
                  </a:lnTo>
                  <a:lnTo>
                    <a:pt x="202750" y="241474"/>
                  </a:lnTo>
                  <a:lnTo>
                    <a:pt x="196971" y="241409"/>
                  </a:lnTo>
                  <a:lnTo>
                    <a:pt x="194775" y="239157"/>
                  </a:lnTo>
                  <a:lnTo>
                    <a:pt x="194728" y="233256"/>
                  </a:lnTo>
                  <a:lnTo>
                    <a:pt x="197092" y="230940"/>
                  </a:lnTo>
                  <a:lnTo>
                    <a:pt x="217051" y="230940"/>
                  </a:lnTo>
                  <a:lnTo>
                    <a:pt x="217051" y="230734"/>
                  </a:lnTo>
                  <a:lnTo>
                    <a:pt x="156174" y="230734"/>
                  </a:lnTo>
                  <a:lnTo>
                    <a:pt x="156174" y="195476"/>
                  </a:lnTo>
                  <a:close/>
                </a:path>
                <a:path w="300989" h="304800">
                  <a:moveTo>
                    <a:pt x="106538" y="249807"/>
                  </a:moveTo>
                  <a:lnTo>
                    <a:pt x="75170" y="268278"/>
                  </a:lnTo>
                  <a:lnTo>
                    <a:pt x="100038" y="268278"/>
                  </a:lnTo>
                  <a:lnTo>
                    <a:pt x="114350" y="259855"/>
                  </a:lnTo>
                  <a:lnTo>
                    <a:pt x="108830" y="250348"/>
                  </a:lnTo>
                  <a:lnTo>
                    <a:pt x="106898" y="250348"/>
                  </a:lnTo>
                  <a:lnTo>
                    <a:pt x="106538" y="249807"/>
                  </a:lnTo>
                  <a:close/>
                </a:path>
                <a:path w="300989" h="304800">
                  <a:moveTo>
                    <a:pt x="215424" y="242767"/>
                  </a:moveTo>
                  <a:lnTo>
                    <a:pt x="183756" y="242767"/>
                  </a:lnTo>
                  <a:lnTo>
                    <a:pt x="186400" y="248669"/>
                  </a:lnTo>
                  <a:lnTo>
                    <a:pt x="192089" y="252620"/>
                  </a:lnTo>
                  <a:lnTo>
                    <a:pt x="198534" y="253036"/>
                  </a:lnTo>
                  <a:lnTo>
                    <a:pt x="205391" y="252106"/>
                  </a:lnTo>
                  <a:lnTo>
                    <a:pt x="211159" y="248733"/>
                  </a:lnTo>
                  <a:lnTo>
                    <a:pt x="215243" y="243440"/>
                  </a:lnTo>
                  <a:lnTo>
                    <a:pt x="215424" y="242767"/>
                  </a:lnTo>
                  <a:close/>
                </a:path>
                <a:path w="300989" h="304800">
                  <a:moveTo>
                    <a:pt x="108341" y="249506"/>
                  </a:moveTo>
                  <a:lnTo>
                    <a:pt x="106898" y="250348"/>
                  </a:lnTo>
                  <a:lnTo>
                    <a:pt x="108830" y="250348"/>
                  </a:lnTo>
                  <a:lnTo>
                    <a:pt x="108341" y="249506"/>
                  </a:lnTo>
                  <a:close/>
                </a:path>
                <a:path w="300989" h="304800">
                  <a:moveTo>
                    <a:pt x="217051" y="231210"/>
                  </a:moveTo>
                  <a:lnTo>
                    <a:pt x="202765" y="231210"/>
                  </a:lnTo>
                  <a:lnTo>
                    <a:pt x="205054" y="233421"/>
                  </a:lnTo>
                  <a:lnTo>
                    <a:pt x="205114" y="239157"/>
                  </a:lnTo>
                  <a:lnTo>
                    <a:pt x="202750" y="241474"/>
                  </a:lnTo>
                  <a:lnTo>
                    <a:pt x="215773" y="241474"/>
                  </a:lnTo>
                  <a:lnTo>
                    <a:pt x="217047" y="236751"/>
                  </a:lnTo>
                  <a:lnTo>
                    <a:pt x="217051" y="231210"/>
                  </a:lnTo>
                  <a:close/>
                </a:path>
                <a:path w="300989" h="304800">
                  <a:moveTo>
                    <a:pt x="99759" y="159015"/>
                  </a:moveTo>
                  <a:lnTo>
                    <a:pt x="78174" y="159015"/>
                  </a:lnTo>
                  <a:lnTo>
                    <a:pt x="108220" y="178690"/>
                  </a:lnTo>
                  <a:lnTo>
                    <a:pt x="108220" y="202756"/>
                  </a:lnTo>
                  <a:lnTo>
                    <a:pt x="71144" y="224657"/>
                  </a:lnTo>
                  <a:lnTo>
                    <a:pt x="77153" y="235066"/>
                  </a:lnTo>
                  <a:lnTo>
                    <a:pt x="143927" y="195717"/>
                  </a:lnTo>
                  <a:lnTo>
                    <a:pt x="119998" y="195717"/>
                  </a:lnTo>
                  <a:lnTo>
                    <a:pt x="119993" y="173455"/>
                  </a:lnTo>
                  <a:lnTo>
                    <a:pt x="118952" y="171550"/>
                  </a:lnTo>
                  <a:lnTo>
                    <a:pt x="99759" y="159015"/>
                  </a:lnTo>
                  <a:close/>
                </a:path>
                <a:path w="300989" h="304800">
                  <a:moveTo>
                    <a:pt x="217051" y="230940"/>
                  </a:moveTo>
                  <a:lnTo>
                    <a:pt x="197092" y="230940"/>
                  </a:lnTo>
                  <a:lnTo>
                    <a:pt x="199981" y="230975"/>
                  </a:lnTo>
                  <a:lnTo>
                    <a:pt x="199981" y="231215"/>
                  </a:lnTo>
                  <a:lnTo>
                    <a:pt x="217051" y="231210"/>
                  </a:lnTo>
                  <a:lnTo>
                    <a:pt x="217051" y="230940"/>
                  </a:lnTo>
                  <a:close/>
                </a:path>
                <a:path w="300989" h="304800">
                  <a:moveTo>
                    <a:pt x="199120" y="219544"/>
                  </a:moveTo>
                  <a:lnTo>
                    <a:pt x="192716" y="221089"/>
                  </a:lnTo>
                  <a:lnTo>
                    <a:pt x="187358" y="224928"/>
                  </a:lnTo>
                  <a:lnTo>
                    <a:pt x="183756" y="230734"/>
                  </a:lnTo>
                  <a:lnTo>
                    <a:pt x="217051" y="230734"/>
                  </a:lnTo>
                  <a:lnTo>
                    <a:pt x="217052" y="229561"/>
                  </a:lnTo>
                  <a:lnTo>
                    <a:pt x="212590" y="223128"/>
                  </a:lnTo>
                  <a:lnTo>
                    <a:pt x="205860" y="220616"/>
                  </a:lnTo>
                  <a:lnTo>
                    <a:pt x="199120" y="219544"/>
                  </a:lnTo>
                  <a:close/>
                </a:path>
                <a:path w="300989" h="304800">
                  <a:moveTo>
                    <a:pt x="72526" y="183202"/>
                  </a:moveTo>
                  <a:lnTo>
                    <a:pt x="42119" y="201252"/>
                  </a:lnTo>
                  <a:lnTo>
                    <a:pt x="65561" y="201252"/>
                  </a:lnTo>
                  <a:lnTo>
                    <a:pt x="78535" y="193551"/>
                  </a:lnTo>
                  <a:lnTo>
                    <a:pt x="72526" y="183202"/>
                  </a:lnTo>
                  <a:close/>
                </a:path>
                <a:path w="300989" h="304800">
                  <a:moveTo>
                    <a:pt x="118496" y="126826"/>
                  </a:moveTo>
                  <a:lnTo>
                    <a:pt x="112487" y="137175"/>
                  </a:lnTo>
                  <a:lnTo>
                    <a:pt x="144035" y="156007"/>
                  </a:lnTo>
                  <a:lnTo>
                    <a:pt x="144035" y="181518"/>
                  </a:lnTo>
                  <a:lnTo>
                    <a:pt x="119998" y="195717"/>
                  </a:lnTo>
                  <a:lnTo>
                    <a:pt x="143927" y="195717"/>
                  </a:lnTo>
                  <a:lnTo>
                    <a:pt x="144336" y="195476"/>
                  </a:lnTo>
                  <a:lnTo>
                    <a:pt x="156174" y="195476"/>
                  </a:lnTo>
                  <a:lnTo>
                    <a:pt x="156184" y="150401"/>
                  </a:lnTo>
                  <a:lnTo>
                    <a:pt x="155106" y="148465"/>
                  </a:lnTo>
                  <a:lnTo>
                    <a:pt x="153289" y="147343"/>
                  </a:lnTo>
                  <a:lnTo>
                    <a:pt x="118496" y="126826"/>
                  </a:lnTo>
                  <a:close/>
                </a:path>
                <a:path w="300989" h="304800">
                  <a:moveTo>
                    <a:pt x="249840" y="145181"/>
                  </a:moveTo>
                  <a:lnTo>
                    <a:pt x="243274" y="145949"/>
                  </a:lnTo>
                  <a:lnTo>
                    <a:pt x="237298" y="149298"/>
                  </a:lnTo>
                  <a:lnTo>
                    <a:pt x="233088" y="154709"/>
                  </a:lnTo>
                  <a:lnTo>
                    <a:pt x="231338" y="161093"/>
                  </a:lnTo>
                  <a:lnTo>
                    <a:pt x="232105" y="167668"/>
                  </a:lnTo>
                  <a:lnTo>
                    <a:pt x="235450" y="173651"/>
                  </a:lnTo>
                  <a:lnTo>
                    <a:pt x="240854" y="177866"/>
                  </a:lnTo>
                  <a:lnTo>
                    <a:pt x="247230" y="179619"/>
                  </a:lnTo>
                  <a:lnTo>
                    <a:pt x="253797" y="178850"/>
                  </a:lnTo>
                  <a:lnTo>
                    <a:pt x="259773" y="175501"/>
                  </a:lnTo>
                  <a:lnTo>
                    <a:pt x="284911" y="175501"/>
                  </a:lnTo>
                  <a:lnTo>
                    <a:pt x="270263" y="167439"/>
                  </a:lnTo>
                  <a:lnTo>
                    <a:pt x="245646" y="167439"/>
                  </a:lnTo>
                  <a:lnTo>
                    <a:pt x="243307" y="165092"/>
                  </a:lnTo>
                  <a:lnTo>
                    <a:pt x="243307" y="159311"/>
                  </a:lnTo>
                  <a:lnTo>
                    <a:pt x="245646" y="156970"/>
                  </a:lnTo>
                  <a:lnTo>
                    <a:pt x="265302" y="156970"/>
                  </a:lnTo>
                  <a:lnTo>
                    <a:pt x="264315" y="154292"/>
                  </a:lnTo>
                  <a:lnTo>
                    <a:pt x="261620" y="151148"/>
                  </a:lnTo>
                  <a:lnTo>
                    <a:pt x="256217" y="146933"/>
                  </a:lnTo>
                  <a:lnTo>
                    <a:pt x="249840" y="145181"/>
                  </a:lnTo>
                  <a:close/>
                </a:path>
                <a:path w="300989" h="304800">
                  <a:moveTo>
                    <a:pt x="66177" y="103120"/>
                  </a:moveTo>
                  <a:lnTo>
                    <a:pt x="42239" y="103120"/>
                  </a:lnTo>
                  <a:lnTo>
                    <a:pt x="72285" y="120147"/>
                  </a:lnTo>
                  <a:lnTo>
                    <a:pt x="72215" y="148465"/>
                  </a:lnTo>
                  <a:lnTo>
                    <a:pt x="38514" y="167378"/>
                  </a:lnTo>
                  <a:lnTo>
                    <a:pt x="44523" y="177908"/>
                  </a:lnTo>
                  <a:lnTo>
                    <a:pt x="78174" y="159015"/>
                  </a:lnTo>
                  <a:lnTo>
                    <a:pt x="99759" y="159015"/>
                  </a:lnTo>
                  <a:lnTo>
                    <a:pt x="84123" y="148787"/>
                  </a:lnTo>
                  <a:lnTo>
                    <a:pt x="84123" y="120147"/>
                  </a:lnTo>
                  <a:lnTo>
                    <a:pt x="102190" y="109919"/>
                  </a:lnTo>
                  <a:lnTo>
                    <a:pt x="78174" y="109919"/>
                  </a:lnTo>
                  <a:lnTo>
                    <a:pt x="66177" y="103120"/>
                  </a:lnTo>
                  <a:close/>
                </a:path>
                <a:path w="300989" h="304800">
                  <a:moveTo>
                    <a:pt x="264340" y="80016"/>
                  </a:moveTo>
                  <a:lnTo>
                    <a:pt x="252381" y="80016"/>
                  </a:lnTo>
                  <a:lnTo>
                    <a:pt x="252386" y="98367"/>
                  </a:lnTo>
                  <a:lnTo>
                    <a:pt x="253558" y="100368"/>
                  </a:lnTo>
                  <a:lnTo>
                    <a:pt x="288737" y="120147"/>
                  </a:lnTo>
                  <a:lnTo>
                    <a:pt x="288737" y="177607"/>
                  </a:lnTo>
                  <a:lnTo>
                    <a:pt x="300570" y="177607"/>
                  </a:lnTo>
                  <a:lnTo>
                    <a:pt x="300512" y="114388"/>
                  </a:lnTo>
                  <a:lnTo>
                    <a:pt x="299398" y="112486"/>
                  </a:lnTo>
                  <a:lnTo>
                    <a:pt x="264340" y="92711"/>
                  </a:lnTo>
                  <a:lnTo>
                    <a:pt x="264340" y="80016"/>
                  </a:lnTo>
                  <a:close/>
                </a:path>
                <a:path w="300989" h="304800">
                  <a:moveTo>
                    <a:pt x="265389" y="157205"/>
                  </a:moveTo>
                  <a:lnTo>
                    <a:pt x="251330" y="157205"/>
                  </a:lnTo>
                  <a:lnTo>
                    <a:pt x="253633" y="159406"/>
                  </a:lnTo>
                  <a:lnTo>
                    <a:pt x="253712" y="161093"/>
                  </a:lnTo>
                  <a:lnTo>
                    <a:pt x="253763" y="165092"/>
                  </a:lnTo>
                  <a:lnTo>
                    <a:pt x="251425" y="167439"/>
                  </a:lnTo>
                  <a:lnTo>
                    <a:pt x="270263" y="167439"/>
                  </a:lnTo>
                  <a:lnTo>
                    <a:pt x="265782" y="164972"/>
                  </a:lnTo>
                  <a:lnTo>
                    <a:pt x="265792" y="158298"/>
                  </a:lnTo>
                  <a:lnTo>
                    <a:pt x="265389" y="157205"/>
                  </a:lnTo>
                  <a:close/>
                </a:path>
                <a:path w="300989" h="304800">
                  <a:moveTo>
                    <a:pt x="265302" y="156970"/>
                  </a:moveTo>
                  <a:lnTo>
                    <a:pt x="248535" y="156970"/>
                  </a:lnTo>
                  <a:lnTo>
                    <a:pt x="248535" y="157210"/>
                  </a:lnTo>
                  <a:lnTo>
                    <a:pt x="265389" y="157205"/>
                  </a:lnTo>
                  <a:lnTo>
                    <a:pt x="265302" y="156970"/>
                  </a:lnTo>
                  <a:close/>
                </a:path>
                <a:path w="300989" h="304800">
                  <a:moveTo>
                    <a:pt x="135990" y="13291"/>
                  </a:moveTo>
                  <a:lnTo>
                    <a:pt x="112787" y="13291"/>
                  </a:lnTo>
                  <a:lnTo>
                    <a:pt x="144276" y="32124"/>
                  </a:lnTo>
                  <a:lnTo>
                    <a:pt x="144291" y="104053"/>
                  </a:lnTo>
                  <a:lnTo>
                    <a:pt x="145432" y="106018"/>
                  </a:lnTo>
                  <a:lnTo>
                    <a:pt x="183215" y="127849"/>
                  </a:lnTo>
                  <a:lnTo>
                    <a:pt x="182970" y="129032"/>
                  </a:lnTo>
                  <a:lnTo>
                    <a:pt x="197641" y="148465"/>
                  </a:lnTo>
                  <a:lnTo>
                    <a:pt x="204221" y="148122"/>
                  </a:lnTo>
                  <a:lnTo>
                    <a:pt x="210377" y="145177"/>
                  </a:lnTo>
                  <a:lnTo>
                    <a:pt x="214909" y="140068"/>
                  </a:lnTo>
                  <a:lnTo>
                    <a:pt x="216144" y="136483"/>
                  </a:lnTo>
                  <a:lnTo>
                    <a:pt x="202750" y="136483"/>
                  </a:lnTo>
                  <a:lnTo>
                    <a:pt x="196971" y="136418"/>
                  </a:lnTo>
                  <a:lnTo>
                    <a:pt x="194775" y="134166"/>
                  </a:lnTo>
                  <a:lnTo>
                    <a:pt x="194728" y="128265"/>
                  </a:lnTo>
                  <a:lnTo>
                    <a:pt x="197092" y="125949"/>
                  </a:lnTo>
                  <a:lnTo>
                    <a:pt x="216097" y="125949"/>
                  </a:lnTo>
                  <a:lnTo>
                    <a:pt x="213772" y="121080"/>
                  </a:lnTo>
                  <a:lnTo>
                    <a:pt x="209951" y="117681"/>
                  </a:lnTo>
                  <a:lnTo>
                    <a:pt x="189705" y="117681"/>
                  </a:lnTo>
                  <a:lnTo>
                    <a:pt x="156398" y="98367"/>
                  </a:lnTo>
                  <a:lnTo>
                    <a:pt x="156294" y="32124"/>
                  </a:lnTo>
                  <a:lnTo>
                    <a:pt x="173665" y="21715"/>
                  </a:lnTo>
                  <a:lnTo>
                    <a:pt x="150044" y="21715"/>
                  </a:lnTo>
                  <a:lnTo>
                    <a:pt x="135990" y="13291"/>
                  </a:lnTo>
                  <a:close/>
                </a:path>
                <a:path w="300989" h="304800">
                  <a:moveTo>
                    <a:pt x="37913" y="126946"/>
                  </a:moveTo>
                  <a:lnTo>
                    <a:pt x="12193" y="142048"/>
                  </a:lnTo>
                  <a:lnTo>
                    <a:pt x="35832" y="142048"/>
                  </a:lnTo>
                  <a:lnTo>
                    <a:pt x="43922" y="137295"/>
                  </a:lnTo>
                  <a:lnTo>
                    <a:pt x="37913" y="126946"/>
                  </a:lnTo>
                  <a:close/>
                </a:path>
                <a:path w="300989" h="304800">
                  <a:moveTo>
                    <a:pt x="216227" y="126219"/>
                  </a:moveTo>
                  <a:lnTo>
                    <a:pt x="202765" y="126219"/>
                  </a:lnTo>
                  <a:lnTo>
                    <a:pt x="205054" y="128430"/>
                  </a:lnTo>
                  <a:lnTo>
                    <a:pt x="205114" y="134166"/>
                  </a:lnTo>
                  <a:lnTo>
                    <a:pt x="202750" y="136483"/>
                  </a:lnTo>
                  <a:lnTo>
                    <a:pt x="216144" y="136483"/>
                  </a:lnTo>
                  <a:lnTo>
                    <a:pt x="217058" y="133832"/>
                  </a:lnTo>
                  <a:lnTo>
                    <a:pt x="216716" y="127244"/>
                  </a:lnTo>
                  <a:lnTo>
                    <a:pt x="216227" y="126219"/>
                  </a:lnTo>
                  <a:close/>
                </a:path>
                <a:path w="300989" h="304800">
                  <a:moveTo>
                    <a:pt x="216097" y="125949"/>
                  </a:moveTo>
                  <a:lnTo>
                    <a:pt x="197092" y="125949"/>
                  </a:lnTo>
                  <a:lnTo>
                    <a:pt x="199981" y="125984"/>
                  </a:lnTo>
                  <a:lnTo>
                    <a:pt x="199981" y="126224"/>
                  </a:lnTo>
                  <a:lnTo>
                    <a:pt x="216227" y="126219"/>
                  </a:lnTo>
                  <a:lnTo>
                    <a:pt x="216097" y="125949"/>
                  </a:lnTo>
                  <a:close/>
                </a:path>
                <a:path w="300989" h="304800">
                  <a:moveTo>
                    <a:pt x="202441" y="114388"/>
                  </a:moveTo>
                  <a:lnTo>
                    <a:pt x="195861" y="114732"/>
                  </a:lnTo>
                  <a:lnTo>
                    <a:pt x="189705" y="117681"/>
                  </a:lnTo>
                  <a:lnTo>
                    <a:pt x="209951" y="117681"/>
                  </a:lnTo>
                  <a:lnTo>
                    <a:pt x="208669" y="116541"/>
                  </a:lnTo>
                  <a:lnTo>
                    <a:pt x="202441" y="114388"/>
                  </a:lnTo>
                  <a:close/>
                </a:path>
                <a:path w="300989" h="304800">
                  <a:moveTo>
                    <a:pt x="120239" y="61966"/>
                  </a:moveTo>
                  <a:lnTo>
                    <a:pt x="108220" y="61966"/>
                  </a:lnTo>
                  <a:lnTo>
                    <a:pt x="108220" y="92892"/>
                  </a:lnTo>
                  <a:lnTo>
                    <a:pt x="78174" y="109919"/>
                  </a:lnTo>
                  <a:lnTo>
                    <a:pt x="102190" y="109919"/>
                  </a:lnTo>
                  <a:lnTo>
                    <a:pt x="119062" y="100368"/>
                  </a:lnTo>
                  <a:lnTo>
                    <a:pt x="120234" y="98367"/>
                  </a:lnTo>
                  <a:lnTo>
                    <a:pt x="120239" y="61966"/>
                  </a:lnTo>
                  <a:close/>
                </a:path>
                <a:path w="300989" h="304800">
                  <a:moveTo>
                    <a:pt x="218786" y="56684"/>
                  </a:moveTo>
                  <a:lnTo>
                    <a:pt x="212339" y="58254"/>
                  </a:lnTo>
                  <a:lnTo>
                    <a:pt x="206951" y="62130"/>
                  </a:lnTo>
                  <a:lnTo>
                    <a:pt x="203336" y="67983"/>
                  </a:lnTo>
                  <a:lnTo>
                    <a:pt x="202272" y="74779"/>
                  </a:lnTo>
                  <a:lnTo>
                    <a:pt x="203840" y="81233"/>
                  </a:lnTo>
                  <a:lnTo>
                    <a:pt x="207711" y="86629"/>
                  </a:lnTo>
                  <a:lnTo>
                    <a:pt x="213557" y="90250"/>
                  </a:lnTo>
                  <a:lnTo>
                    <a:pt x="220346" y="91312"/>
                  </a:lnTo>
                  <a:lnTo>
                    <a:pt x="226793" y="89741"/>
                  </a:lnTo>
                  <a:lnTo>
                    <a:pt x="232181" y="85866"/>
                  </a:lnTo>
                  <a:lnTo>
                    <a:pt x="235796" y="80016"/>
                  </a:lnTo>
                  <a:lnTo>
                    <a:pt x="264340" y="80016"/>
                  </a:lnTo>
                  <a:lnTo>
                    <a:pt x="264340" y="79234"/>
                  </a:lnTo>
                  <a:lnTo>
                    <a:pt x="216501" y="79234"/>
                  </a:lnTo>
                  <a:lnTo>
                    <a:pt x="214163" y="76888"/>
                  </a:lnTo>
                  <a:lnTo>
                    <a:pt x="214163" y="71107"/>
                  </a:lnTo>
                  <a:lnTo>
                    <a:pt x="216501" y="68765"/>
                  </a:lnTo>
                  <a:lnTo>
                    <a:pt x="264340" y="68765"/>
                  </a:lnTo>
                  <a:lnTo>
                    <a:pt x="264340" y="67983"/>
                  </a:lnTo>
                  <a:lnTo>
                    <a:pt x="235796" y="67983"/>
                  </a:lnTo>
                  <a:lnTo>
                    <a:pt x="234043" y="63240"/>
                  </a:lnTo>
                  <a:lnTo>
                    <a:pt x="230307" y="59504"/>
                  </a:lnTo>
                  <a:lnTo>
                    <a:pt x="225575" y="57750"/>
                  </a:lnTo>
                  <a:lnTo>
                    <a:pt x="218786" y="56684"/>
                  </a:lnTo>
                  <a:close/>
                </a:path>
                <a:path w="300989" h="304800">
                  <a:moveTo>
                    <a:pt x="264340" y="68765"/>
                  </a:moveTo>
                  <a:lnTo>
                    <a:pt x="219391" y="68765"/>
                  </a:lnTo>
                  <a:lnTo>
                    <a:pt x="222365" y="68795"/>
                  </a:lnTo>
                  <a:lnTo>
                    <a:pt x="224620" y="71107"/>
                  </a:lnTo>
                  <a:lnTo>
                    <a:pt x="224619" y="76888"/>
                  </a:lnTo>
                  <a:lnTo>
                    <a:pt x="222280" y="79234"/>
                  </a:lnTo>
                  <a:lnTo>
                    <a:pt x="264340" y="79234"/>
                  </a:lnTo>
                  <a:lnTo>
                    <a:pt x="264340" y="68765"/>
                  </a:lnTo>
                  <a:close/>
                </a:path>
                <a:path w="300989" h="304800">
                  <a:moveTo>
                    <a:pt x="84123" y="38080"/>
                  </a:moveTo>
                  <a:lnTo>
                    <a:pt x="72105" y="38080"/>
                  </a:lnTo>
                  <a:lnTo>
                    <a:pt x="72105" y="73217"/>
                  </a:lnTo>
                  <a:lnTo>
                    <a:pt x="84123" y="73217"/>
                  </a:lnTo>
                  <a:lnTo>
                    <a:pt x="84123" y="38080"/>
                  </a:lnTo>
                  <a:close/>
                </a:path>
                <a:path w="300989" h="304800">
                  <a:moveTo>
                    <a:pt x="210552" y="13291"/>
                  </a:moveTo>
                  <a:lnTo>
                    <a:pt x="187722" y="13291"/>
                  </a:lnTo>
                  <a:lnTo>
                    <a:pt x="252441" y="52941"/>
                  </a:lnTo>
                  <a:lnTo>
                    <a:pt x="252441" y="67983"/>
                  </a:lnTo>
                  <a:lnTo>
                    <a:pt x="264340" y="67983"/>
                  </a:lnTo>
                  <a:lnTo>
                    <a:pt x="264324" y="47291"/>
                  </a:lnTo>
                  <a:lnTo>
                    <a:pt x="263238" y="45360"/>
                  </a:lnTo>
                  <a:lnTo>
                    <a:pt x="210552" y="13291"/>
                  </a:lnTo>
                  <a:close/>
                </a:path>
                <a:path w="300989" h="304800">
                  <a:moveTo>
                    <a:pt x="188629" y="0"/>
                  </a:moveTo>
                  <a:lnTo>
                    <a:pt x="186335" y="0"/>
                  </a:lnTo>
                  <a:lnTo>
                    <a:pt x="184477" y="1077"/>
                  </a:lnTo>
                  <a:lnTo>
                    <a:pt x="150044" y="21715"/>
                  </a:lnTo>
                  <a:lnTo>
                    <a:pt x="173665" y="21715"/>
                  </a:lnTo>
                  <a:lnTo>
                    <a:pt x="187722" y="13291"/>
                  </a:lnTo>
                  <a:lnTo>
                    <a:pt x="210552" y="13291"/>
                  </a:lnTo>
                  <a:lnTo>
                    <a:pt x="190486" y="1077"/>
                  </a:lnTo>
                  <a:lnTo>
                    <a:pt x="188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4701121" y="1633359"/>
            <a:ext cx="417830" cy="419100"/>
          </a:xfrm>
          <a:custGeom>
            <a:avLst/>
            <a:gdLst/>
            <a:ahLst/>
            <a:cxnLst/>
            <a:rect l="l" t="t" r="r" b="b"/>
            <a:pathLst>
              <a:path w="417829" h="419100">
                <a:moveTo>
                  <a:pt x="417283" y="142976"/>
                </a:moveTo>
                <a:lnTo>
                  <a:pt x="416763" y="141833"/>
                </a:lnTo>
                <a:lnTo>
                  <a:pt x="415709" y="139509"/>
                </a:lnTo>
                <a:lnTo>
                  <a:pt x="415632" y="139331"/>
                </a:lnTo>
                <a:lnTo>
                  <a:pt x="415442" y="138912"/>
                </a:lnTo>
                <a:lnTo>
                  <a:pt x="413245" y="134061"/>
                </a:lnTo>
                <a:lnTo>
                  <a:pt x="404342" y="129997"/>
                </a:lnTo>
                <a:lnTo>
                  <a:pt x="389369" y="129997"/>
                </a:lnTo>
                <a:lnTo>
                  <a:pt x="389369" y="157988"/>
                </a:lnTo>
                <a:lnTo>
                  <a:pt x="389369" y="390563"/>
                </a:lnTo>
                <a:lnTo>
                  <a:pt x="27901" y="390563"/>
                </a:lnTo>
                <a:lnTo>
                  <a:pt x="27901" y="157988"/>
                </a:lnTo>
                <a:lnTo>
                  <a:pt x="389369" y="157988"/>
                </a:lnTo>
                <a:lnTo>
                  <a:pt x="389369" y="129997"/>
                </a:lnTo>
                <a:lnTo>
                  <a:pt x="12941" y="129997"/>
                </a:lnTo>
                <a:lnTo>
                  <a:pt x="4038" y="134061"/>
                </a:lnTo>
                <a:lnTo>
                  <a:pt x="0" y="142976"/>
                </a:lnTo>
                <a:lnTo>
                  <a:pt x="0" y="405574"/>
                </a:lnTo>
                <a:lnTo>
                  <a:pt x="4038" y="414502"/>
                </a:lnTo>
                <a:lnTo>
                  <a:pt x="12941" y="418553"/>
                </a:lnTo>
                <a:lnTo>
                  <a:pt x="404342" y="418553"/>
                </a:lnTo>
                <a:lnTo>
                  <a:pt x="413245" y="414502"/>
                </a:lnTo>
                <a:lnTo>
                  <a:pt x="415442" y="409638"/>
                </a:lnTo>
                <a:lnTo>
                  <a:pt x="415632" y="409219"/>
                </a:lnTo>
                <a:lnTo>
                  <a:pt x="415709" y="409041"/>
                </a:lnTo>
                <a:lnTo>
                  <a:pt x="416763" y="406717"/>
                </a:lnTo>
                <a:lnTo>
                  <a:pt x="417283" y="405574"/>
                </a:lnTo>
                <a:lnTo>
                  <a:pt x="417283" y="404558"/>
                </a:lnTo>
                <a:lnTo>
                  <a:pt x="417283" y="402628"/>
                </a:lnTo>
                <a:lnTo>
                  <a:pt x="417283" y="145923"/>
                </a:lnTo>
                <a:lnTo>
                  <a:pt x="417283" y="143992"/>
                </a:lnTo>
                <a:lnTo>
                  <a:pt x="417283" y="142976"/>
                </a:lnTo>
                <a:close/>
              </a:path>
              <a:path w="417829" h="419100">
                <a:moveTo>
                  <a:pt x="417283" y="12979"/>
                </a:moveTo>
                <a:lnTo>
                  <a:pt x="416763" y="11836"/>
                </a:lnTo>
                <a:lnTo>
                  <a:pt x="415709" y="9512"/>
                </a:lnTo>
                <a:lnTo>
                  <a:pt x="415632" y="9334"/>
                </a:lnTo>
                <a:lnTo>
                  <a:pt x="415442" y="8915"/>
                </a:lnTo>
                <a:lnTo>
                  <a:pt x="413245" y="4064"/>
                </a:lnTo>
                <a:lnTo>
                  <a:pt x="404342" y="0"/>
                </a:lnTo>
                <a:lnTo>
                  <a:pt x="12941" y="0"/>
                </a:lnTo>
                <a:lnTo>
                  <a:pt x="4038" y="4064"/>
                </a:lnTo>
                <a:lnTo>
                  <a:pt x="0" y="12979"/>
                </a:lnTo>
                <a:lnTo>
                  <a:pt x="0" y="124180"/>
                </a:lnTo>
                <a:lnTo>
                  <a:pt x="27901" y="124180"/>
                </a:lnTo>
                <a:lnTo>
                  <a:pt x="27901" y="119507"/>
                </a:lnTo>
                <a:lnTo>
                  <a:pt x="27901" y="114846"/>
                </a:lnTo>
                <a:lnTo>
                  <a:pt x="27901" y="27990"/>
                </a:lnTo>
                <a:lnTo>
                  <a:pt x="389369" y="27990"/>
                </a:lnTo>
                <a:lnTo>
                  <a:pt x="389369" y="124180"/>
                </a:lnTo>
                <a:lnTo>
                  <a:pt x="417283" y="124180"/>
                </a:lnTo>
                <a:lnTo>
                  <a:pt x="417283" y="119507"/>
                </a:lnTo>
                <a:lnTo>
                  <a:pt x="417283" y="114846"/>
                </a:lnTo>
                <a:lnTo>
                  <a:pt x="417283" y="15925"/>
                </a:lnTo>
                <a:lnTo>
                  <a:pt x="417283" y="13995"/>
                </a:lnTo>
                <a:lnTo>
                  <a:pt x="417283" y="12979"/>
                </a:lnTo>
                <a:close/>
              </a:path>
            </a:pathLst>
          </a:custGeom>
          <a:solidFill>
            <a:srgbClr val="E887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3910203" y="2160904"/>
            <a:ext cx="651510" cy="252729"/>
            <a:chOff x="3910203" y="2160904"/>
            <a:chExt cx="651510" cy="252729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1737" y="2160904"/>
              <a:ext cx="473455" cy="897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10203" y="2292222"/>
              <a:ext cx="651001" cy="12115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707128" y="2155063"/>
            <a:ext cx="544195" cy="257175"/>
            <a:chOff x="4707128" y="2155063"/>
            <a:chExt cx="544195" cy="257175"/>
          </a:xfrm>
        </p:grpSpPr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7128" y="2155063"/>
              <a:ext cx="544195" cy="12115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68799" y="2319274"/>
              <a:ext cx="213740" cy="9258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281940" y="2602992"/>
            <a:ext cx="4928870" cy="1853564"/>
            <a:chOff x="281940" y="2602992"/>
            <a:chExt cx="4928870" cy="1853564"/>
          </a:xfrm>
        </p:grpSpPr>
        <p:sp>
          <p:nvSpPr>
            <p:cNvPr id="47" name="object 47"/>
            <p:cNvSpPr/>
            <p:nvPr/>
          </p:nvSpPr>
          <p:spPr>
            <a:xfrm>
              <a:off x="486156" y="3579876"/>
              <a:ext cx="4718685" cy="870585"/>
            </a:xfrm>
            <a:custGeom>
              <a:avLst/>
              <a:gdLst/>
              <a:ahLst/>
              <a:cxnLst/>
              <a:rect l="l" t="t" r="r" b="b"/>
              <a:pathLst>
                <a:path w="4718685" h="870585">
                  <a:moveTo>
                    <a:pt x="0" y="870204"/>
                  </a:moveTo>
                  <a:lnTo>
                    <a:pt x="4718304" y="870204"/>
                  </a:lnTo>
                  <a:lnTo>
                    <a:pt x="4718304" y="0"/>
                  </a:lnTo>
                  <a:lnTo>
                    <a:pt x="0" y="0"/>
                  </a:lnTo>
                  <a:lnTo>
                    <a:pt x="0" y="870204"/>
                  </a:lnTo>
                  <a:close/>
                </a:path>
              </a:pathLst>
            </a:custGeom>
            <a:ln w="12191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3024" y="2602992"/>
              <a:ext cx="1147571" cy="84581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97191" y="2727198"/>
              <a:ext cx="947419" cy="646430"/>
            </a:xfrm>
            <a:custGeom>
              <a:avLst/>
              <a:gdLst/>
              <a:ahLst/>
              <a:cxnLst/>
              <a:rect l="l" t="t" r="r" b="b"/>
              <a:pathLst>
                <a:path w="947419" h="646429">
                  <a:moveTo>
                    <a:pt x="32525" y="21977"/>
                  </a:moveTo>
                  <a:lnTo>
                    <a:pt x="41038" y="39717"/>
                  </a:lnTo>
                  <a:lnTo>
                    <a:pt x="936028" y="646049"/>
                  </a:lnTo>
                  <a:lnTo>
                    <a:pt x="947204" y="629665"/>
                  </a:lnTo>
                  <a:lnTo>
                    <a:pt x="52113" y="23307"/>
                  </a:lnTo>
                  <a:lnTo>
                    <a:pt x="32525" y="21977"/>
                  </a:lnTo>
                  <a:close/>
                </a:path>
                <a:path w="947419" h="646429">
                  <a:moveTo>
                    <a:pt x="0" y="0"/>
                  </a:moveTo>
                  <a:lnTo>
                    <a:pt x="45504" y="94868"/>
                  </a:lnTo>
                  <a:lnTo>
                    <a:pt x="47866" y="99694"/>
                  </a:lnTo>
                  <a:lnTo>
                    <a:pt x="53784" y="101853"/>
                  </a:lnTo>
                  <a:lnTo>
                    <a:pt x="58712" y="99440"/>
                  </a:lnTo>
                  <a:lnTo>
                    <a:pt x="63652" y="97154"/>
                  </a:lnTo>
                  <a:lnTo>
                    <a:pt x="65735" y="91186"/>
                  </a:lnTo>
                  <a:lnTo>
                    <a:pt x="41038" y="39717"/>
                  </a:lnTo>
                  <a:lnTo>
                    <a:pt x="10718" y="19176"/>
                  </a:lnTo>
                  <a:lnTo>
                    <a:pt x="21831" y="2793"/>
                  </a:lnTo>
                  <a:lnTo>
                    <a:pt x="41236" y="2793"/>
                  </a:lnTo>
                  <a:lnTo>
                    <a:pt x="0" y="0"/>
                  </a:lnTo>
                  <a:close/>
                </a:path>
                <a:path w="947419" h="646429">
                  <a:moveTo>
                    <a:pt x="21831" y="2793"/>
                  </a:moveTo>
                  <a:lnTo>
                    <a:pt x="10718" y="19176"/>
                  </a:lnTo>
                  <a:lnTo>
                    <a:pt x="41038" y="39717"/>
                  </a:lnTo>
                  <a:lnTo>
                    <a:pt x="32525" y="21977"/>
                  </a:lnTo>
                  <a:lnTo>
                    <a:pt x="15608" y="20827"/>
                  </a:lnTo>
                  <a:lnTo>
                    <a:pt x="25209" y="6730"/>
                  </a:lnTo>
                  <a:lnTo>
                    <a:pt x="27643" y="6730"/>
                  </a:lnTo>
                  <a:lnTo>
                    <a:pt x="21831" y="2793"/>
                  </a:lnTo>
                  <a:close/>
                </a:path>
                <a:path w="947419" h="646429">
                  <a:moveTo>
                    <a:pt x="41236" y="2793"/>
                  </a:moveTo>
                  <a:lnTo>
                    <a:pt x="21831" y="2793"/>
                  </a:lnTo>
                  <a:lnTo>
                    <a:pt x="52113" y="23307"/>
                  </a:lnTo>
                  <a:lnTo>
                    <a:pt x="109080" y="27177"/>
                  </a:lnTo>
                  <a:lnTo>
                    <a:pt x="113804" y="23113"/>
                  </a:lnTo>
                  <a:lnTo>
                    <a:pt x="114541" y="12191"/>
                  </a:lnTo>
                  <a:lnTo>
                    <a:pt x="110413" y="7365"/>
                  </a:lnTo>
                  <a:lnTo>
                    <a:pt x="104965" y="7112"/>
                  </a:lnTo>
                  <a:lnTo>
                    <a:pt x="41236" y="2793"/>
                  </a:lnTo>
                  <a:close/>
                </a:path>
                <a:path w="947419" h="646429">
                  <a:moveTo>
                    <a:pt x="27643" y="6730"/>
                  </a:moveTo>
                  <a:lnTo>
                    <a:pt x="25209" y="6730"/>
                  </a:lnTo>
                  <a:lnTo>
                    <a:pt x="32525" y="21977"/>
                  </a:lnTo>
                  <a:lnTo>
                    <a:pt x="52113" y="23307"/>
                  </a:lnTo>
                  <a:lnTo>
                    <a:pt x="27643" y="6730"/>
                  </a:lnTo>
                  <a:close/>
                </a:path>
                <a:path w="947419" h="646429">
                  <a:moveTo>
                    <a:pt x="25209" y="6730"/>
                  </a:moveTo>
                  <a:lnTo>
                    <a:pt x="15608" y="20827"/>
                  </a:lnTo>
                  <a:lnTo>
                    <a:pt x="32525" y="21977"/>
                  </a:lnTo>
                  <a:lnTo>
                    <a:pt x="25209" y="673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1940" y="3165348"/>
              <a:ext cx="551688" cy="55168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682835" y="3707688"/>
              <a:ext cx="480695" cy="496570"/>
            </a:xfrm>
            <a:custGeom>
              <a:avLst/>
              <a:gdLst/>
              <a:ahLst/>
              <a:cxnLst/>
              <a:rect l="l" t="t" r="r" b="b"/>
              <a:pathLst>
                <a:path w="480695" h="496570">
                  <a:moveTo>
                    <a:pt x="62687" y="0"/>
                  </a:moveTo>
                  <a:lnTo>
                    <a:pt x="32816" y="0"/>
                  </a:lnTo>
                  <a:lnTo>
                    <a:pt x="20053" y="2603"/>
                  </a:lnTo>
                  <a:lnTo>
                    <a:pt x="9639" y="9613"/>
                  </a:lnTo>
                  <a:lnTo>
                    <a:pt x="2616" y="20015"/>
                  </a:lnTo>
                  <a:lnTo>
                    <a:pt x="25" y="32639"/>
                  </a:lnTo>
                  <a:lnTo>
                    <a:pt x="0" y="488861"/>
                  </a:lnTo>
                  <a:lnTo>
                    <a:pt x="1498" y="496201"/>
                  </a:lnTo>
                  <a:lnTo>
                    <a:pt x="20904" y="476796"/>
                  </a:lnTo>
                  <a:lnTo>
                    <a:pt x="20955" y="26149"/>
                  </a:lnTo>
                  <a:lnTo>
                    <a:pt x="26212" y="20916"/>
                  </a:lnTo>
                  <a:lnTo>
                    <a:pt x="62687" y="20853"/>
                  </a:lnTo>
                  <a:lnTo>
                    <a:pt x="62687" y="0"/>
                  </a:lnTo>
                  <a:close/>
                </a:path>
                <a:path w="480695" h="496570">
                  <a:moveTo>
                    <a:pt x="403860" y="93853"/>
                  </a:moveTo>
                  <a:lnTo>
                    <a:pt x="146265" y="93853"/>
                  </a:lnTo>
                  <a:lnTo>
                    <a:pt x="146265" y="114706"/>
                  </a:lnTo>
                  <a:lnTo>
                    <a:pt x="382993" y="114706"/>
                  </a:lnTo>
                  <a:lnTo>
                    <a:pt x="403860" y="93853"/>
                  </a:lnTo>
                  <a:close/>
                </a:path>
                <a:path w="480695" h="496570">
                  <a:moveTo>
                    <a:pt x="428345" y="52133"/>
                  </a:moveTo>
                  <a:lnTo>
                    <a:pt x="146265" y="52133"/>
                  </a:lnTo>
                  <a:lnTo>
                    <a:pt x="146265" y="72986"/>
                  </a:lnTo>
                  <a:lnTo>
                    <a:pt x="424713" y="72986"/>
                  </a:lnTo>
                  <a:lnTo>
                    <a:pt x="428345" y="69354"/>
                  </a:lnTo>
                  <a:lnTo>
                    <a:pt x="428345" y="52133"/>
                  </a:lnTo>
                  <a:close/>
                </a:path>
                <a:path w="480695" h="496570">
                  <a:moveTo>
                    <a:pt x="480593" y="4660"/>
                  </a:moveTo>
                  <a:lnTo>
                    <a:pt x="475919" y="0"/>
                  </a:lnTo>
                  <a:lnTo>
                    <a:pt x="88265" y="0"/>
                  </a:lnTo>
                  <a:lnTo>
                    <a:pt x="83591" y="4660"/>
                  </a:lnTo>
                  <a:lnTo>
                    <a:pt x="83591" y="414108"/>
                  </a:lnTo>
                  <a:lnTo>
                    <a:pt x="104482" y="393217"/>
                  </a:lnTo>
                  <a:lnTo>
                    <a:pt x="104482" y="20853"/>
                  </a:lnTo>
                  <a:lnTo>
                    <a:pt x="459689" y="20853"/>
                  </a:lnTo>
                  <a:lnTo>
                    <a:pt x="459689" y="38011"/>
                  </a:lnTo>
                  <a:lnTo>
                    <a:pt x="476846" y="20853"/>
                  </a:lnTo>
                  <a:lnTo>
                    <a:pt x="480593" y="17119"/>
                  </a:lnTo>
                  <a:lnTo>
                    <a:pt x="480593" y="466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0528" y="3844806"/>
              <a:ext cx="186062" cy="14059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661951" y="3707679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5" h="518795">
                  <a:moveTo>
                    <a:pt x="518596" y="0"/>
                  </a:moveTo>
                  <a:lnTo>
                    <a:pt x="0" y="0"/>
                  </a:lnTo>
                  <a:lnTo>
                    <a:pt x="0" y="518592"/>
                  </a:lnTo>
                  <a:lnTo>
                    <a:pt x="518596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46859" y="3695700"/>
              <a:ext cx="422147" cy="5303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9891" y="3472180"/>
              <a:ext cx="1235481" cy="965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08303" y="4276979"/>
              <a:ext cx="695452" cy="963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47110" y="4270248"/>
              <a:ext cx="751331" cy="121157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5773673" y="2420873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 h="0">
                <a:moveTo>
                  <a:pt x="0" y="0"/>
                </a:moveTo>
                <a:lnTo>
                  <a:pt x="6149467" y="0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773673" y="4234434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 h="0">
                <a:moveTo>
                  <a:pt x="0" y="0"/>
                </a:moveTo>
                <a:lnTo>
                  <a:pt x="6149467" y="0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73673" y="5013197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 h="0">
                <a:moveTo>
                  <a:pt x="0" y="0"/>
                </a:moveTo>
                <a:lnTo>
                  <a:pt x="6149467" y="0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773673" y="3460241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 h="0">
                <a:moveTo>
                  <a:pt x="0" y="0"/>
                </a:moveTo>
                <a:lnTo>
                  <a:pt x="6149467" y="0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86578" y="1599438"/>
            <a:ext cx="0" cy="5069840"/>
          </a:xfrm>
          <a:custGeom>
            <a:avLst/>
            <a:gdLst/>
            <a:ahLst/>
            <a:cxnLst/>
            <a:rect l="l" t="t" r="r" b="b"/>
            <a:pathLst>
              <a:path w="0" h="5069840">
                <a:moveTo>
                  <a:pt x="0" y="0"/>
                </a:moveTo>
                <a:lnTo>
                  <a:pt x="0" y="5069827"/>
                </a:lnTo>
              </a:path>
            </a:pathLst>
          </a:custGeom>
          <a:ln w="198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082484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80" b="1">
                <a:solidFill>
                  <a:srgbClr val="FF7846"/>
                </a:solidFill>
                <a:latin typeface="Trebuchet MS"/>
                <a:cs typeface="Trebuchet MS"/>
              </a:rPr>
              <a:t>Why</a:t>
            </a:r>
            <a:r>
              <a:rPr dirty="0" sz="2800" spc="-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800" spc="-13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0" b="1">
                <a:solidFill>
                  <a:srgbClr val="FF7846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 marR="5099685">
              <a:lnSpc>
                <a:spcPct val="179300"/>
              </a:lnSpc>
            </a:pP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Challenges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with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1F1F1"/>
                </a:solidFill>
                <a:latin typeface="Trebuchet MS"/>
                <a:cs typeface="Trebuchet MS"/>
              </a:rPr>
              <a:t>building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2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 </a:t>
            </a:r>
            <a:r>
              <a:rPr dirty="0" sz="2800" spc="-8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1F1F1"/>
                </a:solidFill>
                <a:latin typeface="Trebuchet MS"/>
                <a:cs typeface="Trebuchet MS"/>
              </a:rPr>
              <a:t>AWS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1F1F1"/>
                </a:solidFill>
                <a:latin typeface="Trebuchet MS"/>
                <a:cs typeface="Trebuchet MS"/>
              </a:rPr>
              <a:t>Lake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Formation</a:t>
            </a:r>
            <a:r>
              <a:rPr dirty="0" sz="2800" spc="-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1F1F1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6030"/>
              </a:lnSpc>
              <a:spcBef>
                <a:spcPts val="439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497" y="5211317"/>
            <a:ext cx="10382885" cy="11817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Delegate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GRANTABLE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Trebuchet MS"/>
                <a:cs typeface="Trebuchet MS"/>
              </a:rPr>
              <a:t>option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85"/>
              </a:spcBef>
            </a:pP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Effective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principal</a:t>
            </a:r>
            <a:r>
              <a:rPr dirty="0" sz="2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union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GRANTS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3682" y="2544952"/>
          <a:ext cx="11653520" cy="223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1135"/>
                <a:gridCol w="2839085"/>
                <a:gridCol w="3315335"/>
                <a:gridCol w="275780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Principals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4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Resources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4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3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Metadata</a:t>
                      </a:r>
                      <a:r>
                        <a:rPr dirty="0" sz="1800" spc="-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permissions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4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1800" spc="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800" spc="-8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Permissions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4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IAM</a:t>
                      </a:r>
                      <a:r>
                        <a:rPr dirty="0" sz="1800" spc="-9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roles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Catalog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CREATE_DATABASE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SAML</a:t>
                      </a: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users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5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groups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Databases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CREATE_TABLE,</a:t>
                      </a:r>
                      <a:r>
                        <a:rPr dirty="0" sz="1800" spc="-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ALTER,</a:t>
                      </a:r>
                      <a:r>
                        <a:rPr dirty="0" sz="1800" spc="-10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DROP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Table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DESCRIBE,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ALTER,</a:t>
                      </a:r>
                      <a:r>
                        <a:rPr dirty="0" sz="1800" spc="-9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DROP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INSERT,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DELETE,</a:t>
                      </a:r>
                      <a:r>
                        <a:rPr dirty="0" sz="1800" spc="-8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SELECT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2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filters</a:t>
                      </a:r>
                      <a:r>
                        <a:rPr dirty="0" sz="1800" spc="-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(row</a:t>
                      </a:r>
                      <a:r>
                        <a:rPr dirty="0" sz="1800" spc="-7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dirty="0" sz="1800" spc="-8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-3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cells)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DESCRIBE,</a:t>
                      </a:r>
                      <a:r>
                        <a:rPr dirty="0" sz="1800" spc="-114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DROP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SELECT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550080"/>
                      </a:solidFill>
                      <a:prstDash val="solid"/>
                    </a:lnL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0504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Columns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1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4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SELECT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 marT="31115">
                    <a:lnR w="6350">
                      <a:solidFill>
                        <a:srgbClr val="550080"/>
                      </a:solidFill>
                      <a:prstDash val="solid"/>
                    </a:lnR>
                    <a:lnT w="6350">
                      <a:solidFill>
                        <a:srgbClr val="550080"/>
                      </a:solidFill>
                      <a:prstDash val="solid"/>
                    </a:lnT>
                    <a:lnB w="63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8792" y="0"/>
            <a:ext cx="11551285" cy="2362835"/>
          </a:xfrm>
          <a:prstGeom prst="rect"/>
        </p:spPr>
        <p:txBody>
          <a:bodyPr wrap="square" lIns="0" tIns="3473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dirty="0" sz="4000" spc="290" b="1">
                <a:latin typeface="Trebuchet MS"/>
                <a:cs typeface="Trebuchet MS"/>
              </a:rPr>
              <a:t>DB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85" b="1">
                <a:latin typeface="Trebuchet MS"/>
                <a:cs typeface="Trebuchet MS"/>
              </a:rPr>
              <a:t>style</a:t>
            </a:r>
            <a:r>
              <a:rPr dirty="0" sz="4000" spc="-245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fine-grained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165" b="1">
                <a:latin typeface="Trebuchet MS"/>
                <a:cs typeface="Trebuchet MS"/>
              </a:rPr>
              <a:t>on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35" b="1">
                <a:latin typeface="Trebuchet MS"/>
                <a:cs typeface="Trebuchet MS"/>
              </a:rPr>
              <a:t>resources</a:t>
            </a:r>
            <a:endParaRPr sz="4000">
              <a:latin typeface="Trebuchet MS"/>
              <a:cs typeface="Trebuchet MS"/>
            </a:endParaRPr>
          </a:p>
          <a:p>
            <a:pPr marL="165100" marR="4182110">
              <a:lnSpc>
                <a:spcPts val="5760"/>
              </a:lnSpc>
            </a:pPr>
            <a:r>
              <a:rPr dirty="0" sz="2800" spc="170"/>
              <a:t>DB </a:t>
            </a:r>
            <a:r>
              <a:rPr dirty="0" sz="2800"/>
              <a:t>style </a:t>
            </a:r>
            <a:r>
              <a:rPr dirty="0" sz="2800" spc="90"/>
              <a:t>GRANT/REVOKE </a:t>
            </a:r>
            <a:r>
              <a:rPr dirty="0" sz="2800" spc="40"/>
              <a:t>permissions </a:t>
            </a:r>
            <a:r>
              <a:rPr dirty="0" sz="2800" spc="45"/>
              <a:t> </a:t>
            </a:r>
            <a:r>
              <a:rPr dirty="0" sz="2800" spc="25"/>
              <a:t>Confer</a:t>
            </a:r>
            <a:r>
              <a:rPr dirty="0" sz="2800" spc="-85"/>
              <a:t> </a:t>
            </a:r>
            <a:r>
              <a:rPr dirty="0" sz="2800" spc="-20"/>
              <a:t>capabilities</a:t>
            </a:r>
            <a:r>
              <a:rPr dirty="0" sz="2800" spc="-70"/>
              <a:t> </a:t>
            </a:r>
            <a:r>
              <a:rPr dirty="0" sz="2800" spc="35"/>
              <a:t>to</a:t>
            </a:r>
            <a:r>
              <a:rPr dirty="0" sz="2800" spc="-120"/>
              <a:t> </a:t>
            </a:r>
            <a:r>
              <a:rPr dirty="0" sz="2800"/>
              <a:t>principals</a:t>
            </a:r>
            <a:r>
              <a:rPr dirty="0" sz="2800" spc="-65"/>
              <a:t> </a:t>
            </a:r>
            <a:r>
              <a:rPr dirty="0" sz="2800" spc="114"/>
              <a:t>on</a:t>
            </a:r>
            <a:r>
              <a:rPr dirty="0" sz="2800" spc="-114"/>
              <a:t> </a:t>
            </a:r>
            <a:r>
              <a:rPr dirty="0" sz="2800" spc="5"/>
              <a:t>resources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6629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0" b="1">
                <a:latin typeface="Trebuchet MS"/>
                <a:cs typeface="Trebuchet MS"/>
              </a:rPr>
              <a:t>Setting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up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051" y="951738"/>
            <a:ext cx="2770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principals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4548" y="4325111"/>
            <a:ext cx="5209540" cy="1993900"/>
            <a:chOff x="574548" y="4325111"/>
            <a:chExt cx="5209540" cy="1993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8" y="4325111"/>
              <a:ext cx="5209032" cy="19933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81912" y="4817109"/>
              <a:ext cx="553085" cy="1170940"/>
            </a:xfrm>
            <a:custGeom>
              <a:avLst/>
              <a:gdLst/>
              <a:ahLst/>
              <a:cxnLst/>
              <a:rect l="l" t="t" r="r" b="b"/>
              <a:pathLst>
                <a:path w="553085" h="1170939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  <a:path w="553085" h="1170939">
                  <a:moveTo>
                    <a:pt x="552831" y="971270"/>
                  </a:moveTo>
                  <a:lnTo>
                    <a:pt x="527812" y="918997"/>
                  </a:lnTo>
                  <a:lnTo>
                    <a:pt x="218986" y="1066444"/>
                  </a:lnTo>
                  <a:lnTo>
                    <a:pt x="194056" y="1014158"/>
                  </a:lnTo>
                  <a:lnTo>
                    <a:pt x="74676" y="1167384"/>
                  </a:lnTo>
                  <a:lnTo>
                    <a:pt x="268859" y="1170940"/>
                  </a:lnTo>
                  <a:lnTo>
                    <a:pt x="249872" y="1131150"/>
                  </a:lnTo>
                  <a:lnTo>
                    <a:pt x="243916" y="1118692"/>
                  </a:lnTo>
                  <a:lnTo>
                    <a:pt x="552831" y="97127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91312" y="1441703"/>
            <a:ext cx="5209540" cy="2205355"/>
            <a:chOff x="591312" y="1441703"/>
            <a:chExt cx="5209540" cy="22053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312" y="1441703"/>
              <a:ext cx="5209032" cy="22052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94332" y="1665477"/>
              <a:ext cx="927735" cy="1620520"/>
            </a:xfrm>
            <a:custGeom>
              <a:avLst/>
              <a:gdLst/>
              <a:ahLst/>
              <a:cxnLst/>
              <a:rect l="l" t="t" r="r" b="b"/>
              <a:pathLst>
                <a:path w="927735" h="1620520">
                  <a:moveTo>
                    <a:pt x="478155" y="1420876"/>
                  </a:moveTo>
                  <a:lnTo>
                    <a:pt x="453136" y="1368552"/>
                  </a:lnTo>
                  <a:lnTo>
                    <a:pt x="144322" y="1515999"/>
                  </a:lnTo>
                  <a:lnTo>
                    <a:pt x="119380" y="1463675"/>
                  </a:lnTo>
                  <a:lnTo>
                    <a:pt x="0" y="1616964"/>
                  </a:lnTo>
                  <a:lnTo>
                    <a:pt x="194183" y="1620520"/>
                  </a:lnTo>
                  <a:lnTo>
                    <a:pt x="175221" y="1580769"/>
                  </a:lnTo>
                  <a:lnTo>
                    <a:pt x="169265" y="1568297"/>
                  </a:lnTo>
                  <a:lnTo>
                    <a:pt x="478155" y="1420876"/>
                  </a:lnTo>
                  <a:close/>
                </a:path>
                <a:path w="927735" h="1620520">
                  <a:moveTo>
                    <a:pt x="927735" y="52324"/>
                  </a:moveTo>
                  <a:lnTo>
                    <a:pt x="902716" y="0"/>
                  </a:lnTo>
                  <a:lnTo>
                    <a:pt x="593902" y="147447"/>
                  </a:lnTo>
                  <a:lnTo>
                    <a:pt x="568960" y="95123"/>
                  </a:lnTo>
                  <a:lnTo>
                    <a:pt x="449580" y="248412"/>
                  </a:lnTo>
                  <a:lnTo>
                    <a:pt x="643763" y="251968"/>
                  </a:lnTo>
                  <a:lnTo>
                    <a:pt x="624801" y="212217"/>
                  </a:lnTo>
                  <a:lnTo>
                    <a:pt x="618845" y="199745"/>
                  </a:lnTo>
                  <a:lnTo>
                    <a:pt x="927735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70051" y="3896359"/>
            <a:ext cx="27489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9948" y="951738"/>
            <a:ext cx="36906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exact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91655" y="1533144"/>
            <a:ext cx="5072380" cy="2569845"/>
            <a:chOff x="6391655" y="1533144"/>
            <a:chExt cx="5072380" cy="25698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1655" y="1533144"/>
              <a:ext cx="5071872" cy="25694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624316" y="2002281"/>
              <a:ext cx="478155" cy="1142365"/>
            </a:xfrm>
            <a:custGeom>
              <a:avLst/>
              <a:gdLst/>
              <a:ahLst/>
              <a:cxnLst/>
              <a:rect l="l" t="t" r="r" b="b"/>
              <a:pathLst>
                <a:path w="478154" h="1142364">
                  <a:moveTo>
                    <a:pt x="478155" y="942340"/>
                  </a:moveTo>
                  <a:lnTo>
                    <a:pt x="453136" y="890016"/>
                  </a:lnTo>
                  <a:lnTo>
                    <a:pt x="144322" y="1037463"/>
                  </a:lnTo>
                  <a:lnTo>
                    <a:pt x="119380" y="985139"/>
                  </a:lnTo>
                  <a:lnTo>
                    <a:pt x="0" y="1138428"/>
                  </a:lnTo>
                  <a:lnTo>
                    <a:pt x="194183" y="1141984"/>
                  </a:lnTo>
                  <a:lnTo>
                    <a:pt x="175221" y="1102233"/>
                  </a:lnTo>
                  <a:lnTo>
                    <a:pt x="169265" y="1089761"/>
                  </a:lnTo>
                  <a:lnTo>
                    <a:pt x="478155" y="942340"/>
                  </a:lnTo>
                  <a:close/>
                </a:path>
                <a:path w="478154" h="1142364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2711" y="1776222"/>
          <a:ext cx="2677160" cy="3206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"/>
                <a:gridCol w="531495"/>
                <a:gridCol w="531495"/>
                <a:gridCol w="531494"/>
                <a:gridCol w="531494"/>
              </a:tblGrid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</a:tr>
              <a:tr h="290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55751" y="5129276"/>
            <a:ext cx="3084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exclude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list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60848" y="1776222"/>
          <a:ext cx="2677160" cy="3206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"/>
                <a:gridCol w="531495"/>
                <a:gridCol w="531495"/>
                <a:gridCol w="531494"/>
                <a:gridCol w="531494"/>
              </a:tblGrid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</a:tr>
              <a:tr h="290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759063" y="1776222"/>
          <a:ext cx="2676525" cy="3206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"/>
                <a:gridCol w="531495"/>
                <a:gridCol w="531495"/>
                <a:gridCol w="531494"/>
                <a:gridCol w="531494"/>
              </a:tblGrid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41AFF"/>
                    </a:solidFill>
                  </a:tcPr>
                </a:tc>
              </a:tr>
              <a:tr h="290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29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290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45440" y="308305"/>
            <a:ext cx="9034145" cy="1202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40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00" b="1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4000" spc="-2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10" b="1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r>
              <a:rPr dirty="0" sz="400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10" b="1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4000" spc="-1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65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4000">
              <a:latin typeface="Trebuchet MS"/>
              <a:cs typeface="Trebuchet MS"/>
            </a:endParaRPr>
          </a:p>
          <a:p>
            <a:pPr marL="1299210">
              <a:lnSpc>
                <a:spcPct val="100000"/>
              </a:lnSpc>
              <a:spcBef>
                <a:spcPts val="2310"/>
              </a:spcBef>
              <a:tabLst>
                <a:tab pos="5476875" algn="l"/>
              </a:tabLst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Columns	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Rows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7546" y="1211071"/>
            <a:ext cx="5143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Cells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5634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NE</a:t>
            </a:r>
            <a:r>
              <a:rPr dirty="0" spc="120"/>
              <a:t>W</a:t>
            </a:r>
            <a:r>
              <a:rPr dirty="0" spc="-200"/>
              <a:t>!</a:t>
            </a:r>
          </a:p>
        </p:txBody>
      </p:sp>
      <p:sp>
        <p:nvSpPr>
          <p:cNvPr id="11" name="object 11"/>
          <p:cNvSpPr/>
          <p:nvPr/>
        </p:nvSpPr>
        <p:spPr>
          <a:xfrm>
            <a:off x="4306061" y="5633465"/>
            <a:ext cx="7617459" cy="160020"/>
          </a:xfrm>
          <a:custGeom>
            <a:avLst/>
            <a:gdLst/>
            <a:ahLst/>
            <a:cxnLst/>
            <a:rect l="l" t="t" r="r" b="b"/>
            <a:pathLst>
              <a:path w="7617459" h="160020">
                <a:moveTo>
                  <a:pt x="7616952" y="0"/>
                </a:moveTo>
                <a:lnTo>
                  <a:pt x="7615904" y="31141"/>
                </a:lnTo>
                <a:lnTo>
                  <a:pt x="7613046" y="56573"/>
                </a:lnTo>
                <a:lnTo>
                  <a:pt x="7608808" y="73721"/>
                </a:lnTo>
                <a:lnTo>
                  <a:pt x="7603617" y="80010"/>
                </a:lnTo>
                <a:lnTo>
                  <a:pt x="3821811" y="80010"/>
                </a:lnTo>
                <a:lnTo>
                  <a:pt x="3816619" y="86298"/>
                </a:lnTo>
                <a:lnTo>
                  <a:pt x="3812381" y="103446"/>
                </a:lnTo>
                <a:lnTo>
                  <a:pt x="3809523" y="128878"/>
                </a:lnTo>
                <a:lnTo>
                  <a:pt x="3808476" y="160020"/>
                </a:lnTo>
                <a:lnTo>
                  <a:pt x="3807428" y="128878"/>
                </a:lnTo>
                <a:lnTo>
                  <a:pt x="3804570" y="103446"/>
                </a:lnTo>
                <a:lnTo>
                  <a:pt x="3800332" y="86298"/>
                </a:lnTo>
                <a:lnTo>
                  <a:pt x="3795141" y="80010"/>
                </a:lnTo>
                <a:lnTo>
                  <a:pt x="13335" y="80010"/>
                </a:lnTo>
                <a:lnTo>
                  <a:pt x="8143" y="73721"/>
                </a:lnTo>
                <a:lnTo>
                  <a:pt x="3905" y="56573"/>
                </a:lnTo>
                <a:lnTo>
                  <a:pt x="1047" y="31141"/>
                </a:lnTo>
                <a:lnTo>
                  <a:pt x="0" y="0"/>
                </a:lnTo>
              </a:path>
            </a:pathLst>
          </a:custGeom>
          <a:ln w="1981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16373" y="5129276"/>
            <a:ext cx="7254240" cy="125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4140" algn="l"/>
              </a:tabLst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row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PartiQL	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Combine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column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row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filters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rebuchet MS"/>
              <a:cs typeface="Trebuchet MS"/>
            </a:endParaRPr>
          </a:p>
          <a:p>
            <a:pPr algn="ctr" marL="356870">
              <a:lnSpc>
                <a:spcPct val="100000"/>
              </a:lnSpc>
            </a:pPr>
            <a:r>
              <a:rPr dirty="0" sz="1800" spc="85">
                <a:solidFill>
                  <a:srgbClr val="FF7846"/>
                </a:solidFill>
                <a:latin typeface="Trebuchet MS"/>
                <a:cs typeface="Trebuchet MS"/>
              </a:rPr>
              <a:t>Now</a:t>
            </a:r>
            <a:r>
              <a:rPr dirty="0" sz="1800" spc="-7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7846"/>
                </a:solidFill>
                <a:latin typeface="Trebuchet MS"/>
                <a:cs typeface="Trebuchet MS"/>
              </a:rPr>
              <a:t>GA,</a:t>
            </a:r>
            <a:r>
              <a:rPr dirty="0" sz="18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7846"/>
                </a:solidFill>
                <a:latin typeface="Trebuchet MS"/>
                <a:cs typeface="Trebuchet MS"/>
              </a:rPr>
              <a:t>w/</a:t>
            </a:r>
            <a:r>
              <a:rPr dirty="0" sz="1800" spc="-8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7846"/>
                </a:solidFill>
                <a:latin typeface="Trebuchet MS"/>
                <a:cs typeface="Trebuchet MS"/>
              </a:rPr>
              <a:t>support</a:t>
            </a:r>
            <a:r>
              <a:rPr dirty="0" sz="1800" spc="-8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7846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algn="ctr" marL="354965">
              <a:lnSpc>
                <a:spcPct val="100000"/>
              </a:lnSpc>
            </a:pPr>
            <a:r>
              <a:rPr dirty="0" sz="1800" spc="55">
                <a:solidFill>
                  <a:srgbClr val="FF7846"/>
                </a:solidFill>
                <a:latin typeface="Trebuchet MS"/>
                <a:cs typeface="Trebuchet MS"/>
              </a:rPr>
              <a:t>Amazon</a:t>
            </a:r>
            <a:r>
              <a:rPr dirty="0" sz="180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7846"/>
                </a:solidFill>
                <a:latin typeface="Trebuchet MS"/>
                <a:cs typeface="Trebuchet MS"/>
              </a:rPr>
              <a:t>Athena,</a:t>
            </a:r>
            <a:r>
              <a:rPr dirty="0" sz="1800" spc="-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1800" spc="-6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7846"/>
                </a:solidFill>
                <a:latin typeface="Trebuchet MS"/>
                <a:cs typeface="Trebuchet MS"/>
              </a:rPr>
              <a:t>Glue,</a:t>
            </a:r>
            <a:r>
              <a:rPr dirty="0" sz="1800" spc="-5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7846"/>
                </a:solidFill>
                <a:latin typeface="Trebuchet MS"/>
                <a:cs typeface="Trebuchet MS"/>
              </a:rPr>
              <a:t>and</a:t>
            </a:r>
            <a:r>
              <a:rPr dirty="0" sz="180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7846"/>
                </a:solidFill>
                <a:latin typeface="Trebuchet MS"/>
                <a:cs typeface="Trebuchet MS"/>
              </a:rPr>
              <a:t>Amazon</a:t>
            </a:r>
            <a:r>
              <a:rPr dirty="0" sz="1800" spc="-4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7846"/>
                </a:solidFill>
                <a:latin typeface="Trebuchet MS"/>
                <a:cs typeface="Trebuchet MS"/>
              </a:rPr>
              <a:t>Redshift</a:t>
            </a:r>
            <a:r>
              <a:rPr dirty="0" sz="1800" spc="-6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7846"/>
                </a:solidFill>
                <a:latin typeface="Trebuchet MS"/>
                <a:cs typeface="Trebuchet MS"/>
              </a:rPr>
              <a:t>Spectrum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0003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0" b="1">
                <a:latin typeface="Trebuchet MS"/>
                <a:cs typeface="Trebuchet MS"/>
              </a:rPr>
              <a:t>Setting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up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65" b="1">
                <a:latin typeface="Trebuchet MS"/>
                <a:cs typeface="Trebuchet MS"/>
              </a:rPr>
              <a:t>cell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level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0051" y="951738"/>
            <a:ext cx="27705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principals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1312" y="1539239"/>
            <a:ext cx="5209540" cy="2225040"/>
            <a:chOff x="591312" y="1539239"/>
            <a:chExt cx="5209540" cy="2225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12" y="1539239"/>
              <a:ext cx="5209032" cy="22250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6796" y="1817877"/>
              <a:ext cx="1025525" cy="1582420"/>
            </a:xfrm>
            <a:custGeom>
              <a:avLst/>
              <a:gdLst/>
              <a:ahLst/>
              <a:cxnLst/>
              <a:rect l="l" t="t" r="r" b="b"/>
              <a:pathLst>
                <a:path w="1025525" h="1582420">
                  <a:moveTo>
                    <a:pt x="478155" y="1382776"/>
                  </a:moveTo>
                  <a:lnTo>
                    <a:pt x="453136" y="1330452"/>
                  </a:lnTo>
                  <a:lnTo>
                    <a:pt x="144322" y="1477899"/>
                  </a:lnTo>
                  <a:lnTo>
                    <a:pt x="119380" y="1425575"/>
                  </a:lnTo>
                  <a:lnTo>
                    <a:pt x="0" y="1578864"/>
                  </a:lnTo>
                  <a:lnTo>
                    <a:pt x="194183" y="1582420"/>
                  </a:lnTo>
                  <a:lnTo>
                    <a:pt x="175221" y="1542669"/>
                  </a:lnTo>
                  <a:lnTo>
                    <a:pt x="169265" y="1530197"/>
                  </a:lnTo>
                  <a:lnTo>
                    <a:pt x="478155" y="1382776"/>
                  </a:lnTo>
                  <a:close/>
                </a:path>
                <a:path w="1025525" h="1582420">
                  <a:moveTo>
                    <a:pt x="1025271" y="52324"/>
                  </a:moveTo>
                  <a:lnTo>
                    <a:pt x="1000252" y="0"/>
                  </a:lnTo>
                  <a:lnTo>
                    <a:pt x="691438" y="147447"/>
                  </a:lnTo>
                  <a:lnTo>
                    <a:pt x="666496" y="95123"/>
                  </a:lnTo>
                  <a:lnTo>
                    <a:pt x="547116" y="248412"/>
                  </a:lnTo>
                  <a:lnTo>
                    <a:pt x="741299" y="251968"/>
                  </a:lnTo>
                  <a:lnTo>
                    <a:pt x="722337" y="212217"/>
                  </a:lnTo>
                  <a:lnTo>
                    <a:pt x="716381" y="199745"/>
                  </a:lnTo>
                  <a:lnTo>
                    <a:pt x="1025271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471030" y="989838"/>
            <a:ext cx="274510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ourc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516623" y="1482852"/>
            <a:ext cx="4864735" cy="2750820"/>
            <a:chOff x="6516623" y="1482852"/>
            <a:chExt cx="4864735" cy="27508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6623" y="1482852"/>
              <a:ext cx="4864608" cy="27508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96556" y="1959609"/>
              <a:ext cx="519430" cy="1191260"/>
            </a:xfrm>
            <a:custGeom>
              <a:avLst/>
              <a:gdLst/>
              <a:ahLst/>
              <a:cxnLst/>
              <a:rect l="l" t="t" r="r" b="b"/>
              <a:pathLst>
                <a:path w="519429" h="1191260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  <a:path w="519429" h="1191260">
                  <a:moveTo>
                    <a:pt x="519303" y="991108"/>
                  </a:moveTo>
                  <a:lnTo>
                    <a:pt x="494284" y="938784"/>
                  </a:lnTo>
                  <a:lnTo>
                    <a:pt x="185470" y="1086231"/>
                  </a:lnTo>
                  <a:lnTo>
                    <a:pt x="160528" y="1033907"/>
                  </a:lnTo>
                  <a:lnTo>
                    <a:pt x="41148" y="1187196"/>
                  </a:lnTo>
                  <a:lnTo>
                    <a:pt x="235331" y="1190752"/>
                  </a:lnTo>
                  <a:lnTo>
                    <a:pt x="216369" y="1151001"/>
                  </a:lnTo>
                  <a:lnTo>
                    <a:pt x="210413" y="1138529"/>
                  </a:lnTo>
                  <a:lnTo>
                    <a:pt x="519303" y="99110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0003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0" b="1">
                <a:latin typeface="Trebuchet MS"/>
                <a:cs typeface="Trebuchet MS"/>
              </a:rPr>
              <a:t>Setting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up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65" b="1">
                <a:latin typeface="Trebuchet MS"/>
                <a:cs typeface="Trebuchet MS"/>
              </a:rPr>
              <a:t>cell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level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051" y="951738"/>
            <a:ext cx="24638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filter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1030" y="989838"/>
            <a:ext cx="369062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4.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exact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18744" y="1324355"/>
            <a:ext cx="5177155" cy="4693920"/>
            <a:chOff x="618744" y="1324355"/>
            <a:chExt cx="5177155" cy="46939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084" y="1377695"/>
              <a:ext cx="5070348" cy="45872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5414" y="1351025"/>
              <a:ext cx="5123815" cy="4640580"/>
            </a:xfrm>
            <a:custGeom>
              <a:avLst/>
              <a:gdLst/>
              <a:ahLst/>
              <a:cxnLst/>
              <a:rect l="l" t="t" r="r" b="b"/>
              <a:pathLst>
                <a:path w="5123815" h="4640580">
                  <a:moveTo>
                    <a:pt x="0" y="4640580"/>
                  </a:moveTo>
                  <a:lnTo>
                    <a:pt x="5123688" y="4640580"/>
                  </a:lnTo>
                  <a:lnTo>
                    <a:pt x="5123688" y="0"/>
                  </a:lnTo>
                  <a:lnTo>
                    <a:pt x="0" y="0"/>
                  </a:lnTo>
                  <a:lnTo>
                    <a:pt x="0" y="4640580"/>
                  </a:lnTo>
                  <a:close/>
                </a:path>
              </a:pathLst>
            </a:custGeom>
            <a:ln w="53340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60448" y="2410713"/>
              <a:ext cx="1567815" cy="2487930"/>
            </a:xfrm>
            <a:custGeom>
              <a:avLst/>
              <a:gdLst/>
              <a:ahLst/>
              <a:cxnLst/>
              <a:rect l="l" t="t" r="r" b="b"/>
              <a:pathLst>
                <a:path w="1567814" h="2487929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  <a:path w="1567814" h="2487929">
                  <a:moveTo>
                    <a:pt x="595503" y="2288032"/>
                  </a:moveTo>
                  <a:lnTo>
                    <a:pt x="570484" y="2235708"/>
                  </a:lnTo>
                  <a:lnTo>
                    <a:pt x="261670" y="2383155"/>
                  </a:lnTo>
                  <a:lnTo>
                    <a:pt x="236728" y="2330831"/>
                  </a:lnTo>
                  <a:lnTo>
                    <a:pt x="117348" y="2484120"/>
                  </a:lnTo>
                  <a:lnTo>
                    <a:pt x="311531" y="2487676"/>
                  </a:lnTo>
                  <a:lnTo>
                    <a:pt x="292569" y="2447925"/>
                  </a:lnTo>
                  <a:lnTo>
                    <a:pt x="286613" y="2435453"/>
                  </a:lnTo>
                  <a:lnTo>
                    <a:pt x="595503" y="2288032"/>
                  </a:lnTo>
                  <a:close/>
                </a:path>
                <a:path w="1567814" h="2487929">
                  <a:moveTo>
                    <a:pt x="1567815" y="1119124"/>
                  </a:moveTo>
                  <a:lnTo>
                    <a:pt x="1542796" y="1066800"/>
                  </a:lnTo>
                  <a:lnTo>
                    <a:pt x="1233982" y="1214247"/>
                  </a:lnTo>
                  <a:lnTo>
                    <a:pt x="1209040" y="1161923"/>
                  </a:lnTo>
                  <a:lnTo>
                    <a:pt x="1089660" y="1315212"/>
                  </a:lnTo>
                  <a:lnTo>
                    <a:pt x="1283843" y="1318768"/>
                  </a:lnTo>
                  <a:lnTo>
                    <a:pt x="1264881" y="1279017"/>
                  </a:lnTo>
                  <a:lnTo>
                    <a:pt x="1258925" y="1266545"/>
                  </a:lnTo>
                  <a:lnTo>
                    <a:pt x="1567815" y="11191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391655" y="1374647"/>
            <a:ext cx="5660390" cy="2688590"/>
            <a:chOff x="6391655" y="1374647"/>
            <a:chExt cx="5660390" cy="26885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1655" y="1374647"/>
              <a:ext cx="5660136" cy="26883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42248" y="2211069"/>
              <a:ext cx="478155" cy="252095"/>
            </a:xfrm>
            <a:custGeom>
              <a:avLst/>
              <a:gdLst/>
              <a:ahLst/>
              <a:cxnLst/>
              <a:rect l="l" t="t" r="r" b="b"/>
              <a:pathLst>
                <a:path w="478154" h="252094">
                  <a:moveTo>
                    <a:pt x="119379" y="95122"/>
                  </a:moveTo>
                  <a:lnTo>
                    <a:pt x="0" y="248412"/>
                  </a:lnTo>
                  <a:lnTo>
                    <a:pt x="194182" y="251967"/>
                  </a:lnTo>
                  <a:lnTo>
                    <a:pt x="175224" y="212216"/>
                  </a:lnTo>
                  <a:lnTo>
                    <a:pt x="143128" y="212216"/>
                  </a:lnTo>
                  <a:lnTo>
                    <a:pt x="118236" y="159892"/>
                  </a:lnTo>
                  <a:lnTo>
                    <a:pt x="144329" y="147435"/>
                  </a:lnTo>
                  <a:lnTo>
                    <a:pt x="119379" y="95122"/>
                  </a:lnTo>
                  <a:close/>
                </a:path>
                <a:path w="478154" h="252094">
                  <a:moveTo>
                    <a:pt x="144329" y="147435"/>
                  </a:moveTo>
                  <a:lnTo>
                    <a:pt x="118236" y="159892"/>
                  </a:lnTo>
                  <a:lnTo>
                    <a:pt x="143128" y="212216"/>
                  </a:lnTo>
                  <a:lnTo>
                    <a:pt x="169273" y="199739"/>
                  </a:lnTo>
                  <a:lnTo>
                    <a:pt x="144329" y="147435"/>
                  </a:lnTo>
                  <a:close/>
                </a:path>
                <a:path w="478154" h="252094">
                  <a:moveTo>
                    <a:pt x="169273" y="199739"/>
                  </a:moveTo>
                  <a:lnTo>
                    <a:pt x="143128" y="212216"/>
                  </a:lnTo>
                  <a:lnTo>
                    <a:pt x="175224" y="212216"/>
                  </a:lnTo>
                  <a:lnTo>
                    <a:pt x="169273" y="199739"/>
                  </a:lnTo>
                  <a:close/>
                </a:path>
                <a:path w="478154" h="252094">
                  <a:moveTo>
                    <a:pt x="453135" y="0"/>
                  </a:moveTo>
                  <a:lnTo>
                    <a:pt x="144329" y="147435"/>
                  </a:lnTo>
                  <a:lnTo>
                    <a:pt x="169273" y="199739"/>
                  </a:lnTo>
                  <a:lnTo>
                    <a:pt x="478154" y="52324"/>
                  </a:lnTo>
                  <a:lnTo>
                    <a:pt x="45313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94469" y="6497218"/>
            <a:ext cx="284162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-6095" y="0"/>
            <a:ext cx="177165" cy="6858000"/>
            <a:chOff x="-6095" y="0"/>
            <a:chExt cx="17716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1231391"/>
              <a:ext cx="0" cy="5121275"/>
            </a:xfrm>
            <a:custGeom>
              <a:avLst/>
              <a:gdLst/>
              <a:ahLst/>
              <a:cxnLst/>
              <a:rect l="l" t="t" r="r" b="b"/>
              <a:pathLst>
                <a:path w="0" h="5121275">
                  <a:moveTo>
                    <a:pt x="0" y="0"/>
                  </a:moveTo>
                  <a:lnTo>
                    <a:pt x="0" y="5120728"/>
                  </a:lnTo>
                </a:path>
              </a:pathLst>
            </a:custGeom>
            <a:ln w="1219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2915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5" b="1">
                <a:latin typeface="Trebuchet MS"/>
                <a:cs typeface="Trebuchet MS"/>
              </a:rPr>
              <a:t>Scale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management</a:t>
            </a:r>
            <a:r>
              <a:rPr dirty="0" sz="4000" spc="-185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with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45" b="1">
                <a:latin typeface="Trebuchet MS"/>
                <a:cs typeface="Trebuchet MS"/>
              </a:rPr>
              <a:t>LF–TBAC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7492" y="1231391"/>
            <a:ext cx="0" cy="4709160"/>
          </a:xfrm>
          <a:custGeom>
            <a:avLst/>
            <a:gdLst/>
            <a:ahLst/>
            <a:cxnLst/>
            <a:rect l="l" t="t" r="r" b="b"/>
            <a:pathLst>
              <a:path w="0" h="4709160">
                <a:moveTo>
                  <a:pt x="0" y="0"/>
                </a:moveTo>
                <a:lnTo>
                  <a:pt x="0" y="4709033"/>
                </a:lnTo>
              </a:path>
            </a:pathLst>
          </a:custGeom>
          <a:ln w="1219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160009" y="2919729"/>
          <a:ext cx="635635" cy="62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"/>
                <a:gridCol w="219075"/>
                <a:gridCol w="177800"/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4859909" y="2188336"/>
            <a:ext cx="1667510" cy="448309"/>
            <a:chOff x="4859909" y="2188336"/>
            <a:chExt cx="1667510" cy="448309"/>
          </a:xfrm>
        </p:grpSpPr>
        <p:sp>
          <p:nvSpPr>
            <p:cNvPr id="12" name="object 12"/>
            <p:cNvSpPr/>
            <p:nvPr/>
          </p:nvSpPr>
          <p:spPr>
            <a:xfrm>
              <a:off x="4863084" y="2191511"/>
              <a:ext cx="1659889" cy="440690"/>
            </a:xfrm>
            <a:custGeom>
              <a:avLst/>
              <a:gdLst/>
              <a:ahLst/>
              <a:cxnLst/>
              <a:rect l="l" t="t" r="r" b="b"/>
              <a:pathLst>
                <a:path w="1659890" h="440689">
                  <a:moveTo>
                    <a:pt x="0" y="17525"/>
                  </a:moveTo>
                  <a:lnTo>
                    <a:pt x="0" y="7874"/>
                  </a:lnTo>
                  <a:lnTo>
                    <a:pt x="7874" y="0"/>
                  </a:lnTo>
                  <a:lnTo>
                    <a:pt x="17525" y="0"/>
                  </a:lnTo>
                  <a:lnTo>
                    <a:pt x="1642110" y="0"/>
                  </a:lnTo>
                  <a:lnTo>
                    <a:pt x="1651762" y="0"/>
                  </a:lnTo>
                  <a:lnTo>
                    <a:pt x="1659636" y="7874"/>
                  </a:lnTo>
                  <a:lnTo>
                    <a:pt x="1659636" y="17525"/>
                  </a:lnTo>
                  <a:lnTo>
                    <a:pt x="1659636" y="422910"/>
                  </a:lnTo>
                  <a:lnTo>
                    <a:pt x="1659636" y="432562"/>
                  </a:lnTo>
                  <a:lnTo>
                    <a:pt x="1651762" y="440436"/>
                  </a:lnTo>
                  <a:lnTo>
                    <a:pt x="1642110" y="440436"/>
                  </a:lnTo>
                  <a:lnTo>
                    <a:pt x="17525" y="440436"/>
                  </a:lnTo>
                  <a:lnTo>
                    <a:pt x="7874" y="440436"/>
                  </a:lnTo>
                  <a:lnTo>
                    <a:pt x="0" y="432562"/>
                  </a:lnTo>
                  <a:lnTo>
                    <a:pt x="0" y="422910"/>
                  </a:lnTo>
                  <a:lnTo>
                    <a:pt x="0" y="17525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64608" y="2194559"/>
              <a:ext cx="1659889" cy="439420"/>
            </a:xfrm>
            <a:custGeom>
              <a:avLst/>
              <a:gdLst/>
              <a:ahLst/>
              <a:cxnLst/>
              <a:rect l="l" t="t" r="r" b="b"/>
              <a:pathLst>
                <a:path w="1659890" h="439419">
                  <a:moveTo>
                    <a:pt x="1651889" y="0"/>
                  </a:moveTo>
                  <a:lnTo>
                    <a:pt x="7746" y="0"/>
                  </a:lnTo>
                  <a:lnTo>
                    <a:pt x="0" y="7747"/>
                  </a:lnTo>
                  <a:lnTo>
                    <a:pt x="0" y="17399"/>
                  </a:lnTo>
                  <a:lnTo>
                    <a:pt x="0" y="431164"/>
                  </a:lnTo>
                  <a:lnTo>
                    <a:pt x="7746" y="438912"/>
                  </a:lnTo>
                  <a:lnTo>
                    <a:pt x="1651889" y="438912"/>
                  </a:lnTo>
                  <a:lnTo>
                    <a:pt x="1659636" y="431164"/>
                  </a:lnTo>
                  <a:lnTo>
                    <a:pt x="1659636" y="7747"/>
                  </a:lnTo>
                  <a:lnTo>
                    <a:pt x="1651889" y="0"/>
                  </a:lnTo>
                  <a:close/>
                </a:path>
              </a:pathLst>
            </a:custGeom>
            <a:solidFill>
              <a:srgbClr val="B41A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64608" y="2194559"/>
              <a:ext cx="1659889" cy="439420"/>
            </a:xfrm>
            <a:custGeom>
              <a:avLst/>
              <a:gdLst/>
              <a:ahLst/>
              <a:cxnLst/>
              <a:rect l="l" t="t" r="r" b="b"/>
              <a:pathLst>
                <a:path w="1659890" h="439419">
                  <a:moveTo>
                    <a:pt x="0" y="17399"/>
                  </a:moveTo>
                  <a:lnTo>
                    <a:pt x="0" y="7747"/>
                  </a:lnTo>
                  <a:lnTo>
                    <a:pt x="7746" y="0"/>
                  </a:lnTo>
                  <a:lnTo>
                    <a:pt x="17399" y="0"/>
                  </a:lnTo>
                  <a:lnTo>
                    <a:pt x="1642237" y="0"/>
                  </a:lnTo>
                  <a:lnTo>
                    <a:pt x="1651889" y="0"/>
                  </a:lnTo>
                  <a:lnTo>
                    <a:pt x="1659636" y="7747"/>
                  </a:lnTo>
                  <a:lnTo>
                    <a:pt x="1659636" y="17399"/>
                  </a:lnTo>
                  <a:lnTo>
                    <a:pt x="1659636" y="421513"/>
                  </a:lnTo>
                  <a:lnTo>
                    <a:pt x="1659636" y="431164"/>
                  </a:lnTo>
                  <a:lnTo>
                    <a:pt x="1651889" y="438912"/>
                  </a:lnTo>
                  <a:lnTo>
                    <a:pt x="1642237" y="438912"/>
                  </a:lnTo>
                  <a:lnTo>
                    <a:pt x="17399" y="438912"/>
                  </a:lnTo>
                  <a:lnTo>
                    <a:pt x="7746" y="438912"/>
                  </a:lnTo>
                  <a:lnTo>
                    <a:pt x="0" y="431164"/>
                  </a:lnTo>
                  <a:lnTo>
                    <a:pt x="0" y="421513"/>
                  </a:lnTo>
                  <a:lnTo>
                    <a:pt x="0" y="17399"/>
                  </a:lnTo>
                  <a:close/>
                </a:path>
              </a:pathLst>
            </a:custGeom>
            <a:ln w="6096">
              <a:solidFill>
                <a:srgbClr val="B41A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626600" y="3085591"/>
            <a:ext cx="1068705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IAM</a:t>
            </a:r>
            <a:r>
              <a:rPr dirty="0" sz="1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user/role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62947" y="4270324"/>
            <a:ext cx="1596390" cy="433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300" spc="100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3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55">
                <a:solidFill>
                  <a:srgbClr val="FFFFFF"/>
                </a:solidFill>
                <a:latin typeface="Trebuchet MS"/>
                <a:cs typeface="Trebuchet MS"/>
              </a:rPr>
              <a:t>groups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300" spc="75">
                <a:solidFill>
                  <a:srgbClr val="FFFFFF"/>
                </a:solidFill>
                <a:latin typeface="Trebuchet MS"/>
                <a:cs typeface="Trebuchet MS"/>
              </a:rPr>
              <a:t>(SAML</a:t>
            </a:r>
            <a:r>
              <a:rPr dirty="0" sz="1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assertion)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64508" y="1231391"/>
            <a:ext cx="0" cy="4709160"/>
          </a:xfrm>
          <a:custGeom>
            <a:avLst/>
            <a:gdLst/>
            <a:ahLst/>
            <a:cxnLst/>
            <a:rect l="l" t="t" r="r" b="b"/>
            <a:pathLst>
              <a:path w="0" h="4709160">
                <a:moveTo>
                  <a:pt x="0" y="0"/>
                </a:moveTo>
                <a:lnTo>
                  <a:pt x="0" y="4709033"/>
                </a:lnTo>
              </a:path>
            </a:pathLst>
          </a:custGeom>
          <a:ln w="1219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192000" y="1231391"/>
            <a:ext cx="0" cy="5121275"/>
          </a:xfrm>
          <a:custGeom>
            <a:avLst/>
            <a:gdLst/>
            <a:ahLst/>
            <a:cxnLst/>
            <a:rect l="l" t="t" r="r" b="b"/>
            <a:pathLst>
              <a:path w="0" h="5121275">
                <a:moveTo>
                  <a:pt x="0" y="0"/>
                </a:moveTo>
                <a:lnTo>
                  <a:pt x="0" y="5120728"/>
                </a:lnTo>
              </a:path>
            </a:pathLst>
          </a:custGeom>
          <a:ln w="1219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0461638" y="3741126"/>
            <a:ext cx="445134" cy="433705"/>
            <a:chOff x="10461638" y="3741126"/>
            <a:chExt cx="445134" cy="43370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3842" y="3742046"/>
              <a:ext cx="182340" cy="2254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1638" y="3741126"/>
              <a:ext cx="182719" cy="22638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523523" y="3997977"/>
              <a:ext cx="321310" cy="177165"/>
            </a:xfrm>
            <a:custGeom>
              <a:avLst/>
              <a:gdLst/>
              <a:ahLst/>
              <a:cxnLst/>
              <a:rect l="l" t="t" r="r" b="b"/>
              <a:pathLst>
                <a:path w="321309" h="177164">
                  <a:moveTo>
                    <a:pt x="200200" y="0"/>
                  </a:moveTo>
                  <a:lnTo>
                    <a:pt x="250507" y="20713"/>
                  </a:lnTo>
                  <a:lnTo>
                    <a:pt x="288071" y="54195"/>
                  </a:lnTo>
                  <a:lnTo>
                    <a:pt x="312511" y="97685"/>
                  </a:lnTo>
                  <a:lnTo>
                    <a:pt x="321154" y="147862"/>
                  </a:lnTo>
                  <a:lnTo>
                    <a:pt x="321154" y="172464"/>
                  </a:lnTo>
                  <a:lnTo>
                    <a:pt x="316920" y="176586"/>
                  </a:lnTo>
                  <a:lnTo>
                    <a:pt x="4234" y="176586"/>
                  </a:lnTo>
                  <a:lnTo>
                    <a:pt x="0" y="172464"/>
                  </a:lnTo>
                  <a:lnTo>
                    <a:pt x="0" y="158173"/>
                  </a:lnTo>
                  <a:lnTo>
                    <a:pt x="302229" y="158173"/>
                  </a:lnTo>
                  <a:lnTo>
                    <a:pt x="302229" y="147862"/>
                  </a:lnTo>
                  <a:lnTo>
                    <a:pt x="294827" y="104682"/>
                  </a:lnTo>
                  <a:lnTo>
                    <a:pt x="274123" y="67113"/>
                  </a:lnTo>
                  <a:lnTo>
                    <a:pt x="242238" y="37829"/>
                  </a:lnTo>
                  <a:lnTo>
                    <a:pt x="201360" y="19617"/>
                  </a:lnTo>
                  <a:lnTo>
                    <a:pt x="73265" y="19617"/>
                  </a:lnTo>
                  <a:lnTo>
                    <a:pt x="96455" y="9921"/>
                  </a:lnTo>
                  <a:lnTo>
                    <a:pt x="160671" y="9921"/>
                  </a:lnTo>
                  <a:lnTo>
                    <a:pt x="178589" y="7788"/>
                  </a:lnTo>
                  <a:lnTo>
                    <a:pt x="195682" y="1388"/>
                  </a:lnTo>
                  <a:lnTo>
                    <a:pt x="197764" y="291"/>
                  </a:lnTo>
                  <a:lnTo>
                    <a:pt x="200200" y="0"/>
                  </a:lnTo>
                  <a:close/>
                </a:path>
                <a:path w="321309" h="177164">
                  <a:moveTo>
                    <a:pt x="73265" y="19617"/>
                  </a:moveTo>
                  <a:lnTo>
                    <a:pt x="119983" y="19617"/>
                  </a:lnTo>
                  <a:lnTo>
                    <a:pt x="79049" y="37793"/>
                  </a:lnTo>
                  <a:lnTo>
                    <a:pt x="47107" y="67070"/>
                  </a:lnTo>
                  <a:lnTo>
                    <a:pt x="26334" y="104711"/>
                  </a:lnTo>
                  <a:lnTo>
                    <a:pt x="18924" y="147862"/>
                  </a:lnTo>
                  <a:lnTo>
                    <a:pt x="18924" y="158173"/>
                  </a:lnTo>
                  <a:lnTo>
                    <a:pt x="0" y="158173"/>
                  </a:lnTo>
                  <a:lnTo>
                    <a:pt x="0" y="147862"/>
                  </a:lnTo>
                  <a:lnTo>
                    <a:pt x="8652" y="97646"/>
                  </a:lnTo>
                  <a:lnTo>
                    <a:pt x="33136" y="54135"/>
                  </a:lnTo>
                  <a:lnTo>
                    <a:pt x="70763" y="20663"/>
                  </a:lnTo>
                  <a:lnTo>
                    <a:pt x="73265" y="19617"/>
                  </a:lnTo>
                  <a:close/>
                </a:path>
                <a:path w="321309" h="177164">
                  <a:moveTo>
                    <a:pt x="119983" y="19617"/>
                  </a:moveTo>
                  <a:lnTo>
                    <a:pt x="201360" y="19617"/>
                  </a:lnTo>
                  <a:lnTo>
                    <a:pt x="181417" y="26427"/>
                  </a:lnTo>
                  <a:lnTo>
                    <a:pt x="160671" y="28697"/>
                  </a:lnTo>
                  <a:lnTo>
                    <a:pt x="139926" y="26427"/>
                  </a:lnTo>
                  <a:lnTo>
                    <a:pt x="119983" y="19617"/>
                  </a:lnTo>
                  <a:close/>
                </a:path>
                <a:path w="321309" h="177164">
                  <a:moveTo>
                    <a:pt x="121142" y="0"/>
                  </a:moveTo>
                  <a:lnTo>
                    <a:pt x="123578" y="291"/>
                  </a:lnTo>
                  <a:lnTo>
                    <a:pt x="125660" y="1388"/>
                  </a:lnTo>
                  <a:lnTo>
                    <a:pt x="142753" y="7788"/>
                  </a:lnTo>
                  <a:lnTo>
                    <a:pt x="160671" y="9921"/>
                  </a:lnTo>
                  <a:lnTo>
                    <a:pt x="96455" y="9921"/>
                  </a:lnTo>
                  <a:lnTo>
                    <a:pt x="118847" y="560"/>
                  </a:lnTo>
                  <a:lnTo>
                    <a:pt x="12114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9201" y="3861037"/>
              <a:ext cx="169514" cy="165303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32752" y="2484028"/>
            <a:ext cx="334875" cy="4349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75512" y="5552338"/>
            <a:ext cx="267081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0" marR="5080" indent="-260985">
              <a:lnSpc>
                <a:spcPct val="100000"/>
              </a:lnSpc>
              <a:spcBef>
                <a:spcPts val="100"/>
              </a:spcBef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assign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LF-Tags</a:t>
            </a:r>
            <a:r>
              <a:rPr dirty="0" sz="2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values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2788" y="5419017"/>
            <a:ext cx="3599815" cy="1244600"/>
          </a:xfrm>
          <a:prstGeom prst="rect">
            <a:avLst/>
          </a:prstGeom>
        </p:spPr>
        <p:txBody>
          <a:bodyPr wrap="square" lIns="0" tIns="1644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95"/>
              </a:spcBef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Tag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databases,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tables,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columns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LF-Tags</a:t>
            </a:r>
            <a:r>
              <a:rPr dirty="0" sz="2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hierarchical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overridden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75369" y="5570321"/>
            <a:ext cx="3361054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applying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permission</a:t>
            </a:r>
            <a:endParaRPr sz="20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</a:pP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LF-Tags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14592" y="3739752"/>
            <a:ext cx="334874" cy="433523"/>
          </a:xfrm>
          <a:prstGeom prst="rect">
            <a:avLst/>
          </a:prstGeom>
        </p:spPr>
      </p:pic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160009" y="4565650"/>
          <a:ext cx="635635" cy="62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075"/>
                <a:gridCol w="219075"/>
                <a:gridCol w="177800"/>
              </a:tblGrid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D66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6EAFF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CD2FF"/>
                    </a:solidFill>
                  </a:tcPr>
                </a:tc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605027" y="2202179"/>
            <a:ext cx="1374775" cy="449580"/>
          </a:xfrm>
          <a:custGeom>
            <a:avLst/>
            <a:gdLst/>
            <a:ahLst/>
            <a:cxnLst/>
            <a:rect l="l" t="t" r="r" b="b"/>
            <a:pathLst>
              <a:path w="1374775" h="449580">
                <a:moveTo>
                  <a:pt x="1355598" y="0"/>
                </a:moveTo>
                <a:lnTo>
                  <a:pt x="19088" y="0"/>
                </a:lnTo>
                <a:lnTo>
                  <a:pt x="11658" y="1494"/>
                </a:lnTo>
                <a:lnTo>
                  <a:pt x="5591" y="5572"/>
                </a:lnTo>
                <a:lnTo>
                  <a:pt x="1500" y="11626"/>
                </a:lnTo>
                <a:lnTo>
                  <a:pt x="0" y="19050"/>
                </a:lnTo>
                <a:lnTo>
                  <a:pt x="0" y="430530"/>
                </a:lnTo>
                <a:lnTo>
                  <a:pt x="1500" y="437953"/>
                </a:lnTo>
                <a:lnTo>
                  <a:pt x="5591" y="444007"/>
                </a:lnTo>
                <a:lnTo>
                  <a:pt x="11658" y="448085"/>
                </a:lnTo>
                <a:lnTo>
                  <a:pt x="19088" y="449580"/>
                </a:lnTo>
                <a:lnTo>
                  <a:pt x="1355598" y="449580"/>
                </a:lnTo>
                <a:lnTo>
                  <a:pt x="1363021" y="448085"/>
                </a:lnTo>
                <a:lnTo>
                  <a:pt x="1369075" y="444007"/>
                </a:lnTo>
                <a:lnTo>
                  <a:pt x="1373153" y="437953"/>
                </a:lnTo>
                <a:lnTo>
                  <a:pt x="1374648" y="430530"/>
                </a:lnTo>
                <a:lnTo>
                  <a:pt x="1374648" y="19050"/>
                </a:lnTo>
                <a:lnTo>
                  <a:pt x="1373153" y="11626"/>
                </a:lnTo>
                <a:lnTo>
                  <a:pt x="1369075" y="5572"/>
                </a:lnTo>
                <a:lnTo>
                  <a:pt x="1363021" y="1494"/>
                </a:lnTo>
                <a:lnTo>
                  <a:pt x="135559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596150" y="2193302"/>
          <a:ext cx="2904490" cy="2522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070"/>
                <a:gridCol w="303530"/>
                <a:gridCol w="364490"/>
                <a:gridCol w="1539874"/>
              </a:tblGrid>
              <a:tr h="449580">
                <a:tc gridSpan="3"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&lt;stage&gt;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89535">
                    <a:lnL w="19050">
                      <a:solidFill>
                        <a:srgbClr val="5B8BFF"/>
                      </a:solidFill>
                      <a:prstDash val="solid"/>
                    </a:lnL>
                    <a:lnT w="19050">
                      <a:solidFill>
                        <a:srgbClr val="5B8BFF"/>
                      </a:solidFill>
                      <a:prstDash val="solid"/>
                    </a:lnT>
                    <a:lnB w="19050">
                      <a:solidFill>
                        <a:srgbClr val="5B8B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B w="190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274319">
                <a:tc rowSpan="10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9050">
                      <a:solidFill>
                        <a:srgbClr val="550080"/>
                      </a:solidFill>
                      <a:prstDash val="solid"/>
                    </a:lnB>
                  </a:tcPr>
                </a:tc>
              </a:tr>
              <a:tr h="22555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R w="19050">
                      <a:solidFill>
                        <a:srgbClr val="550080"/>
                      </a:solidFill>
                      <a:prstDash val="solid"/>
                    </a:lnR>
                    <a:lnB w="12700">
                      <a:solidFill>
                        <a:srgbClr val="5B8BFF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00" spc="2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&lt;stage=Test&gt;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89535">
                    <a:lnL w="19050">
                      <a:solidFill>
                        <a:srgbClr val="550080"/>
                      </a:solidFill>
                      <a:prstDash val="solid"/>
                    </a:lnL>
                    <a:lnT w="19050">
                      <a:solidFill>
                        <a:srgbClr val="550080"/>
                      </a:solidFill>
                      <a:prstDash val="solid"/>
                    </a:lnT>
                    <a:lnB w="19050">
                      <a:solidFill>
                        <a:srgbClr val="55008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402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R w="19050">
                      <a:solidFill>
                        <a:srgbClr val="550080"/>
                      </a:solidFill>
                      <a:prstDash val="solid"/>
                    </a:lnR>
                    <a:lnT w="1270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9535">
                    <a:lnL w="19050">
                      <a:solidFill>
                        <a:srgbClr val="550080"/>
                      </a:solidFill>
                      <a:prstDash val="solid"/>
                    </a:lnL>
                    <a:lnT w="19050">
                      <a:solidFill>
                        <a:srgbClr val="550080"/>
                      </a:solidFill>
                      <a:prstDash val="solid"/>
                    </a:lnT>
                    <a:lnB w="19050">
                      <a:solidFill>
                        <a:srgbClr val="55008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5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B w="12700">
                      <a:solidFill>
                        <a:srgbClr val="5B8BFF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marL="39052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dirty="0" sz="1600" spc="6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&lt;stage=QA&gt;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89535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402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T w="1270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9535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6306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402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R w="9525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5B8BFF"/>
                      </a:solidFill>
                      <a:prstDash val="solid"/>
                    </a:lnB>
                  </a:tcPr>
                </a:tc>
                <a:tc gridSpan="2" rowSpan="2"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600" spc="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&lt;stage=Prod&gt;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B="0" marT="88900">
                    <a:lnL w="9525">
                      <a:solidFill>
                        <a:srgbClr val="00AF50"/>
                      </a:solidFill>
                      <a:prstDash val="solid"/>
                    </a:lnL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55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  <a:lnR w="9525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900">
                    <a:lnL w="9525">
                      <a:solidFill>
                        <a:srgbClr val="00AF50"/>
                      </a:solidFill>
                      <a:prstDash val="solid"/>
                    </a:lnL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484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5B8BFF"/>
                      </a:solidFill>
                      <a:prstDash val="solid"/>
                    </a:lnR>
                    <a:lnT w="19050">
                      <a:solidFill>
                        <a:srgbClr val="5B8BFF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5B8BFF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32" name="object 3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10711" y="2804160"/>
            <a:ext cx="196596" cy="21031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87852" y="4038600"/>
            <a:ext cx="196596" cy="21183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03091" y="3424428"/>
            <a:ext cx="196596" cy="21031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5160009" y="3643884"/>
            <a:ext cx="725805" cy="721360"/>
            <a:chOff x="5160009" y="3643884"/>
            <a:chExt cx="725805" cy="721360"/>
          </a:xfrm>
        </p:grpSpPr>
        <p:sp>
          <p:nvSpPr>
            <p:cNvPr id="36" name="object 36"/>
            <p:cNvSpPr/>
            <p:nvPr/>
          </p:nvSpPr>
          <p:spPr>
            <a:xfrm>
              <a:off x="5385434" y="3742690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w="0" h="622300">
                  <a:moveTo>
                    <a:pt x="0" y="0"/>
                  </a:moveTo>
                  <a:lnTo>
                    <a:pt x="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60010" y="3739515"/>
              <a:ext cx="451484" cy="180975"/>
            </a:xfrm>
            <a:custGeom>
              <a:avLst/>
              <a:gdLst/>
              <a:ahLst/>
              <a:cxnLst/>
              <a:rect l="l" t="t" r="r" b="b"/>
              <a:pathLst>
                <a:path w="451485" h="180975">
                  <a:moveTo>
                    <a:pt x="6350" y="142875"/>
                  </a:moveTo>
                  <a:lnTo>
                    <a:pt x="0" y="142875"/>
                  </a:lnTo>
                  <a:lnTo>
                    <a:pt x="0" y="161925"/>
                  </a:lnTo>
                  <a:lnTo>
                    <a:pt x="0" y="180975"/>
                  </a:lnTo>
                  <a:lnTo>
                    <a:pt x="6350" y="180975"/>
                  </a:lnTo>
                  <a:lnTo>
                    <a:pt x="6350" y="161925"/>
                  </a:lnTo>
                  <a:lnTo>
                    <a:pt x="6350" y="142875"/>
                  </a:lnTo>
                  <a:close/>
                </a:path>
                <a:path w="451485" h="180975">
                  <a:moveTo>
                    <a:pt x="450977" y="0"/>
                  </a:moveTo>
                  <a:lnTo>
                    <a:pt x="438277" y="0"/>
                  </a:lnTo>
                  <a:lnTo>
                    <a:pt x="438277" y="12700"/>
                  </a:lnTo>
                  <a:lnTo>
                    <a:pt x="450977" y="12700"/>
                  </a:lnTo>
                  <a:lnTo>
                    <a:pt x="450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60009" y="4050665"/>
              <a:ext cx="6350" cy="158750"/>
            </a:xfrm>
            <a:custGeom>
              <a:avLst/>
              <a:gdLst/>
              <a:ahLst/>
              <a:cxnLst/>
              <a:rect l="l" t="t" r="r" b="b"/>
              <a:pathLst>
                <a:path w="6350" h="158750">
                  <a:moveTo>
                    <a:pt x="0" y="0"/>
                  </a:moveTo>
                  <a:lnTo>
                    <a:pt x="6350" y="0"/>
                  </a:lnTo>
                </a:path>
                <a:path w="6350" h="158750">
                  <a:moveTo>
                    <a:pt x="0" y="6350"/>
                  </a:moveTo>
                  <a:lnTo>
                    <a:pt x="6350" y="6350"/>
                  </a:lnTo>
                </a:path>
                <a:path w="6350" h="158750">
                  <a:moveTo>
                    <a:pt x="0" y="152400"/>
                  </a:moveTo>
                  <a:lnTo>
                    <a:pt x="6350" y="152400"/>
                  </a:lnTo>
                </a:path>
                <a:path w="6350" h="158750">
                  <a:moveTo>
                    <a:pt x="0" y="158750"/>
                  </a:moveTo>
                  <a:lnTo>
                    <a:pt x="6350" y="1587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166359" y="3742690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w="0" h="622300">
                  <a:moveTo>
                    <a:pt x="0" y="0"/>
                  </a:moveTo>
                  <a:lnTo>
                    <a:pt x="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60009" y="375221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350" h="0">
                  <a:moveTo>
                    <a:pt x="0" y="0"/>
                  </a:moveTo>
                  <a:lnTo>
                    <a:pt x="6350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782436" y="3882390"/>
              <a:ext cx="6350" cy="19050"/>
            </a:xfrm>
            <a:custGeom>
              <a:avLst/>
              <a:gdLst/>
              <a:ahLst/>
              <a:cxnLst/>
              <a:rect l="l" t="t" r="r" b="b"/>
              <a:pathLst>
                <a:path w="6350" h="19050">
                  <a:moveTo>
                    <a:pt x="0" y="19050"/>
                  </a:moveTo>
                  <a:lnTo>
                    <a:pt x="6350" y="1905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782436" y="3910965"/>
              <a:ext cx="6350" cy="298450"/>
            </a:xfrm>
            <a:custGeom>
              <a:avLst/>
              <a:gdLst/>
              <a:ahLst/>
              <a:cxnLst/>
              <a:rect l="l" t="t" r="r" b="b"/>
              <a:pathLst>
                <a:path w="6350" h="298450">
                  <a:moveTo>
                    <a:pt x="0" y="0"/>
                  </a:moveTo>
                  <a:lnTo>
                    <a:pt x="6350" y="0"/>
                  </a:lnTo>
                </a:path>
                <a:path w="6350" h="298450">
                  <a:moveTo>
                    <a:pt x="0" y="139700"/>
                  </a:moveTo>
                  <a:lnTo>
                    <a:pt x="6350" y="139700"/>
                  </a:lnTo>
                </a:path>
                <a:path w="6350" h="298450">
                  <a:moveTo>
                    <a:pt x="0" y="146050"/>
                  </a:moveTo>
                  <a:lnTo>
                    <a:pt x="6350" y="146050"/>
                  </a:lnTo>
                </a:path>
                <a:path w="6350" h="298450">
                  <a:moveTo>
                    <a:pt x="0" y="292100"/>
                  </a:moveTo>
                  <a:lnTo>
                    <a:pt x="6350" y="292100"/>
                  </a:lnTo>
                </a:path>
                <a:path w="6350" h="298450">
                  <a:moveTo>
                    <a:pt x="0" y="298450"/>
                  </a:moveTo>
                  <a:lnTo>
                    <a:pt x="6350" y="2984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782436" y="3742690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w="0" h="622300">
                  <a:moveTo>
                    <a:pt x="0" y="0"/>
                  </a:moveTo>
                  <a:lnTo>
                    <a:pt x="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160009" y="3745865"/>
              <a:ext cx="629285" cy="609600"/>
            </a:xfrm>
            <a:custGeom>
              <a:avLst/>
              <a:gdLst/>
              <a:ahLst/>
              <a:cxnLst/>
              <a:rect l="l" t="t" r="r" b="b"/>
              <a:pathLst>
                <a:path w="629285" h="609600">
                  <a:moveTo>
                    <a:pt x="622426" y="6350"/>
                  </a:moveTo>
                  <a:lnTo>
                    <a:pt x="628776" y="6350"/>
                  </a:lnTo>
                </a:path>
                <a:path w="629285" h="609600">
                  <a:moveTo>
                    <a:pt x="0" y="0"/>
                  </a:moveTo>
                  <a:lnTo>
                    <a:pt x="628776" y="0"/>
                  </a:lnTo>
                </a:path>
                <a:path w="629285" h="609600">
                  <a:moveTo>
                    <a:pt x="0" y="609600"/>
                  </a:moveTo>
                  <a:lnTo>
                    <a:pt x="6350" y="609600"/>
                  </a:lnTo>
                </a:path>
                <a:path w="629285" h="609600">
                  <a:moveTo>
                    <a:pt x="622426" y="609600"/>
                  </a:moveTo>
                  <a:lnTo>
                    <a:pt x="628776" y="60960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598286" y="4358640"/>
              <a:ext cx="12700" cy="6350"/>
            </a:xfrm>
            <a:custGeom>
              <a:avLst/>
              <a:gdLst/>
              <a:ahLst/>
              <a:cxnLst/>
              <a:rect l="l" t="t" r="r" b="b"/>
              <a:pathLst>
                <a:path w="12700" h="6350">
                  <a:moveTo>
                    <a:pt x="0" y="6350"/>
                  </a:moveTo>
                  <a:lnTo>
                    <a:pt x="12700" y="635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63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160009" y="4361815"/>
              <a:ext cx="629285" cy="0"/>
            </a:xfrm>
            <a:custGeom>
              <a:avLst/>
              <a:gdLst/>
              <a:ahLst/>
              <a:cxnLst/>
              <a:rect l="l" t="t" r="r" b="b"/>
              <a:pathLst>
                <a:path w="629285" h="0">
                  <a:moveTo>
                    <a:pt x="0" y="0"/>
                  </a:moveTo>
                  <a:lnTo>
                    <a:pt x="628776" y="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385434" y="3742690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w="0" h="622300">
                  <a:moveTo>
                    <a:pt x="0" y="0"/>
                  </a:moveTo>
                  <a:lnTo>
                    <a:pt x="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160010" y="3739515"/>
              <a:ext cx="629285" cy="625475"/>
            </a:xfrm>
            <a:custGeom>
              <a:avLst/>
              <a:gdLst/>
              <a:ahLst/>
              <a:cxnLst/>
              <a:rect l="l" t="t" r="r" b="b"/>
              <a:pathLst>
                <a:path w="629285" h="625475">
                  <a:moveTo>
                    <a:pt x="6350" y="142875"/>
                  </a:moveTo>
                  <a:lnTo>
                    <a:pt x="0" y="142875"/>
                  </a:lnTo>
                  <a:lnTo>
                    <a:pt x="0" y="161925"/>
                  </a:lnTo>
                  <a:lnTo>
                    <a:pt x="0" y="180975"/>
                  </a:lnTo>
                  <a:lnTo>
                    <a:pt x="6350" y="180975"/>
                  </a:lnTo>
                  <a:lnTo>
                    <a:pt x="6350" y="161925"/>
                  </a:lnTo>
                  <a:lnTo>
                    <a:pt x="6350" y="142875"/>
                  </a:lnTo>
                  <a:close/>
                </a:path>
                <a:path w="629285" h="625475">
                  <a:moveTo>
                    <a:pt x="450977" y="619125"/>
                  </a:moveTo>
                  <a:lnTo>
                    <a:pt x="438277" y="619125"/>
                  </a:lnTo>
                  <a:lnTo>
                    <a:pt x="438277" y="625475"/>
                  </a:lnTo>
                  <a:lnTo>
                    <a:pt x="450977" y="625475"/>
                  </a:lnTo>
                  <a:lnTo>
                    <a:pt x="450977" y="619125"/>
                  </a:lnTo>
                  <a:close/>
                </a:path>
                <a:path w="629285" h="625475">
                  <a:moveTo>
                    <a:pt x="450977" y="0"/>
                  </a:moveTo>
                  <a:lnTo>
                    <a:pt x="438277" y="0"/>
                  </a:lnTo>
                  <a:lnTo>
                    <a:pt x="438277" y="12700"/>
                  </a:lnTo>
                  <a:lnTo>
                    <a:pt x="450977" y="12700"/>
                  </a:lnTo>
                  <a:lnTo>
                    <a:pt x="450977" y="0"/>
                  </a:lnTo>
                  <a:close/>
                </a:path>
                <a:path w="629285" h="625475">
                  <a:moveTo>
                    <a:pt x="628777" y="142875"/>
                  </a:moveTo>
                  <a:lnTo>
                    <a:pt x="622427" y="142875"/>
                  </a:lnTo>
                  <a:lnTo>
                    <a:pt x="622427" y="161925"/>
                  </a:lnTo>
                  <a:lnTo>
                    <a:pt x="628777" y="161925"/>
                  </a:lnTo>
                  <a:lnTo>
                    <a:pt x="628777" y="142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160009" y="3910965"/>
              <a:ext cx="629285" cy="298450"/>
            </a:xfrm>
            <a:custGeom>
              <a:avLst/>
              <a:gdLst/>
              <a:ahLst/>
              <a:cxnLst/>
              <a:rect l="l" t="t" r="r" b="b"/>
              <a:pathLst>
                <a:path w="629285" h="298450">
                  <a:moveTo>
                    <a:pt x="622426" y="0"/>
                  </a:moveTo>
                  <a:lnTo>
                    <a:pt x="628776" y="0"/>
                  </a:lnTo>
                </a:path>
                <a:path w="629285" h="298450">
                  <a:moveTo>
                    <a:pt x="0" y="139700"/>
                  </a:moveTo>
                  <a:lnTo>
                    <a:pt x="6350" y="139700"/>
                  </a:lnTo>
                </a:path>
                <a:path w="629285" h="298450">
                  <a:moveTo>
                    <a:pt x="622426" y="139700"/>
                  </a:moveTo>
                  <a:lnTo>
                    <a:pt x="628776" y="139700"/>
                  </a:lnTo>
                </a:path>
                <a:path w="629285" h="298450">
                  <a:moveTo>
                    <a:pt x="0" y="146050"/>
                  </a:moveTo>
                  <a:lnTo>
                    <a:pt x="6350" y="146050"/>
                  </a:lnTo>
                </a:path>
                <a:path w="629285" h="298450">
                  <a:moveTo>
                    <a:pt x="622426" y="146050"/>
                  </a:moveTo>
                  <a:lnTo>
                    <a:pt x="628776" y="146050"/>
                  </a:lnTo>
                </a:path>
                <a:path w="629285" h="298450">
                  <a:moveTo>
                    <a:pt x="0" y="292100"/>
                  </a:moveTo>
                  <a:lnTo>
                    <a:pt x="6350" y="292100"/>
                  </a:lnTo>
                </a:path>
                <a:path w="629285" h="298450">
                  <a:moveTo>
                    <a:pt x="622426" y="292100"/>
                  </a:moveTo>
                  <a:lnTo>
                    <a:pt x="628776" y="292100"/>
                  </a:lnTo>
                </a:path>
                <a:path w="629285" h="298450">
                  <a:moveTo>
                    <a:pt x="0" y="298450"/>
                  </a:moveTo>
                  <a:lnTo>
                    <a:pt x="6350" y="298450"/>
                  </a:lnTo>
                </a:path>
                <a:path w="629285" h="298450">
                  <a:moveTo>
                    <a:pt x="622426" y="298450"/>
                  </a:moveTo>
                  <a:lnTo>
                    <a:pt x="628776" y="2984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166359" y="3742690"/>
              <a:ext cx="616585" cy="622300"/>
            </a:xfrm>
            <a:custGeom>
              <a:avLst/>
              <a:gdLst/>
              <a:ahLst/>
              <a:cxnLst/>
              <a:rect l="l" t="t" r="r" b="b"/>
              <a:pathLst>
                <a:path w="616585" h="622300">
                  <a:moveTo>
                    <a:pt x="0" y="0"/>
                  </a:moveTo>
                  <a:lnTo>
                    <a:pt x="0" y="622300"/>
                  </a:lnTo>
                </a:path>
                <a:path w="616585" h="622300">
                  <a:moveTo>
                    <a:pt x="616076" y="0"/>
                  </a:moveTo>
                  <a:lnTo>
                    <a:pt x="616076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160009" y="3745865"/>
              <a:ext cx="629285" cy="615950"/>
            </a:xfrm>
            <a:custGeom>
              <a:avLst/>
              <a:gdLst/>
              <a:ahLst/>
              <a:cxnLst/>
              <a:rect l="l" t="t" r="r" b="b"/>
              <a:pathLst>
                <a:path w="629285" h="615950">
                  <a:moveTo>
                    <a:pt x="0" y="6350"/>
                  </a:moveTo>
                  <a:lnTo>
                    <a:pt x="6350" y="6350"/>
                  </a:lnTo>
                </a:path>
                <a:path w="629285" h="615950">
                  <a:moveTo>
                    <a:pt x="622426" y="6350"/>
                  </a:moveTo>
                  <a:lnTo>
                    <a:pt x="628776" y="6350"/>
                  </a:lnTo>
                </a:path>
                <a:path w="629285" h="615950">
                  <a:moveTo>
                    <a:pt x="0" y="0"/>
                  </a:moveTo>
                  <a:lnTo>
                    <a:pt x="628776" y="0"/>
                  </a:lnTo>
                </a:path>
                <a:path w="629285" h="615950">
                  <a:moveTo>
                    <a:pt x="0" y="609600"/>
                  </a:moveTo>
                  <a:lnTo>
                    <a:pt x="6350" y="609600"/>
                  </a:lnTo>
                </a:path>
                <a:path w="629285" h="615950">
                  <a:moveTo>
                    <a:pt x="622426" y="609600"/>
                  </a:moveTo>
                  <a:lnTo>
                    <a:pt x="628776" y="609600"/>
                  </a:lnTo>
                </a:path>
                <a:path w="629285" h="615950">
                  <a:moveTo>
                    <a:pt x="0" y="615950"/>
                  </a:moveTo>
                  <a:lnTo>
                    <a:pt x="628776" y="615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385434" y="37490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385434" y="39014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D1E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385434" y="40538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E9F7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385434" y="42062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D1E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385434" y="3742690"/>
              <a:ext cx="0" cy="622300"/>
            </a:xfrm>
            <a:custGeom>
              <a:avLst/>
              <a:gdLst/>
              <a:ahLst/>
              <a:cxnLst/>
              <a:rect l="l" t="t" r="r" b="b"/>
              <a:pathLst>
                <a:path w="0" h="622300">
                  <a:moveTo>
                    <a:pt x="0" y="0"/>
                  </a:moveTo>
                  <a:lnTo>
                    <a:pt x="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598287" y="3739515"/>
              <a:ext cx="12700" cy="625475"/>
            </a:xfrm>
            <a:custGeom>
              <a:avLst/>
              <a:gdLst/>
              <a:ahLst/>
              <a:cxnLst/>
              <a:rect l="l" t="t" r="r" b="b"/>
              <a:pathLst>
                <a:path w="12700" h="625475">
                  <a:moveTo>
                    <a:pt x="12700" y="619125"/>
                  </a:moveTo>
                  <a:lnTo>
                    <a:pt x="0" y="619125"/>
                  </a:lnTo>
                  <a:lnTo>
                    <a:pt x="0" y="625475"/>
                  </a:lnTo>
                  <a:lnTo>
                    <a:pt x="12700" y="625475"/>
                  </a:lnTo>
                  <a:lnTo>
                    <a:pt x="12700" y="619125"/>
                  </a:lnTo>
                  <a:close/>
                </a:path>
                <a:path w="12700" h="625475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160009" y="3891915"/>
              <a:ext cx="225425" cy="0"/>
            </a:xfrm>
            <a:custGeom>
              <a:avLst/>
              <a:gdLst/>
              <a:ahLst/>
              <a:cxnLst/>
              <a:rect l="l" t="t" r="r" b="b"/>
              <a:pathLst>
                <a:path w="225425" h="0">
                  <a:moveTo>
                    <a:pt x="0" y="0"/>
                  </a:moveTo>
                  <a:lnTo>
                    <a:pt x="225425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160010" y="3882390"/>
              <a:ext cx="629285" cy="38100"/>
            </a:xfrm>
            <a:custGeom>
              <a:avLst/>
              <a:gdLst/>
              <a:ahLst/>
              <a:cxnLst/>
              <a:rect l="l" t="t" r="r" b="b"/>
              <a:pathLst>
                <a:path w="629285" h="38100">
                  <a:moveTo>
                    <a:pt x="6350" y="19050"/>
                  </a:moveTo>
                  <a:lnTo>
                    <a:pt x="0" y="19050"/>
                  </a:lnTo>
                  <a:lnTo>
                    <a:pt x="0" y="38100"/>
                  </a:lnTo>
                  <a:lnTo>
                    <a:pt x="6350" y="38100"/>
                  </a:lnTo>
                  <a:lnTo>
                    <a:pt x="6350" y="19050"/>
                  </a:lnTo>
                  <a:close/>
                </a:path>
                <a:path w="629285" h="38100">
                  <a:moveTo>
                    <a:pt x="628777" y="0"/>
                  </a:moveTo>
                  <a:lnTo>
                    <a:pt x="622363" y="0"/>
                  </a:lnTo>
                  <a:lnTo>
                    <a:pt x="622363" y="19050"/>
                  </a:lnTo>
                  <a:lnTo>
                    <a:pt x="628777" y="19050"/>
                  </a:lnTo>
                  <a:lnTo>
                    <a:pt x="628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160009" y="3910965"/>
              <a:ext cx="629285" cy="298450"/>
            </a:xfrm>
            <a:custGeom>
              <a:avLst/>
              <a:gdLst/>
              <a:ahLst/>
              <a:cxnLst/>
              <a:rect l="l" t="t" r="r" b="b"/>
              <a:pathLst>
                <a:path w="629285" h="298450">
                  <a:moveTo>
                    <a:pt x="622363" y="0"/>
                  </a:moveTo>
                  <a:lnTo>
                    <a:pt x="628776" y="0"/>
                  </a:lnTo>
                </a:path>
                <a:path w="629285" h="298450">
                  <a:moveTo>
                    <a:pt x="0" y="139700"/>
                  </a:moveTo>
                  <a:lnTo>
                    <a:pt x="225425" y="139700"/>
                  </a:lnTo>
                </a:path>
                <a:path w="629285" h="298450">
                  <a:moveTo>
                    <a:pt x="622363" y="139700"/>
                  </a:moveTo>
                  <a:lnTo>
                    <a:pt x="628776" y="139700"/>
                  </a:lnTo>
                </a:path>
                <a:path w="629285" h="298450">
                  <a:moveTo>
                    <a:pt x="0" y="146050"/>
                  </a:moveTo>
                  <a:lnTo>
                    <a:pt x="6350" y="146050"/>
                  </a:lnTo>
                </a:path>
                <a:path w="629285" h="298450">
                  <a:moveTo>
                    <a:pt x="622363" y="146050"/>
                  </a:moveTo>
                  <a:lnTo>
                    <a:pt x="628776" y="146050"/>
                  </a:lnTo>
                </a:path>
                <a:path w="629285" h="298450">
                  <a:moveTo>
                    <a:pt x="0" y="292100"/>
                  </a:moveTo>
                  <a:lnTo>
                    <a:pt x="225425" y="292100"/>
                  </a:lnTo>
                </a:path>
                <a:path w="629285" h="298450">
                  <a:moveTo>
                    <a:pt x="622363" y="292100"/>
                  </a:moveTo>
                  <a:lnTo>
                    <a:pt x="628776" y="292100"/>
                  </a:lnTo>
                </a:path>
                <a:path w="629285" h="298450">
                  <a:moveTo>
                    <a:pt x="0" y="298450"/>
                  </a:moveTo>
                  <a:lnTo>
                    <a:pt x="6350" y="298450"/>
                  </a:lnTo>
                </a:path>
                <a:path w="629285" h="298450">
                  <a:moveTo>
                    <a:pt x="622363" y="298450"/>
                  </a:moveTo>
                  <a:lnTo>
                    <a:pt x="628776" y="2984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166359" y="3742690"/>
              <a:ext cx="616585" cy="622300"/>
            </a:xfrm>
            <a:custGeom>
              <a:avLst/>
              <a:gdLst/>
              <a:ahLst/>
              <a:cxnLst/>
              <a:rect l="l" t="t" r="r" b="b"/>
              <a:pathLst>
                <a:path w="616585" h="622300">
                  <a:moveTo>
                    <a:pt x="0" y="0"/>
                  </a:moveTo>
                  <a:lnTo>
                    <a:pt x="0" y="622300"/>
                  </a:lnTo>
                </a:path>
                <a:path w="616585" h="622300">
                  <a:moveTo>
                    <a:pt x="616076" y="0"/>
                  </a:moveTo>
                  <a:lnTo>
                    <a:pt x="616076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5160009" y="3745865"/>
              <a:ext cx="629285" cy="615950"/>
            </a:xfrm>
            <a:custGeom>
              <a:avLst/>
              <a:gdLst/>
              <a:ahLst/>
              <a:cxnLst/>
              <a:rect l="l" t="t" r="r" b="b"/>
              <a:pathLst>
                <a:path w="629285" h="615950">
                  <a:moveTo>
                    <a:pt x="0" y="6350"/>
                  </a:moveTo>
                  <a:lnTo>
                    <a:pt x="225425" y="6350"/>
                  </a:lnTo>
                </a:path>
                <a:path w="629285" h="615950">
                  <a:moveTo>
                    <a:pt x="622363" y="6350"/>
                  </a:moveTo>
                  <a:lnTo>
                    <a:pt x="628776" y="6350"/>
                  </a:lnTo>
                </a:path>
                <a:path w="629285" h="615950">
                  <a:moveTo>
                    <a:pt x="0" y="0"/>
                  </a:moveTo>
                  <a:lnTo>
                    <a:pt x="628776" y="0"/>
                  </a:lnTo>
                </a:path>
                <a:path w="629285" h="615950">
                  <a:moveTo>
                    <a:pt x="0" y="609600"/>
                  </a:moveTo>
                  <a:lnTo>
                    <a:pt x="225425" y="609600"/>
                  </a:lnTo>
                </a:path>
                <a:path w="629285" h="615950">
                  <a:moveTo>
                    <a:pt x="622363" y="609600"/>
                  </a:moveTo>
                  <a:lnTo>
                    <a:pt x="628776" y="609600"/>
                  </a:lnTo>
                </a:path>
                <a:path w="629285" h="615950">
                  <a:moveTo>
                    <a:pt x="0" y="615950"/>
                  </a:moveTo>
                  <a:lnTo>
                    <a:pt x="628776" y="615950"/>
                  </a:lnTo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5166359" y="37490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563234" y="37490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166359" y="39014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563234" y="39014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D1E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166359" y="40538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563234" y="40538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E9F7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166359" y="42062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563234" y="4206240"/>
              <a:ext cx="219710" cy="152400"/>
            </a:xfrm>
            <a:custGeom>
              <a:avLst/>
              <a:gdLst/>
              <a:ahLst/>
              <a:cxnLst/>
              <a:rect l="l" t="t" r="r" b="b"/>
              <a:pathLst>
                <a:path w="219710" h="152400">
                  <a:moveTo>
                    <a:pt x="219138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219138" y="152400"/>
                  </a:lnTo>
                  <a:lnTo>
                    <a:pt x="219138" y="0"/>
                  </a:lnTo>
                  <a:close/>
                </a:path>
              </a:pathLst>
            </a:custGeom>
            <a:solidFill>
              <a:srgbClr val="D1EDD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385434" y="3742690"/>
              <a:ext cx="177800" cy="622300"/>
            </a:xfrm>
            <a:custGeom>
              <a:avLst/>
              <a:gdLst/>
              <a:ahLst/>
              <a:cxnLst/>
              <a:rect l="l" t="t" r="r" b="b"/>
              <a:pathLst>
                <a:path w="177800" h="622300">
                  <a:moveTo>
                    <a:pt x="0" y="0"/>
                  </a:moveTo>
                  <a:lnTo>
                    <a:pt x="0" y="622300"/>
                  </a:lnTo>
                </a:path>
                <a:path w="177800" h="622300">
                  <a:moveTo>
                    <a:pt x="177800" y="0"/>
                  </a:moveTo>
                  <a:lnTo>
                    <a:pt x="177800" y="622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160009" y="3901440"/>
              <a:ext cx="629285" cy="0"/>
            </a:xfrm>
            <a:custGeom>
              <a:avLst/>
              <a:gdLst/>
              <a:ahLst/>
              <a:cxnLst/>
              <a:rect l="l" t="t" r="r" b="b"/>
              <a:pathLst>
                <a:path w="629285" h="0">
                  <a:moveTo>
                    <a:pt x="0" y="0"/>
                  </a:moveTo>
                  <a:lnTo>
                    <a:pt x="628776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160009" y="3742690"/>
              <a:ext cx="629285" cy="622300"/>
            </a:xfrm>
            <a:custGeom>
              <a:avLst/>
              <a:gdLst/>
              <a:ahLst/>
              <a:cxnLst/>
              <a:rect l="l" t="t" r="r" b="b"/>
              <a:pathLst>
                <a:path w="629285" h="622300">
                  <a:moveTo>
                    <a:pt x="0" y="311150"/>
                  </a:moveTo>
                  <a:lnTo>
                    <a:pt x="628776" y="311150"/>
                  </a:lnTo>
                </a:path>
                <a:path w="629285" h="622300">
                  <a:moveTo>
                    <a:pt x="0" y="463550"/>
                  </a:moveTo>
                  <a:lnTo>
                    <a:pt x="628776" y="463550"/>
                  </a:lnTo>
                </a:path>
                <a:path w="629285" h="622300">
                  <a:moveTo>
                    <a:pt x="6350" y="0"/>
                  </a:moveTo>
                  <a:lnTo>
                    <a:pt x="6350" y="622300"/>
                  </a:lnTo>
                </a:path>
                <a:path w="629285" h="622300">
                  <a:moveTo>
                    <a:pt x="622426" y="0"/>
                  </a:moveTo>
                  <a:lnTo>
                    <a:pt x="622426" y="622300"/>
                  </a:lnTo>
                </a:path>
                <a:path w="629285" h="622300">
                  <a:moveTo>
                    <a:pt x="0" y="6350"/>
                  </a:moveTo>
                  <a:lnTo>
                    <a:pt x="628776" y="6350"/>
                  </a:lnTo>
                </a:path>
                <a:path w="629285" h="622300">
                  <a:moveTo>
                    <a:pt x="0" y="615950"/>
                  </a:moveTo>
                  <a:lnTo>
                    <a:pt x="628776" y="615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75503" y="3948684"/>
              <a:ext cx="196596" cy="2103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9091" y="3643884"/>
              <a:ext cx="196596" cy="210312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1156512" y="1318006"/>
            <a:ext cx="10524490" cy="1221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49625" algn="l"/>
                <a:tab pos="7496175" algn="l"/>
              </a:tabLst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LF-Tags	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Assign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LF-Tags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resources	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policies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LF-Tags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00">
              <a:latin typeface="Trebuchet MS"/>
              <a:cs typeface="Trebuchet MS"/>
            </a:endParaRPr>
          </a:p>
          <a:p>
            <a:pPr algn="ctr" marR="1442085">
              <a:lnSpc>
                <a:spcPct val="100000"/>
              </a:lnSpc>
              <a:spcBef>
                <a:spcPts val="5"/>
              </a:spcBef>
            </a:pPr>
            <a:r>
              <a:rPr dirty="0" sz="1650" spc="14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50" spc="-57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650" spc="-35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650" spc="-12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650" spc="-5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650" spc="-74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50" spc="-19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65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76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50" spc="-90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65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50" spc="-40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50" spc="-45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50" spc="-4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50" spc="-49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50" spc="-1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95">
                <a:solidFill>
                  <a:srgbClr val="FFFFFF"/>
                </a:solidFill>
                <a:latin typeface="Trebuchet MS"/>
                <a:cs typeface="Trebuchet MS"/>
              </a:rPr>
              <a:t>gs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23659" y="2130551"/>
            <a:ext cx="196595" cy="2103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8822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0" b="1">
                <a:latin typeface="Trebuchet MS"/>
                <a:cs typeface="Trebuchet MS"/>
              </a:rPr>
              <a:t>Setting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up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LF-TBAC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14" b="1">
                <a:latin typeface="Trebuchet MS"/>
                <a:cs typeface="Trebuchet MS"/>
              </a:rPr>
              <a:t>permissions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8076" y="1392936"/>
            <a:ext cx="5175885" cy="2225040"/>
            <a:chOff x="608076" y="1392936"/>
            <a:chExt cx="5175885" cy="2225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76" y="1392936"/>
              <a:ext cx="5175504" cy="22250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31848" y="1674621"/>
              <a:ext cx="929640" cy="1612900"/>
            </a:xfrm>
            <a:custGeom>
              <a:avLst/>
              <a:gdLst/>
              <a:ahLst/>
              <a:cxnLst/>
              <a:rect l="l" t="t" r="r" b="b"/>
              <a:pathLst>
                <a:path w="929639" h="1612900">
                  <a:moveTo>
                    <a:pt x="478155" y="1413256"/>
                  </a:moveTo>
                  <a:lnTo>
                    <a:pt x="453136" y="1360932"/>
                  </a:lnTo>
                  <a:lnTo>
                    <a:pt x="144322" y="1508379"/>
                  </a:lnTo>
                  <a:lnTo>
                    <a:pt x="119380" y="1456055"/>
                  </a:lnTo>
                  <a:lnTo>
                    <a:pt x="0" y="1609344"/>
                  </a:lnTo>
                  <a:lnTo>
                    <a:pt x="194183" y="1612900"/>
                  </a:lnTo>
                  <a:lnTo>
                    <a:pt x="175221" y="1573149"/>
                  </a:lnTo>
                  <a:lnTo>
                    <a:pt x="169265" y="1560677"/>
                  </a:lnTo>
                  <a:lnTo>
                    <a:pt x="478155" y="1413256"/>
                  </a:lnTo>
                  <a:close/>
                </a:path>
                <a:path w="929639" h="1612900">
                  <a:moveTo>
                    <a:pt x="929259" y="52324"/>
                  </a:moveTo>
                  <a:lnTo>
                    <a:pt x="904240" y="0"/>
                  </a:lnTo>
                  <a:lnTo>
                    <a:pt x="595426" y="147447"/>
                  </a:lnTo>
                  <a:lnTo>
                    <a:pt x="570484" y="95123"/>
                  </a:lnTo>
                  <a:lnTo>
                    <a:pt x="451104" y="248412"/>
                  </a:lnTo>
                  <a:lnTo>
                    <a:pt x="645287" y="251968"/>
                  </a:lnTo>
                  <a:lnTo>
                    <a:pt x="626325" y="212217"/>
                  </a:lnTo>
                  <a:lnTo>
                    <a:pt x="620369" y="199745"/>
                  </a:lnTo>
                  <a:lnTo>
                    <a:pt x="929259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75487" y="4137659"/>
            <a:ext cx="5369560" cy="2502535"/>
            <a:chOff x="475487" y="4137659"/>
            <a:chExt cx="5369560" cy="25025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7" y="4137659"/>
              <a:ext cx="5369052" cy="25024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18104" y="4465065"/>
              <a:ext cx="969010" cy="1483360"/>
            </a:xfrm>
            <a:custGeom>
              <a:avLst/>
              <a:gdLst/>
              <a:ahLst/>
              <a:cxnLst/>
              <a:rect l="l" t="t" r="r" b="b"/>
              <a:pathLst>
                <a:path w="969010" h="1483360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  <a:path w="969010" h="1483360">
                  <a:moveTo>
                    <a:pt x="968883" y="1283677"/>
                  </a:moveTo>
                  <a:lnTo>
                    <a:pt x="943864" y="1231417"/>
                  </a:lnTo>
                  <a:lnTo>
                    <a:pt x="635038" y="1378864"/>
                  </a:lnTo>
                  <a:lnTo>
                    <a:pt x="610108" y="1326578"/>
                  </a:lnTo>
                  <a:lnTo>
                    <a:pt x="490728" y="1479804"/>
                  </a:lnTo>
                  <a:lnTo>
                    <a:pt x="684911" y="1483360"/>
                  </a:lnTo>
                  <a:lnTo>
                    <a:pt x="665924" y="1443570"/>
                  </a:lnTo>
                  <a:lnTo>
                    <a:pt x="659968" y="1431112"/>
                  </a:lnTo>
                  <a:lnTo>
                    <a:pt x="968883" y="128367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0203" y="5667755"/>
              <a:ext cx="876299" cy="1112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0203" y="5617463"/>
              <a:ext cx="330708" cy="18288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0051" y="3693667"/>
            <a:ext cx="21488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tags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051" y="951738"/>
            <a:ext cx="947102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792470" algn="l"/>
              </a:tabLst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principals	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exact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391655" y="1383791"/>
            <a:ext cx="4860290" cy="2917190"/>
            <a:chOff x="6391655" y="1383791"/>
            <a:chExt cx="4860290" cy="291719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91655" y="1383791"/>
              <a:ext cx="4860036" cy="29169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721852" y="1980945"/>
              <a:ext cx="478155" cy="1439545"/>
            </a:xfrm>
            <a:custGeom>
              <a:avLst/>
              <a:gdLst/>
              <a:ahLst/>
              <a:cxnLst/>
              <a:rect l="l" t="t" r="r" b="b"/>
              <a:pathLst>
                <a:path w="478154" h="1439545">
                  <a:moveTo>
                    <a:pt x="478155" y="1239520"/>
                  </a:moveTo>
                  <a:lnTo>
                    <a:pt x="453136" y="1187196"/>
                  </a:lnTo>
                  <a:lnTo>
                    <a:pt x="144322" y="1334643"/>
                  </a:lnTo>
                  <a:lnTo>
                    <a:pt x="119380" y="1282319"/>
                  </a:lnTo>
                  <a:lnTo>
                    <a:pt x="0" y="1435608"/>
                  </a:lnTo>
                  <a:lnTo>
                    <a:pt x="194183" y="1439164"/>
                  </a:lnTo>
                  <a:lnTo>
                    <a:pt x="175221" y="1399413"/>
                  </a:lnTo>
                  <a:lnTo>
                    <a:pt x="169265" y="1386941"/>
                  </a:lnTo>
                  <a:lnTo>
                    <a:pt x="478155" y="1239520"/>
                  </a:lnTo>
                  <a:close/>
                </a:path>
                <a:path w="478154" h="1439545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440" y="308305"/>
            <a:ext cx="108127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40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00" b="1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40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10" b="1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r>
              <a:rPr dirty="0" sz="40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80" b="1">
                <a:solidFill>
                  <a:srgbClr val="FFFFFF"/>
                </a:solidFill>
                <a:latin typeface="Trebuchet MS"/>
                <a:cs typeface="Trebuchet MS"/>
              </a:rPr>
              <a:t>unifies</a:t>
            </a:r>
            <a:r>
              <a:rPr dirty="0" sz="40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04" b="1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4000" spc="-2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14" b="1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59308" y="2078735"/>
            <a:ext cx="11073765" cy="3771900"/>
            <a:chOff x="559308" y="2078735"/>
            <a:chExt cx="11073765" cy="3771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308" y="2078735"/>
              <a:ext cx="11073384" cy="37719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89404" y="3838701"/>
              <a:ext cx="8220075" cy="1026160"/>
            </a:xfrm>
            <a:custGeom>
              <a:avLst/>
              <a:gdLst/>
              <a:ahLst/>
              <a:cxnLst/>
              <a:rect l="l" t="t" r="r" b="b"/>
              <a:pathLst>
                <a:path w="8220075" h="1026160">
                  <a:moveTo>
                    <a:pt x="478155" y="826516"/>
                  </a:moveTo>
                  <a:lnTo>
                    <a:pt x="453136" y="774192"/>
                  </a:lnTo>
                  <a:lnTo>
                    <a:pt x="144322" y="921639"/>
                  </a:lnTo>
                  <a:lnTo>
                    <a:pt x="119380" y="869315"/>
                  </a:lnTo>
                  <a:lnTo>
                    <a:pt x="0" y="1022604"/>
                  </a:lnTo>
                  <a:lnTo>
                    <a:pt x="194183" y="1026160"/>
                  </a:lnTo>
                  <a:lnTo>
                    <a:pt x="175221" y="986409"/>
                  </a:lnTo>
                  <a:lnTo>
                    <a:pt x="169265" y="973937"/>
                  </a:lnTo>
                  <a:lnTo>
                    <a:pt x="478155" y="826516"/>
                  </a:lnTo>
                  <a:close/>
                </a:path>
                <a:path w="8220075" h="1026160">
                  <a:moveTo>
                    <a:pt x="4688967" y="139192"/>
                  </a:moveTo>
                  <a:lnTo>
                    <a:pt x="4663948" y="86868"/>
                  </a:lnTo>
                  <a:lnTo>
                    <a:pt x="4355135" y="234315"/>
                  </a:lnTo>
                  <a:lnTo>
                    <a:pt x="4330192" y="181991"/>
                  </a:lnTo>
                  <a:lnTo>
                    <a:pt x="4210812" y="335280"/>
                  </a:lnTo>
                  <a:lnTo>
                    <a:pt x="4404995" y="338836"/>
                  </a:lnTo>
                  <a:lnTo>
                    <a:pt x="4386034" y="299085"/>
                  </a:lnTo>
                  <a:lnTo>
                    <a:pt x="4380077" y="286613"/>
                  </a:lnTo>
                  <a:lnTo>
                    <a:pt x="4688967" y="139192"/>
                  </a:lnTo>
                  <a:close/>
                </a:path>
                <a:path w="8220075" h="1026160">
                  <a:moveTo>
                    <a:pt x="8220075" y="52324"/>
                  </a:moveTo>
                  <a:lnTo>
                    <a:pt x="8195056" y="0"/>
                  </a:lnTo>
                  <a:lnTo>
                    <a:pt x="7886243" y="147447"/>
                  </a:lnTo>
                  <a:lnTo>
                    <a:pt x="7861300" y="95123"/>
                  </a:lnTo>
                  <a:lnTo>
                    <a:pt x="7741920" y="248412"/>
                  </a:lnTo>
                  <a:lnTo>
                    <a:pt x="7936103" y="251968"/>
                  </a:lnTo>
                  <a:lnTo>
                    <a:pt x="7917142" y="212217"/>
                  </a:lnTo>
                  <a:lnTo>
                    <a:pt x="7911185" y="199745"/>
                  </a:lnTo>
                  <a:lnTo>
                    <a:pt x="8220075" y="5232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27380" y="1485645"/>
            <a:ext cx="1011491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200">
                <a:solidFill>
                  <a:srgbClr val="E7E6E6"/>
                </a:solidFill>
                <a:latin typeface="Trebuchet MS"/>
                <a:cs typeface="Trebuchet MS"/>
              </a:rPr>
              <a:t>AWS</a:t>
            </a:r>
            <a:r>
              <a:rPr dirty="0" sz="2650" spc="-10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2650" spc="20">
                <a:solidFill>
                  <a:srgbClr val="E7E6E6"/>
                </a:solidFill>
                <a:latin typeface="Trebuchet MS"/>
                <a:cs typeface="Trebuchet MS"/>
              </a:rPr>
              <a:t>Lake</a:t>
            </a:r>
            <a:r>
              <a:rPr dirty="0" sz="2650" spc="-10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2650" spc="45">
                <a:solidFill>
                  <a:srgbClr val="E7E6E6"/>
                </a:solidFill>
                <a:latin typeface="Trebuchet MS"/>
                <a:cs typeface="Trebuchet MS"/>
              </a:rPr>
              <a:t>Formation</a:t>
            </a:r>
            <a:r>
              <a:rPr dirty="0" sz="2650" spc="-6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2650" spc="1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6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CD66FF"/>
                </a:solidFill>
                <a:latin typeface="Trebuchet MS"/>
                <a:cs typeface="Trebuchet MS"/>
              </a:rPr>
              <a:t>vend</a:t>
            </a:r>
            <a:r>
              <a:rPr dirty="0" sz="2650" spc="-100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650" spc="-5">
                <a:solidFill>
                  <a:srgbClr val="CD66FF"/>
                </a:solidFill>
                <a:latin typeface="Trebuchet MS"/>
                <a:cs typeface="Trebuchet MS"/>
              </a:rPr>
              <a:t>credentials</a:t>
            </a:r>
            <a:r>
              <a:rPr dirty="0" sz="2650" spc="-85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10">
                <a:solidFill>
                  <a:srgbClr val="CD66FF"/>
                </a:solidFill>
                <a:latin typeface="Trebuchet MS"/>
                <a:cs typeface="Trebuchet MS"/>
              </a:rPr>
              <a:t>registered</a:t>
            </a:r>
            <a:r>
              <a:rPr dirty="0" sz="2650" spc="-75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CD66FF"/>
                </a:solidFill>
                <a:latin typeface="Trebuchet MS"/>
                <a:cs typeface="Trebuchet MS"/>
              </a:rPr>
              <a:t>locations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9232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30" b="1">
                <a:latin typeface="Trebuchet MS"/>
                <a:cs typeface="Trebuchet MS"/>
              </a:rPr>
              <a:t>Integration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135" b="1">
                <a:latin typeface="Trebuchet MS"/>
                <a:cs typeface="Trebuchet MS"/>
              </a:rPr>
              <a:t>option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-45" b="1">
                <a:latin typeface="Trebuchet MS"/>
                <a:cs typeface="Trebuchet MS"/>
              </a:rPr>
              <a:t>#1: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-40" b="1">
                <a:latin typeface="Trebuchet MS"/>
                <a:cs typeface="Trebuchet MS"/>
              </a:rPr>
              <a:t>LF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55" b="1">
                <a:latin typeface="Trebuchet MS"/>
                <a:cs typeface="Trebuchet MS"/>
              </a:rPr>
              <a:t>credential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45" b="1">
                <a:latin typeface="Trebuchet MS"/>
                <a:cs typeface="Trebuchet MS"/>
              </a:rPr>
              <a:t>vending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65846" y="3096767"/>
            <a:ext cx="5946775" cy="2010410"/>
            <a:chOff x="3565846" y="3096767"/>
            <a:chExt cx="5946775" cy="2010410"/>
          </a:xfrm>
        </p:grpSpPr>
        <p:sp>
          <p:nvSpPr>
            <p:cNvPr id="5" name="object 5"/>
            <p:cNvSpPr/>
            <p:nvPr/>
          </p:nvSpPr>
          <p:spPr>
            <a:xfrm>
              <a:off x="4562528" y="3129984"/>
              <a:ext cx="772795" cy="773430"/>
            </a:xfrm>
            <a:custGeom>
              <a:avLst/>
              <a:gdLst/>
              <a:ahLst/>
              <a:cxnLst/>
              <a:rect l="l" t="t" r="r" b="b"/>
              <a:pathLst>
                <a:path w="772795" h="773429">
                  <a:moveTo>
                    <a:pt x="772186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2186" y="773146"/>
                  </a:lnTo>
                  <a:lnTo>
                    <a:pt x="772186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5684" y="3671190"/>
              <a:ext cx="144965" cy="1030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3887" y="3258857"/>
              <a:ext cx="329565" cy="398145"/>
            </a:xfrm>
            <a:custGeom>
              <a:avLst/>
              <a:gdLst/>
              <a:ahLst/>
              <a:cxnLst/>
              <a:rect l="l" t="t" r="r" b="b"/>
              <a:pathLst>
                <a:path w="329564" h="398145">
                  <a:moveTo>
                    <a:pt x="133845" y="56146"/>
                  </a:moveTo>
                  <a:lnTo>
                    <a:pt x="129235" y="51536"/>
                  </a:lnTo>
                  <a:lnTo>
                    <a:pt x="113245" y="51536"/>
                  </a:lnTo>
                  <a:lnTo>
                    <a:pt x="113245" y="72148"/>
                  </a:lnTo>
                  <a:lnTo>
                    <a:pt x="113245" y="92773"/>
                  </a:lnTo>
                  <a:lnTo>
                    <a:pt x="92659" y="92773"/>
                  </a:lnTo>
                  <a:lnTo>
                    <a:pt x="92659" y="72148"/>
                  </a:lnTo>
                  <a:lnTo>
                    <a:pt x="113245" y="72148"/>
                  </a:lnTo>
                  <a:lnTo>
                    <a:pt x="113245" y="51536"/>
                  </a:lnTo>
                  <a:lnTo>
                    <a:pt x="76669" y="51536"/>
                  </a:lnTo>
                  <a:lnTo>
                    <a:pt x="72072" y="56146"/>
                  </a:lnTo>
                  <a:lnTo>
                    <a:pt x="72072" y="108762"/>
                  </a:lnTo>
                  <a:lnTo>
                    <a:pt x="76669" y="113385"/>
                  </a:lnTo>
                  <a:lnTo>
                    <a:pt x="129235" y="113385"/>
                  </a:lnTo>
                  <a:lnTo>
                    <a:pt x="133845" y="108762"/>
                  </a:lnTo>
                  <a:lnTo>
                    <a:pt x="133845" y="92773"/>
                  </a:lnTo>
                  <a:lnTo>
                    <a:pt x="133845" y="72148"/>
                  </a:lnTo>
                  <a:lnTo>
                    <a:pt x="133845" y="56146"/>
                  </a:lnTo>
                  <a:close/>
                </a:path>
                <a:path w="329564" h="398145">
                  <a:moveTo>
                    <a:pt x="216204" y="4610"/>
                  </a:moveTo>
                  <a:lnTo>
                    <a:pt x="211594" y="0"/>
                  </a:lnTo>
                  <a:lnTo>
                    <a:pt x="195618" y="0"/>
                  </a:lnTo>
                  <a:lnTo>
                    <a:pt x="195618" y="20612"/>
                  </a:lnTo>
                  <a:lnTo>
                    <a:pt x="195618" y="41224"/>
                  </a:lnTo>
                  <a:lnTo>
                    <a:pt x="175018" y="41224"/>
                  </a:lnTo>
                  <a:lnTo>
                    <a:pt x="175018" y="20612"/>
                  </a:lnTo>
                  <a:lnTo>
                    <a:pt x="195618" y="20612"/>
                  </a:lnTo>
                  <a:lnTo>
                    <a:pt x="195618" y="0"/>
                  </a:lnTo>
                  <a:lnTo>
                    <a:pt x="159042" y="0"/>
                  </a:lnTo>
                  <a:lnTo>
                    <a:pt x="154432" y="4610"/>
                  </a:lnTo>
                  <a:lnTo>
                    <a:pt x="154432" y="57226"/>
                  </a:lnTo>
                  <a:lnTo>
                    <a:pt x="159042" y="61849"/>
                  </a:lnTo>
                  <a:lnTo>
                    <a:pt x="211594" y="61849"/>
                  </a:lnTo>
                  <a:lnTo>
                    <a:pt x="216204" y="57226"/>
                  </a:lnTo>
                  <a:lnTo>
                    <a:pt x="216204" y="41224"/>
                  </a:lnTo>
                  <a:lnTo>
                    <a:pt x="216204" y="20612"/>
                  </a:lnTo>
                  <a:lnTo>
                    <a:pt x="216204" y="4610"/>
                  </a:lnTo>
                  <a:close/>
                </a:path>
                <a:path w="329564" h="398145">
                  <a:moveTo>
                    <a:pt x="236804" y="97383"/>
                  </a:moveTo>
                  <a:lnTo>
                    <a:pt x="232194" y="92773"/>
                  </a:lnTo>
                  <a:lnTo>
                    <a:pt x="216204" y="92773"/>
                  </a:lnTo>
                  <a:lnTo>
                    <a:pt x="216204" y="113385"/>
                  </a:lnTo>
                  <a:lnTo>
                    <a:pt x="216204" y="134010"/>
                  </a:lnTo>
                  <a:lnTo>
                    <a:pt x="195618" y="134010"/>
                  </a:lnTo>
                  <a:lnTo>
                    <a:pt x="195618" y="113385"/>
                  </a:lnTo>
                  <a:lnTo>
                    <a:pt x="216204" y="113385"/>
                  </a:lnTo>
                  <a:lnTo>
                    <a:pt x="216204" y="92773"/>
                  </a:lnTo>
                  <a:lnTo>
                    <a:pt x="179628" y="92773"/>
                  </a:lnTo>
                  <a:lnTo>
                    <a:pt x="175018" y="97383"/>
                  </a:lnTo>
                  <a:lnTo>
                    <a:pt x="175018" y="149999"/>
                  </a:lnTo>
                  <a:lnTo>
                    <a:pt x="179628" y="154622"/>
                  </a:lnTo>
                  <a:lnTo>
                    <a:pt x="232194" y="154622"/>
                  </a:lnTo>
                  <a:lnTo>
                    <a:pt x="236804" y="149999"/>
                  </a:lnTo>
                  <a:lnTo>
                    <a:pt x="236804" y="134010"/>
                  </a:lnTo>
                  <a:lnTo>
                    <a:pt x="236804" y="113385"/>
                  </a:lnTo>
                  <a:lnTo>
                    <a:pt x="236804" y="97383"/>
                  </a:lnTo>
                  <a:close/>
                </a:path>
                <a:path w="329564" h="398145">
                  <a:moveTo>
                    <a:pt x="329463" y="159778"/>
                  </a:moveTo>
                  <a:lnTo>
                    <a:pt x="327126" y="151371"/>
                  </a:lnTo>
                  <a:lnTo>
                    <a:pt x="317207" y="143040"/>
                  </a:lnTo>
                  <a:lnTo>
                    <a:pt x="295325" y="135356"/>
                  </a:lnTo>
                  <a:lnTo>
                    <a:pt x="257086" y="128854"/>
                  </a:lnTo>
                  <a:lnTo>
                    <a:pt x="254609" y="149466"/>
                  </a:lnTo>
                  <a:lnTo>
                    <a:pt x="267271" y="150812"/>
                  </a:lnTo>
                  <a:lnTo>
                    <a:pt x="279819" y="152984"/>
                  </a:lnTo>
                  <a:lnTo>
                    <a:pt x="292176" y="155981"/>
                  </a:lnTo>
                  <a:lnTo>
                    <a:pt x="304342" y="159778"/>
                  </a:lnTo>
                  <a:lnTo>
                    <a:pt x="289001" y="164287"/>
                  </a:lnTo>
                  <a:lnTo>
                    <a:pt x="289001" y="185445"/>
                  </a:lnTo>
                  <a:lnTo>
                    <a:pt x="185889" y="346989"/>
                  </a:lnTo>
                  <a:lnTo>
                    <a:pt x="185331" y="348919"/>
                  </a:lnTo>
                  <a:lnTo>
                    <a:pt x="185318" y="374192"/>
                  </a:lnTo>
                  <a:lnTo>
                    <a:pt x="175120" y="376542"/>
                  </a:lnTo>
                  <a:lnTo>
                    <a:pt x="164731" y="377317"/>
                  </a:lnTo>
                  <a:lnTo>
                    <a:pt x="154343" y="376542"/>
                  </a:lnTo>
                  <a:lnTo>
                    <a:pt x="144132" y="374192"/>
                  </a:lnTo>
                  <a:lnTo>
                    <a:pt x="144132" y="348919"/>
                  </a:lnTo>
                  <a:lnTo>
                    <a:pt x="143560" y="346989"/>
                  </a:lnTo>
                  <a:lnTo>
                    <a:pt x="40246" y="185445"/>
                  </a:lnTo>
                  <a:lnTo>
                    <a:pt x="71158" y="190296"/>
                  </a:lnTo>
                  <a:lnTo>
                    <a:pt x="102247" y="193636"/>
                  </a:lnTo>
                  <a:lnTo>
                    <a:pt x="133451" y="195453"/>
                  </a:lnTo>
                  <a:lnTo>
                    <a:pt x="164731" y="195757"/>
                  </a:lnTo>
                  <a:lnTo>
                    <a:pt x="195948" y="195402"/>
                  </a:lnTo>
                  <a:lnTo>
                    <a:pt x="227114" y="193560"/>
                  </a:lnTo>
                  <a:lnTo>
                    <a:pt x="258140" y="190233"/>
                  </a:lnTo>
                  <a:lnTo>
                    <a:pt x="289001" y="185445"/>
                  </a:lnTo>
                  <a:lnTo>
                    <a:pt x="289001" y="164287"/>
                  </a:lnTo>
                  <a:lnTo>
                    <a:pt x="284683" y="165544"/>
                  </a:lnTo>
                  <a:lnTo>
                    <a:pt x="253949" y="170484"/>
                  </a:lnTo>
                  <a:lnTo>
                    <a:pt x="213512" y="173939"/>
                  </a:lnTo>
                  <a:lnTo>
                    <a:pt x="164731" y="175234"/>
                  </a:lnTo>
                  <a:lnTo>
                    <a:pt x="114769" y="173837"/>
                  </a:lnTo>
                  <a:lnTo>
                    <a:pt x="73875" y="170218"/>
                  </a:lnTo>
                  <a:lnTo>
                    <a:pt x="43446" y="165239"/>
                  </a:lnTo>
                  <a:lnTo>
                    <a:pt x="24803" y="159778"/>
                  </a:lnTo>
                  <a:lnTo>
                    <a:pt x="41173" y="154813"/>
                  </a:lnTo>
                  <a:lnTo>
                    <a:pt x="68199" y="149948"/>
                  </a:lnTo>
                  <a:lnTo>
                    <a:pt x="105816" y="146151"/>
                  </a:lnTo>
                  <a:lnTo>
                    <a:pt x="154432" y="144310"/>
                  </a:lnTo>
                  <a:lnTo>
                    <a:pt x="154432" y="123698"/>
                  </a:lnTo>
                  <a:lnTo>
                    <a:pt x="71183" y="128485"/>
                  </a:lnTo>
                  <a:lnTo>
                    <a:pt x="24663" y="138379"/>
                  </a:lnTo>
                  <a:lnTo>
                    <a:pt x="4419" y="149961"/>
                  </a:lnTo>
                  <a:lnTo>
                    <a:pt x="0" y="159778"/>
                  </a:lnTo>
                  <a:lnTo>
                    <a:pt x="0" y="161836"/>
                  </a:lnTo>
                  <a:lnTo>
                    <a:pt x="8331" y="174104"/>
                  </a:lnTo>
                  <a:lnTo>
                    <a:pt x="123482" y="353885"/>
                  </a:lnTo>
                  <a:lnTo>
                    <a:pt x="138798" y="394030"/>
                  </a:lnTo>
                  <a:lnTo>
                    <a:pt x="165455" y="397802"/>
                  </a:lnTo>
                  <a:lnTo>
                    <a:pt x="174256" y="397332"/>
                  </a:lnTo>
                  <a:lnTo>
                    <a:pt x="205917" y="377317"/>
                  </a:lnTo>
                  <a:lnTo>
                    <a:pt x="205917" y="353885"/>
                  </a:lnTo>
                  <a:lnTo>
                    <a:pt x="313436" y="185445"/>
                  </a:lnTo>
                  <a:lnTo>
                    <a:pt x="319951" y="175234"/>
                  </a:lnTo>
                  <a:lnTo>
                    <a:pt x="320611" y="174205"/>
                  </a:lnTo>
                  <a:lnTo>
                    <a:pt x="325869" y="171259"/>
                  </a:lnTo>
                  <a:lnTo>
                    <a:pt x="329222" y="165798"/>
                  </a:lnTo>
                  <a:lnTo>
                    <a:pt x="329463" y="159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65846" y="3129984"/>
              <a:ext cx="774065" cy="773430"/>
            </a:xfrm>
            <a:custGeom>
              <a:avLst/>
              <a:gdLst/>
              <a:ahLst/>
              <a:cxnLst/>
              <a:rect l="l" t="t" r="r" b="b"/>
              <a:pathLst>
                <a:path w="774064" h="773429">
                  <a:moveTo>
                    <a:pt x="773682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3682" y="773146"/>
                  </a:lnTo>
                  <a:lnTo>
                    <a:pt x="77368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77310" y="3258857"/>
              <a:ext cx="351155" cy="515620"/>
            </a:xfrm>
            <a:custGeom>
              <a:avLst/>
              <a:gdLst/>
              <a:ahLst/>
              <a:cxnLst/>
              <a:rect l="l" t="t" r="r" b="b"/>
              <a:pathLst>
                <a:path w="351154" h="515620">
                  <a:moveTo>
                    <a:pt x="350735" y="70294"/>
                  </a:moveTo>
                  <a:lnTo>
                    <a:pt x="335292" y="40043"/>
                  </a:lnTo>
                  <a:lnTo>
                    <a:pt x="330111" y="37223"/>
                  </a:lnTo>
                  <a:lnTo>
                    <a:pt x="330111" y="70294"/>
                  </a:lnTo>
                  <a:lnTo>
                    <a:pt x="330111" y="103365"/>
                  </a:lnTo>
                  <a:lnTo>
                    <a:pt x="330111" y="445122"/>
                  </a:lnTo>
                  <a:lnTo>
                    <a:pt x="319405" y="461670"/>
                  </a:lnTo>
                  <a:lnTo>
                    <a:pt x="288683" y="477774"/>
                  </a:lnTo>
                  <a:lnTo>
                    <a:pt x="239979" y="489978"/>
                  </a:lnTo>
                  <a:lnTo>
                    <a:pt x="175374" y="494804"/>
                  </a:lnTo>
                  <a:lnTo>
                    <a:pt x="110769" y="489940"/>
                  </a:lnTo>
                  <a:lnTo>
                    <a:pt x="62064" y="477697"/>
                  </a:lnTo>
                  <a:lnTo>
                    <a:pt x="31330" y="461581"/>
                  </a:lnTo>
                  <a:lnTo>
                    <a:pt x="20637" y="445122"/>
                  </a:lnTo>
                  <a:lnTo>
                    <a:pt x="20637" y="103327"/>
                  </a:lnTo>
                  <a:lnTo>
                    <a:pt x="55816" y="122491"/>
                  </a:lnTo>
                  <a:lnTo>
                    <a:pt x="112115" y="135940"/>
                  </a:lnTo>
                  <a:lnTo>
                    <a:pt x="175374" y="140500"/>
                  </a:lnTo>
                  <a:lnTo>
                    <a:pt x="238696" y="135940"/>
                  </a:lnTo>
                  <a:lnTo>
                    <a:pt x="294932" y="122529"/>
                  </a:lnTo>
                  <a:lnTo>
                    <a:pt x="299783" y="119888"/>
                  </a:lnTo>
                  <a:lnTo>
                    <a:pt x="330111" y="103365"/>
                  </a:lnTo>
                  <a:lnTo>
                    <a:pt x="330111" y="70294"/>
                  </a:lnTo>
                  <a:lnTo>
                    <a:pt x="319405" y="86791"/>
                  </a:lnTo>
                  <a:lnTo>
                    <a:pt x="288671" y="102857"/>
                  </a:lnTo>
                  <a:lnTo>
                    <a:pt x="239979" y="115049"/>
                  </a:lnTo>
                  <a:lnTo>
                    <a:pt x="175374" y="119888"/>
                  </a:lnTo>
                  <a:lnTo>
                    <a:pt x="110705" y="115049"/>
                  </a:lnTo>
                  <a:lnTo>
                    <a:pt x="62064" y="102895"/>
                  </a:lnTo>
                  <a:lnTo>
                    <a:pt x="31330" y="86829"/>
                  </a:lnTo>
                  <a:lnTo>
                    <a:pt x="20637" y="70294"/>
                  </a:lnTo>
                  <a:lnTo>
                    <a:pt x="31330" y="53746"/>
                  </a:lnTo>
                  <a:lnTo>
                    <a:pt x="62064" y="37642"/>
                  </a:lnTo>
                  <a:lnTo>
                    <a:pt x="110769" y="25450"/>
                  </a:lnTo>
                  <a:lnTo>
                    <a:pt x="175374" y="20612"/>
                  </a:lnTo>
                  <a:lnTo>
                    <a:pt x="239979" y="25463"/>
                  </a:lnTo>
                  <a:lnTo>
                    <a:pt x="288671" y="37680"/>
                  </a:lnTo>
                  <a:lnTo>
                    <a:pt x="319405" y="53797"/>
                  </a:lnTo>
                  <a:lnTo>
                    <a:pt x="330111" y="70294"/>
                  </a:lnTo>
                  <a:lnTo>
                    <a:pt x="330111" y="37223"/>
                  </a:lnTo>
                  <a:lnTo>
                    <a:pt x="299681" y="20612"/>
                  </a:lnTo>
                  <a:lnTo>
                    <a:pt x="294932" y="18021"/>
                  </a:lnTo>
                  <a:lnTo>
                    <a:pt x="238633" y="4559"/>
                  </a:lnTo>
                  <a:lnTo>
                    <a:pt x="175374" y="0"/>
                  </a:lnTo>
                  <a:lnTo>
                    <a:pt x="112115" y="4572"/>
                  </a:lnTo>
                  <a:lnTo>
                    <a:pt x="55816" y="18059"/>
                  </a:lnTo>
                  <a:lnTo>
                    <a:pt x="15455" y="40093"/>
                  </a:lnTo>
                  <a:lnTo>
                    <a:pt x="0" y="70294"/>
                  </a:lnTo>
                  <a:lnTo>
                    <a:pt x="0" y="445122"/>
                  </a:lnTo>
                  <a:lnTo>
                    <a:pt x="15455" y="475373"/>
                  </a:lnTo>
                  <a:lnTo>
                    <a:pt x="55816" y="497395"/>
                  </a:lnTo>
                  <a:lnTo>
                    <a:pt x="112115" y="510857"/>
                  </a:lnTo>
                  <a:lnTo>
                    <a:pt x="175374" y="515429"/>
                  </a:lnTo>
                  <a:lnTo>
                    <a:pt x="238633" y="510857"/>
                  </a:lnTo>
                  <a:lnTo>
                    <a:pt x="294932" y="497395"/>
                  </a:lnTo>
                  <a:lnTo>
                    <a:pt x="335292" y="475373"/>
                  </a:lnTo>
                  <a:lnTo>
                    <a:pt x="350735" y="445122"/>
                  </a:lnTo>
                  <a:lnTo>
                    <a:pt x="350735" y="702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8583" y="3418629"/>
              <a:ext cx="268209" cy="255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8880" y="4333944"/>
              <a:ext cx="772795" cy="773430"/>
            </a:xfrm>
            <a:custGeom>
              <a:avLst/>
              <a:gdLst/>
              <a:ahLst/>
              <a:cxnLst/>
              <a:rect l="l" t="t" r="r" b="b"/>
              <a:pathLst>
                <a:path w="772795" h="773429">
                  <a:moveTo>
                    <a:pt x="772186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2186" y="773146"/>
                  </a:lnTo>
                  <a:lnTo>
                    <a:pt x="772186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02503" y="4463225"/>
              <a:ext cx="506095" cy="514984"/>
            </a:xfrm>
            <a:custGeom>
              <a:avLst/>
              <a:gdLst/>
              <a:ahLst/>
              <a:cxnLst/>
              <a:rect l="l" t="t" r="r" b="b"/>
              <a:pathLst>
                <a:path w="506095" h="514985">
                  <a:moveTo>
                    <a:pt x="214112" y="364092"/>
                  </a:moveTo>
                  <a:lnTo>
                    <a:pt x="188121" y="364092"/>
                  </a:lnTo>
                  <a:lnTo>
                    <a:pt x="231931" y="424946"/>
                  </a:lnTo>
                  <a:lnTo>
                    <a:pt x="231884" y="425224"/>
                  </a:lnTo>
                  <a:lnTo>
                    <a:pt x="222455" y="445406"/>
                  </a:lnTo>
                  <a:lnTo>
                    <a:pt x="221511" y="467119"/>
                  </a:lnTo>
                  <a:lnTo>
                    <a:pt x="228766" y="487603"/>
                  </a:lnTo>
                  <a:lnTo>
                    <a:pt x="243839" y="504306"/>
                  </a:lnTo>
                  <a:lnTo>
                    <a:pt x="264208" y="513849"/>
                  </a:lnTo>
                  <a:lnTo>
                    <a:pt x="285897" y="514797"/>
                  </a:lnTo>
                  <a:lnTo>
                    <a:pt x="306357" y="507531"/>
                  </a:lnTo>
                  <a:lnTo>
                    <a:pt x="321017" y="494264"/>
                  </a:lnTo>
                  <a:lnTo>
                    <a:pt x="277592" y="494264"/>
                  </a:lnTo>
                  <a:lnTo>
                    <a:pt x="263923" y="491642"/>
                  </a:lnTo>
                  <a:lnTo>
                    <a:pt x="251852" y="483775"/>
                  </a:lnTo>
                  <a:lnTo>
                    <a:pt x="244060" y="471759"/>
                  </a:lnTo>
                  <a:lnTo>
                    <a:pt x="241561" y="458155"/>
                  </a:lnTo>
                  <a:lnTo>
                    <a:pt x="244338" y="444604"/>
                  </a:lnTo>
                  <a:lnTo>
                    <a:pt x="252376" y="432747"/>
                  </a:lnTo>
                  <a:lnTo>
                    <a:pt x="264373" y="424946"/>
                  </a:lnTo>
                  <a:lnTo>
                    <a:pt x="277960" y="422443"/>
                  </a:lnTo>
                  <a:lnTo>
                    <a:pt x="320181" y="422443"/>
                  </a:lnTo>
                  <a:lnTo>
                    <a:pt x="317540" y="418625"/>
                  </a:lnTo>
                  <a:lnTo>
                    <a:pt x="316922" y="418006"/>
                  </a:lnTo>
                  <a:lnTo>
                    <a:pt x="320900" y="410481"/>
                  </a:lnTo>
                  <a:lnTo>
                    <a:pt x="247425" y="410481"/>
                  </a:lnTo>
                  <a:lnTo>
                    <a:pt x="214112" y="364092"/>
                  </a:lnTo>
                  <a:close/>
                </a:path>
                <a:path w="506095" h="514985">
                  <a:moveTo>
                    <a:pt x="320181" y="422443"/>
                  </a:moveTo>
                  <a:lnTo>
                    <a:pt x="277960" y="422443"/>
                  </a:lnTo>
                  <a:lnTo>
                    <a:pt x="291493" y="425224"/>
                  </a:lnTo>
                  <a:lnTo>
                    <a:pt x="303331" y="433272"/>
                  </a:lnTo>
                  <a:lnTo>
                    <a:pt x="311053" y="445108"/>
                  </a:lnTo>
                  <a:lnTo>
                    <a:pt x="313627" y="458523"/>
                  </a:lnTo>
                  <a:lnTo>
                    <a:pt x="311053" y="471938"/>
                  </a:lnTo>
                  <a:lnTo>
                    <a:pt x="303331" y="483775"/>
                  </a:lnTo>
                  <a:lnTo>
                    <a:pt x="291260" y="491642"/>
                  </a:lnTo>
                  <a:lnTo>
                    <a:pt x="277592" y="494264"/>
                  </a:lnTo>
                  <a:lnTo>
                    <a:pt x="321017" y="494264"/>
                  </a:lnTo>
                  <a:lnTo>
                    <a:pt x="323039" y="492434"/>
                  </a:lnTo>
                  <a:lnTo>
                    <a:pt x="332002" y="474168"/>
                  </a:lnTo>
                  <a:lnTo>
                    <a:pt x="333980" y="454505"/>
                  </a:lnTo>
                  <a:lnTo>
                    <a:pt x="329112" y="435354"/>
                  </a:lnTo>
                  <a:lnTo>
                    <a:pt x="320181" y="422443"/>
                  </a:lnTo>
                  <a:close/>
                </a:path>
                <a:path w="506095" h="514985">
                  <a:moveTo>
                    <a:pt x="415444" y="342444"/>
                  </a:moveTo>
                  <a:lnTo>
                    <a:pt x="356870" y="342444"/>
                  </a:lnTo>
                  <a:lnTo>
                    <a:pt x="392304" y="353653"/>
                  </a:lnTo>
                  <a:lnTo>
                    <a:pt x="392390" y="354505"/>
                  </a:lnTo>
                  <a:lnTo>
                    <a:pt x="396840" y="376574"/>
                  </a:lnTo>
                  <a:lnTo>
                    <a:pt x="408976" y="394596"/>
                  </a:lnTo>
                  <a:lnTo>
                    <a:pt x="426976" y="406747"/>
                  </a:lnTo>
                  <a:lnTo>
                    <a:pt x="449017" y="411203"/>
                  </a:lnTo>
                  <a:lnTo>
                    <a:pt x="471059" y="406747"/>
                  </a:lnTo>
                  <a:lnTo>
                    <a:pt x="489058" y="394596"/>
                  </a:lnTo>
                  <a:lnTo>
                    <a:pt x="492154" y="389999"/>
                  </a:lnTo>
                  <a:lnTo>
                    <a:pt x="449120" y="389999"/>
                  </a:lnTo>
                  <a:lnTo>
                    <a:pt x="435457" y="387388"/>
                  </a:lnTo>
                  <a:lnTo>
                    <a:pt x="423381" y="379555"/>
                  </a:lnTo>
                  <a:lnTo>
                    <a:pt x="415589" y="367539"/>
                  </a:lnTo>
                  <a:lnTo>
                    <a:pt x="413194" y="354505"/>
                  </a:lnTo>
                  <a:lnTo>
                    <a:pt x="413147" y="353653"/>
                  </a:lnTo>
                  <a:lnTo>
                    <a:pt x="415444" y="342444"/>
                  </a:lnTo>
                  <a:close/>
                </a:path>
                <a:path w="506095" h="514985">
                  <a:moveTo>
                    <a:pt x="273197" y="401799"/>
                  </a:moveTo>
                  <a:lnTo>
                    <a:pt x="259876" y="404536"/>
                  </a:lnTo>
                  <a:lnTo>
                    <a:pt x="247425" y="410481"/>
                  </a:lnTo>
                  <a:lnTo>
                    <a:pt x="320900" y="410481"/>
                  </a:lnTo>
                  <a:lnTo>
                    <a:pt x="323189" y="406151"/>
                  </a:lnTo>
                  <a:lnTo>
                    <a:pt x="300037" y="406151"/>
                  </a:lnTo>
                  <a:lnTo>
                    <a:pt x="286785" y="402321"/>
                  </a:lnTo>
                  <a:lnTo>
                    <a:pt x="273197" y="401799"/>
                  </a:lnTo>
                  <a:close/>
                </a:path>
                <a:path w="506095" h="514985">
                  <a:moveTo>
                    <a:pt x="305635" y="304199"/>
                  </a:moveTo>
                  <a:lnTo>
                    <a:pt x="238571" y="304199"/>
                  </a:lnTo>
                  <a:lnTo>
                    <a:pt x="337205" y="335125"/>
                  </a:lnTo>
                  <a:lnTo>
                    <a:pt x="300037" y="406151"/>
                  </a:lnTo>
                  <a:lnTo>
                    <a:pt x="323189" y="406151"/>
                  </a:lnTo>
                  <a:lnTo>
                    <a:pt x="356870" y="342444"/>
                  </a:lnTo>
                  <a:lnTo>
                    <a:pt x="415444" y="342444"/>
                  </a:lnTo>
                  <a:lnTo>
                    <a:pt x="415866" y="340384"/>
                  </a:lnTo>
                  <a:lnTo>
                    <a:pt x="420899" y="332960"/>
                  </a:lnTo>
                  <a:lnTo>
                    <a:pt x="396817" y="332960"/>
                  </a:lnTo>
                  <a:lnTo>
                    <a:pt x="366960" y="323579"/>
                  </a:lnTo>
                  <a:lnTo>
                    <a:pt x="370271" y="317291"/>
                  </a:lnTo>
                  <a:lnTo>
                    <a:pt x="346986" y="317291"/>
                  </a:lnTo>
                  <a:lnTo>
                    <a:pt x="305635" y="304199"/>
                  </a:lnTo>
                  <a:close/>
                </a:path>
                <a:path w="506095" h="514985">
                  <a:moveTo>
                    <a:pt x="491625" y="318223"/>
                  </a:moveTo>
                  <a:lnTo>
                    <a:pt x="449488" y="318223"/>
                  </a:lnTo>
                  <a:lnTo>
                    <a:pt x="463021" y="321004"/>
                  </a:lnTo>
                  <a:lnTo>
                    <a:pt x="474860" y="329051"/>
                  </a:lnTo>
                  <a:lnTo>
                    <a:pt x="482582" y="340888"/>
                  </a:lnTo>
                  <a:lnTo>
                    <a:pt x="485031" y="353653"/>
                  </a:lnTo>
                  <a:lnTo>
                    <a:pt x="485117" y="354505"/>
                  </a:lnTo>
                  <a:lnTo>
                    <a:pt x="482582" y="367718"/>
                  </a:lnTo>
                  <a:lnTo>
                    <a:pt x="474860" y="379555"/>
                  </a:lnTo>
                  <a:lnTo>
                    <a:pt x="462784" y="387388"/>
                  </a:lnTo>
                  <a:lnTo>
                    <a:pt x="449120" y="389999"/>
                  </a:lnTo>
                  <a:lnTo>
                    <a:pt x="492154" y="389999"/>
                  </a:lnTo>
                  <a:lnTo>
                    <a:pt x="501194" y="376574"/>
                  </a:lnTo>
                  <a:lnTo>
                    <a:pt x="505644" y="354505"/>
                  </a:lnTo>
                  <a:lnTo>
                    <a:pt x="501194" y="332433"/>
                  </a:lnTo>
                  <a:lnTo>
                    <a:pt x="491625" y="318223"/>
                  </a:lnTo>
                  <a:close/>
                </a:path>
                <a:path w="506095" h="514985">
                  <a:moveTo>
                    <a:pt x="141625" y="134200"/>
                  </a:moveTo>
                  <a:lnTo>
                    <a:pt x="93917" y="136373"/>
                  </a:lnTo>
                  <a:lnTo>
                    <a:pt x="50503" y="156299"/>
                  </a:lnTo>
                  <a:lnTo>
                    <a:pt x="16893" y="192643"/>
                  </a:lnTo>
                  <a:lnTo>
                    <a:pt x="0" y="239201"/>
                  </a:lnTo>
                  <a:lnTo>
                    <a:pt x="2172" y="286972"/>
                  </a:lnTo>
                  <a:lnTo>
                    <a:pt x="22077" y="330440"/>
                  </a:lnTo>
                  <a:lnTo>
                    <a:pt x="58377" y="364092"/>
                  </a:lnTo>
                  <a:lnTo>
                    <a:pt x="89853" y="377777"/>
                  </a:lnTo>
                  <a:lnTo>
                    <a:pt x="123249" y="382338"/>
                  </a:lnTo>
                  <a:lnTo>
                    <a:pt x="156645" y="377777"/>
                  </a:lnTo>
                  <a:lnTo>
                    <a:pt x="188121" y="364092"/>
                  </a:lnTo>
                  <a:lnTo>
                    <a:pt x="214112" y="364092"/>
                  </a:lnTo>
                  <a:lnTo>
                    <a:pt x="212062" y="361238"/>
                  </a:lnTo>
                  <a:lnTo>
                    <a:pt x="123309" y="361238"/>
                  </a:lnTo>
                  <a:lnTo>
                    <a:pt x="84236" y="353653"/>
                  </a:lnTo>
                  <a:lnTo>
                    <a:pt x="49848" y="330898"/>
                  </a:lnTo>
                  <a:lnTo>
                    <a:pt x="26895" y="296461"/>
                  </a:lnTo>
                  <a:lnTo>
                    <a:pt x="19364" y="257756"/>
                  </a:lnTo>
                  <a:lnTo>
                    <a:pt x="19283" y="257228"/>
                  </a:lnTo>
                  <a:lnTo>
                    <a:pt x="26877" y="218100"/>
                  </a:lnTo>
                  <a:lnTo>
                    <a:pt x="49711" y="183648"/>
                  </a:lnTo>
                  <a:lnTo>
                    <a:pt x="84105" y="160770"/>
                  </a:lnTo>
                  <a:lnTo>
                    <a:pt x="123234" y="153137"/>
                  </a:lnTo>
                  <a:lnTo>
                    <a:pt x="212212" y="153137"/>
                  </a:lnTo>
                  <a:lnTo>
                    <a:pt x="213659" y="151116"/>
                  </a:lnTo>
                  <a:lnTo>
                    <a:pt x="188121" y="151116"/>
                  </a:lnTo>
                  <a:lnTo>
                    <a:pt x="141625" y="134200"/>
                  </a:lnTo>
                  <a:close/>
                </a:path>
                <a:path w="506095" h="514985">
                  <a:moveTo>
                    <a:pt x="212212" y="153137"/>
                  </a:moveTo>
                  <a:lnTo>
                    <a:pt x="123234" y="153137"/>
                  </a:lnTo>
                  <a:lnTo>
                    <a:pt x="162366" y="160751"/>
                  </a:lnTo>
                  <a:lnTo>
                    <a:pt x="196669" y="183547"/>
                  </a:lnTo>
                  <a:lnTo>
                    <a:pt x="219620" y="218051"/>
                  </a:lnTo>
                  <a:lnTo>
                    <a:pt x="227243" y="257228"/>
                  </a:lnTo>
                  <a:lnTo>
                    <a:pt x="219638" y="296409"/>
                  </a:lnTo>
                  <a:lnTo>
                    <a:pt x="196770" y="330898"/>
                  </a:lnTo>
                  <a:lnTo>
                    <a:pt x="162382" y="353653"/>
                  </a:lnTo>
                  <a:lnTo>
                    <a:pt x="123309" y="361238"/>
                  </a:lnTo>
                  <a:lnTo>
                    <a:pt x="212062" y="361238"/>
                  </a:lnTo>
                  <a:lnTo>
                    <a:pt x="205006" y="351413"/>
                  </a:lnTo>
                  <a:lnTo>
                    <a:pt x="207271" y="349454"/>
                  </a:lnTo>
                  <a:lnTo>
                    <a:pt x="209331" y="347495"/>
                  </a:lnTo>
                  <a:lnTo>
                    <a:pt x="233380" y="315509"/>
                  </a:lnTo>
                  <a:lnTo>
                    <a:pt x="238571" y="304199"/>
                  </a:lnTo>
                  <a:lnTo>
                    <a:pt x="305635" y="304199"/>
                  </a:lnTo>
                  <a:lnTo>
                    <a:pt x="244748" y="284922"/>
                  </a:lnTo>
                  <a:lnTo>
                    <a:pt x="246978" y="271400"/>
                  </a:lnTo>
                  <a:lnTo>
                    <a:pt x="247701" y="258120"/>
                  </a:lnTo>
                  <a:lnTo>
                    <a:pt x="247692" y="257228"/>
                  </a:lnTo>
                  <a:lnTo>
                    <a:pt x="246978" y="244113"/>
                  </a:lnTo>
                  <a:lnTo>
                    <a:pt x="244748" y="230596"/>
                  </a:lnTo>
                  <a:lnTo>
                    <a:pt x="306024" y="211628"/>
                  </a:lnTo>
                  <a:lnTo>
                    <a:pt x="239291" y="211628"/>
                  </a:lnTo>
                  <a:lnTo>
                    <a:pt x="234005" y="200076"/>
                  </a:lnTo>
                  <a:lnTo>
                    <a:pt x="227554" y="189174"/>
                  </a:lnTo>
                  <a:lnTo>
                    <a:pt x="204800" y="163487"/>
                  </a:lnTo>
                  <a:lnTo>
                    <a:pt x="212212" y="153137"/>
                  </a:lnTo>
                  <a:close/>
                </a:path>
                <a:path w="506095" h="514985">
                  <a:moveTo>
                    <a:pt x="413260" y="280180"/>
                  </a:moveTo>
                  <a:lnTo>
                    <a:pt x="389816" y="280180"/>
                  </a:lnTo>
                  <a:lnTo>
                    <a:pt x="408246" y="315229"/>
                  </a:lnTo>
                  <a:lnTo>
                    <a:pt x="403252" y="320281"/>
                  </a:lnTo>
                  <a:lnTo>
                    <a:pt x="399366" y="326320"/>
                  </a:lnTo>
                  <a:lnTo>
                    <a:pt x="396817" y="332960"/>
                  </a:lnTo>
                  <a:lnTo>
                    <a:pt x="420899" y="332960"/>
                  </a:lnTo>
                  <a:lnTo>
                    <a:pt x="423904" y="328527"/>
                  </a:lnTo>
                  <a:lnTo>
                    <a:pt x="435902" y="320726"/>
                  </a:lnTo>
                  <a:lnTo>
                    <a:pt x="449488" y="318223"/>
                  </a:lnTo>
                  <a:lnTo>
                    <a:pt x="491625" y="318223"/>
                  </a:lnTo>
                  <a:lnTo>
                    <a:pt x="489058" y="314411"/>
                  </a:lnTo>
                  <a:lnTo>
                    <a:pt x="471943" y="302859"/>
                  </a:lnTo>
                  <a:lnTo>
                    <a:pt x="425028" y="302859"/>
                  </a:lnTo>
                  <a:lnTo>
                    <a:pt x="413260" y="280180"/>
                  </a:lnTo>
                  <a:close/>
                </a:path>
                <a:path w="506095" h="514985">
                  <a:moveTo>
                    <a:pt x="370527" y="198948"/>
                  </a:moveTo>
                  <a:lnTo>
                    <a:pt x="346986" y="198948"/>
                  </a:lnTo>
                  <a:lnTo>
                    <a:pt x="377873" y="258120"/>
                  </a:lnTo>
                  <a:lnTo>
                    <a:pt x="346986" y="317291"/>
                  </a:lnTo>
                  <a:lnTo>
                    <a:pt x="370271" y="317291"/>
                  </a:lnTo>
                  <a:lnTo>
                    <a:pt x="389816" y="280180"/>
                  </a:lnTo>
                  <a:lnTo>
                    <a:pt x="413260" y="280180"/>
                  </a:lnTo>
                  <a:lnTo>
                    <a:pt x="401759" y="258017"/>
                  </a:lnTo>
                  <a:lnTo>
                    <a:pt x="413444" y="235956"/>
                  </a:lnTo>
                  <a:lnTo>
                    <a:pt x="390022" y="235956"/>
                  </a:lnTo>
                  <a:lnTo>
                    <a:pt x="370527" y="198948"/>
                  </a:lnTo>
                  <a:close/>
                </a:path>
                <a:path w="506095" h="514985">
                  <a:moveTo>
                    <a:pt x="134068" y="267604"/>
                  </a:moveTo>
                  <a:lnTo>
                    <a:pt x="113477" y="267603"/>
                  </a:lnTo>
                  <a:lnTo>
                    <a:pt x="113477" y="308838"/>
                  </a:lnTo>
                  <a:lnTo>
                    <a:pt x="134068" y="308838"/>
                  </a:lnTo>
                  <a:lnTo>
                    <a:pt x="134068" y="267604"/>
                  </a:lnTo>
                  <a:close/>
                </a:path>
                <a:path w="506095" h="514985">
                  <a:moveTo>
                    <a:pt x="440918" y="297361"/>
                  </a:moveTo>
                  <a:lnTo>
                    <a:pt x="432613" y="299225"/>
                  </a:lnTo>
                  <a:lnTo>
                    <a:pt x="425028" y="302859"/>
                  </a:lnTo>
                  <a:lnTo>
                    <a:pt x="471943" y="302859"/>
                  </a:lnTo>
                  <a:lnTo>
                    <a:pt x="471059" y="302262"/>
                  </a:lnTo>
                  <a:lnTo>
                    <a:pt x="449017" y="297808"/>
                  </a:lnTo>
                  <a:lnTo>
                    <a:pt x="449326" y="297395"/>
                  </a:lnTo>
                  <a:lnTo>
                    <a:pt x="440918" y="297361"/>
                  </a:lnTo>
                  <a:close/>
                </a:path>
                <a:path w="506095" h="514985">
                  <a:moveTo>
                    <a:pt x="175251" y="246986"/>
                  </a:moveTo>
                  <a:lnTo>
                    <a:pt x="72293" y="246986"/>
                  </a:lnTo>
                  <a:lnTo>
                    <a:pt x="72293" y="267603"/>
                  </a:lnTo>
                  <a:lnTo>
                    <a:pt x="175251" y="267604"/>
                  </a:lnTo>
                  <a:lnTo>
                    <a:pt x="175251" y="246986"/>
                  </a:lnTo>
                  <a:close/>
                </a:path>
                <a:path w="506095" h="514985">
                  <a:moveTo>
                    <a:pt x="134068" y="205752"/>
                  </a:moveTo>
                  <a:lnTo>
                    <a:pt x="113477" y="205752"/>
                  </a:lnTo>
                  <a:lnTo>
                    <a:pt x="113477" y="246986"/>
                  </a:lnTo>
                  <a:lnTo>
                    <a:pt x="134068" y="246986"/>
                  </a:lnTo>
                  <a:lnTo>
                    <a:pt x="134068" y="205752"/>
                  </a:lnTo>
                  <a:close/>
                </a:path>
                <a:path w="506095" h="514985">
                  <a:moveTo>
                    <a:pt x="433626" y="181836"/>
                  </a:moveTo>
                  <a:lnTo>
                    <a:pt x="402377" y="181836"/>
                  </a:lnTo>
                  <a:lnTo>
                    <a:pt x="404376" y="184886"/>
                  </a:lnTo>
                  <a:lnTo>
                    <a:pt x="406693" y="187712"/>
                  </a:lnTo>
                  <a:lnTo>
                    <a:pt x="409275" y="190289"/>
                  </a:lnTo>
                  <a:lnTo>
                    <a:pt x="412570" y="193278"/>
                  </a:lnTo>
                  <a:lnTo>
                    <a:pt x="390022" y="235956"/>
                  </a:lnTo>
                  <a:lnTo>
                    <a:pt x="413444" y="235956"/>
                  </a:lnTo>
                  <a:lnTo>
                    <a:pt x="430588" y="203587"/>
                  </a:lnTo>
                  <a:lnTo>
                    <a:pt x="465135" y="203587"/>
                  </a:lnTo>
                  <a:lnTo>
                    <a:pt x="473868" y="201331"/>
                  </a:lnTo>
                  <a:lnTo>
                    <a:pt x="491321" y="188406"/>
                  </a:lnTo>
                  <a:lnTo>
                    <a:pt x="492732" y="186050"/>
                  </a:lnTo>
                  <a:lnTo>
                    <a:pt x="449267" y="186050"/>
                  </a:lnTo>
                  <a:lnTo>
                    <a:pt x="435734" y="183269"/>
                  </a:lnTo>
                  <a:lnTo>
                    <a:pt x="433626" y="181836"/>
                  </a:lnTo>
                  <a:close/>
                </a:path>
                <a:path w="506095" h="514985">
                  <a:moveTo>
                    <a:pt x="322985" y="108542"/>
                  </a:moveTo>
                  <a:lnTo>
                    <a:pt x="300140" y="108542"/>
                  </a:lnTo>
                  <a:lnTo>
                    <a:pt x="337822" y="180702"/>
                  </a:lnTo>
                  <a:lnTo>
                    <a:pt x="239291" y="211628"/>
                  </a:lnTo>
                  <a:lnTo>
                    <a:pt x="306024" y="211628"/>
                  </a:lnTo>
                  <a:lnTo>
                    <a:pt x="346986" y="198948"/>
                  </a:lnTo>
                  <a:lnTo>
                    <a:pt x="370527" y="198948"/>
                  </a:lnTo>
                  <a:lnTo>
                    <a:pt x="367268" y="192763"/>
                  </a:lnTo>
                  <a:lnTo>
                    <a:pt x="402377" y="181836"/>
                  </a:lnTo>
                  <a:lnTo>
                    <a:pt x="433626" y="181836"/>
                  </a:lnTo>
                  <a:lnTo>
                    <a:pt x="423895" y="175221"/>
                  </a:lnTo>
                  <a:lnTo>
                    <a:pt x="423167" y="174104"/>
                  </a:lnTo>
                  <a:lnTo>
                    <a:pt x="357796" y="174104"/>
                  </a:lnTo>
                  <a:lnTo>
                    <a:pt x="322985" y="108542"/>
                  </a:lnTo>
                  <a:close/>
                </a:path>
                <a:path w="506095" h="514985">
                  <a:moveTo>
                    <a:pt x="465135" y="203587"/>
                  </a:moveTo>
                  <a:lnTo>
                    <a:pt x="430588" y="203587"/>
                  </a:lnTo>
                  <a:lnTo>
                    <a:pt x="452847" y="206762"/>
                  </a:lnTo>
                  <a:lnTo>
                    <a:pt x="465135" y="203587"/>
                  </a:lnTo>
                  <a:close/>
                </a:path>
                <a:path w="506095" h="514985">
                  <a:moveTo>
                    <a:pt x="492715" y="114276"/>
                  </a:moveTo>
                  <a:lnTo>
                    <a:pt x="449635" y="114276"/>
                  </a:lnTo>
                  <a:lnTo>
                    <a:pt x="463299" y="116888"/>
                  </a:lnTo>
                  <a:lnTo>
                    <a:pt x="475375" y="124726"/>
                  </a:lnTo>
                  <a:lnTo>
                    <a:pt x="483167" y="136739"/>
                  </a:lnTo>
                  <a:lnTo>
                    <a:pt x="485666" y="150342"/>
                  </a:lnTo>
                  <a:lnTo>
                    <a:pt x="482889" y="163892"/>
                  </a:lnTo>
                  <a:lnTo>
                    <a:pt x="474851" y="175745"/>
                  </a:lnTo>
                  <a:lnTo>
                    <a:pt x="462853" y="183547"/>
                  </a:lnTo>
                  <a:lnTo>
                    <a:pt x="449267" y="186050"/>
                  </a:lnTo>
                  <a:lnTo>
                    <a:pt x="492732" y="186050"/>
                  </a:lnTo>
                  <a:lnTo>
                    <a:pt x="502882" y="169096"/>
                  </a:lnTo>
                  <a:lnTo>
                    <a:pt x="506048" y="153362"/>
                  </a:lnTo>
                  <a:lnTo>
                    <a:pt x="504749" y="137666"/>
                  </a:lnTo>
                  <a:lnTo>
                    <a:pt x="499191" y="122932"/>
                  </a:lnTo>
                  <a:lnTo>
                    <a:pt x="492715" y="114276"/>
                  </a:lnTo>
                  <a:close/>
                </a:path>
                <a:path w="506095" h="514985">
                  <a:moveTo>
                    <a:pt x="449544" y="93469"/>
                  </a:moveTo>
                  <a:lnTo>
                    <a:pt x="409481" y="110088"/>
                  </a:lnTo>
                  <a:lnTo>
                    <a:pt x="392972" y="148459"/>
                  </a:lnTo>
                  <a:lnTo>
                    <a:pt x="394346" y="162765"/>
                  </a:lnTo>
                  <a:lnTo>
                    <a:pt x="357796" y="174104"/>
                  </a:lnTo>
                  <a:lnTo>
                    <a:pt x="423167" y="174104"/>
                  </a:lnTo>
                  <a:lnTo>
                    <a:pt x="416174" y="163386"/>
                  </a:lnTo>
                  <a:lnTo>
                    <a:pt x="413600" y="149974"/>
                  </a:lnTo>
                  <a:lnTo>
                    <a:pt x="416174" y="136562"/>
                  </a:lnTo>
                  <a:lnTo>
                    <a:pt x="423895" y="124726"/>
                  </a:lnTo>
                  <a:lnTo>
                    <a:pt x="435971" y="116888"/>
                  </a:lnTo>
                  <a:lnTo>
                    <a:pt x="449635" y="114276"/>
                  </a:lnTo>
                  <a:lnTo>
                    <a:pt x="492715" y="114276"/>
                  </a:lnTo>
                  <a:lnTo>
                    <a:pt x="489583" y="110088"/>
                  </a:lnTo>
                  <a:lnTo>
                    <a:pt x="470852" y="97625"/>
                  </a:lnTo>
                  <a:lnTo>
                    <a:pt x="449544" y="93469"/>
                  </a:lnTo>
                  <a:close/>
                </a:path>
                <a:path w="506095" h="514985">
                  <a:moveTo>
                    <a:pt x="277801" y="0"/>
                  </a:moveTo>
                  <a:lnTo>
                    <a:pt x="256491" y="4152"/>
                  </a:lnTo>
                  <a:lnTo>
                    <a:pt x="237756" y="16606"/>
                  </a:lnTo>
                  <a:lnTo>
                    <a:pt x="226211" y="33304"/>
                  </a:lnTo>
                  <a:lnTo>
                    <a:pt x="221339" y="52417"/>
                  </a:lnTo>
                  <a:lnTo>
                    <a:pt x="223283" y="72047"/>
                  </a:lnTo>
                  <a:lnTo>
                    <a:pt x="232187" y="90295"/>
                  </a:lnTo>
                  <a:lnTo>
                    <a:pt x="188121" y="151116"/>
                  </a:lnTo>
                  <a:lnTo>
                    <a:pt x="213659" y="151116"/>
                  </a:lnTo>
                  <a:lnTo>
                    <a:pt x="247322" y="104109"/>
                  </a:lnTo>
                  <a:lnTo>
                    <a:pt x="320631" y="104109"/>
                  </a:lnTo>
                  <a:lnTo>
                    <a:pt x="317128" y="97511"/>
                  </a:lnTo>
                  <a:lnTo>
                    <a:pt x="317849" y="96790"/>
                  </a:lnTo>
                  <a:lnTo>
                    <a:pt x="320873" y="92228"/>
                  </a:lnTo>
                  <a:lnTo>
                    <a:pt x="278004" y="92228"/>
                  </a:lnTo>
                  <a:lnTo>
                    <a:pt x="244388" y="69821"/>
                  </a:lnTo>
                  <a:lnTo>
                    <a:pt x="241805" y="56055"/>
                  </a:lnTo>
                  <a:lnTo>
                    <a:pt x="244388" y="42728"/>
                  </a:lnTo>
                  <a:lnTo>
                    <a:pt x="252264" y="30815"/>
                  </a:lnTo>
                  <a:lnTo>
                    <a:pt x="264186" y="22784"/>
                  </a:lnTo>
                  <a:lnTo>
                    <a:pt x="277785" y="20049"/>
                  </a:lnTo>
                  <a:lnTo>
                    <a:pt x="320124" y="20049"/>
                  </a:lnTo>
                  <a:lnTo>
                    <a:pt x="317840" y="16606"/>
                  </a:lnTo>
                  <a:lnTo>
                    <a:pt x="299109" y="4150"/>
                  </a:lnTo>
                  <a:lnTo>
                    <a:pt x="277801" y="0"/>
                  </a:lnTo>
                  <a:close/>
                </a:path>
                <a:path w="506095" h="514985">
                  <a:moveTo>
                    <a:pt x="320631" y="104109"/>
                  </a:moveTo>
                  <a:lnTo>
                    <a:pt x="247322" y="104109"/>
                  </a:lnTo>
                  <a:lnTo>
                    <a:pt x="254494" y="108006"/>
                  </a:lnTo>
                  <a:lnTo>
                    <a:pt x="262116" y="110806"/>
                  </a:lnTo>
                  <a:lnTo>
                    <a:pt x="270063" y="112475"/>
                  </a:lnTo>
                  <a:lnTo>
                    <a:pt x="278210" y="112974"/>
                  </a:lnTo>
                  <a:lnTo>
                    <a:pt x="285743" y="112966"/>
                  </a:lnTo>
                  <a:lnTo>
                    <a:pt x="293199" y="111462"/>
                  </a:lnTo>
                  <a:lnTo>
                    <a:pt x="300140" y="108542"/>
                  </a:lnTo>
                  <a:lnTo>
                    <a:pt x="322985" y="108542"/>
                  </a:lnTo>
                  <a:lnTo>
                    <a:pt x="320631" y="104109"/>
                  </a:lnTo>
                  <a:close/>
                </a:path>
                <a:path w="506095" h="514985">
                  <a:moveTo>
                    <a:pt x="320124" y="20049"/>
                  </a:moveTo>
                  <a:lnTo>
                    <a:pt x="277785" y="20049"/>
                  </a:lnTo>
                  <a:lnTo>
                    <a:pt x="291416" y="22619"/>
                  </a:lnTo>
                  <a:lnTo>
                    <a:pt x="303434" y="30505"/>
                  </a:lnTo>
                  <a:lnTo>
                    <a:pt x="311455" y="42438"/>
                  </a:lnTo>
                  <a:lnTo>
                    <a:pt x="314187" y="56055"/>
                  </a:lnTo>
                  <a:lnTo>
                    <a:pt x="311620" y="69705"/>
                  </a:lnTo>
                  <a:lnTo>
                    <a:pt x="303743" y="81739"/>
                  </a:lnTo>
                  <a:lnTo>
                    <a:pt x="291672" y="89606"/>
                  </a:lnTo>
                  <a:lnTo>
                    <a:pt x="278004" y="92228"/>
                  </a:lnTo>
                  <a:lnTo>
                    <a:pt x="320873" y="92228"/>
                  </a:lnTo>
                  <a:lnTo>
                    <a:pt x="330285" y="78031"/>
                  </a:lnTo>
                  <a:lnTo>
                    <a:pt x="334430" y="56695"/>
                  </a:lnTo>
                  <a:lnTo>
                    <a:pt x="330282" y="35360"/>
                  </a:lnTo>
                  <a:lnTo>
                    <a:pt x="320124" y="20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8158" y="4333944"/>
              <a:ext cx="774065" cy="773430"/>
            </a:xfrm>
            <a:custGeom>
              <a:avLst/>
              <a:gdLst/>
              <a:ahLst/>
              <a:cxnLst/>
              <a:rect l="l" t="t" r="r" b="b"/>
              <a:pathLst>
                <a:path w="774064" h="773429">
                  <a:moveTo>
                    <a:pt x="773682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3682" y="773146"/>
                  </a:lnTo>
                  <a:lnTo>
                    <a:pt x="77368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67105" y="4462805"/>
              <a:ext cx="516255" cy="515620"/>
            </a:xfrm>
            <a:custGeom>
              <a:avLst/>
              <a:gdLst/>
              <a:ahLst/>
              <a:cxnLst/>
              <a:rect l="l" t="t" r="r" b="b"/>
              <a:pathLst>
                <a:path w="516254" h="515620">
                  <a:moveTo>
                    <a:pt x="413868" y="453682"/>
                  </a:moveTo>
                  <a:lnTo>
                    <a:pt x="384778" y="453682"/>
                  </a:lnTo>
                  <a:lnTo>
                    <a:pt x="432333" y="501204"/>
                  </a:lnTo>
                  <a:lnTo>
                    <a:pt x="448505" y="511951"/>
                  </a:lnTo>
                  <a:lnTo>
                    <a:pt x="466907" y="515543"/>
                  </a:lnTo>
                  <a:lnTo>
                    <a:pt x="485315" y="511979"/>
                  </a:lnTo>
                  <a:lnTo>
                    <a:pt x="501501" y="501256"/>
                  </a:lnTo>
                  <a:lnTo>
                    <a:pt x="506001" y="494491"/>
                  </a:lnTo>
                  <a:lnTo>
                    <a:pt x="466582" y="494491"/>
                  </a:lnTo>
                  <a:lnTo>
                    <a:pt x="456018" y="492484"/>
                  </a:lnTo>
                  <a:lnTo>
                    <a:pt x="446672" y="486463"/>
                  </a:lnTo>
                  <a:lnTo>
                    <a:pt x="413868" y="453682"/>
                  </a:lnTo>
                  <a:close/>
                </a:path>
                <a:path w="516254" h="515620">
                  <a:moveTo>
                    <a:pt x="59522" y="372759"/>
                  </a:moveTo>
                  <a:lnTo>
                    <a:pt x="74126" y="422819"/>
                  </a:lnTo>
                  <a:lnTo>
                    <a:pt x="111754" y="453440"/>
                  </a:lnTo>
                  <a:lnTo>
                    <a:pt x="153912" y="475787"/>
                  </a:lnTo>
                  <a:lnTo>
                    <a:pt x="199233" y="489581"/>
                  </a:lnTo>
                  <a:lnTo>
                    <a:pt x="246348" y="494546"/>
                  </a:lnTo>
                  <a:lnTo>
                    <a:pt x="293889" y="490403"/>
                  </a:lnTo>
                  <a:lnTo>
                    <a:pt x="340488" y="476874"/>
                  </a:lnTo>
                  <a:lnTo>
                    <a:pt x="346234" y="473865"/>
                  </a:lnTo>
                  <a:lnTo>
                    <a:pt x="243869" y="473865"/>
                  </a:lnTo>
                  <a:lnTo>
                    <a:pt x="201222" y="468925"/>
                  </a:lnTo>
                  <a:lnTo>
                    <a:pt x="160256" y="456088"/>
                  </a:lnTo>
                  <a:lnTo>
                    <a:pt x="122179" y="435610"/>
                  </a:lnTo>
                  <a:lnTo>
                    <a:pt x="88198" y="407748"/>
                  </a:lnTo>
                  <a:lnTo>
                    <a:pt x="59522" y="372759"/>
                  </a:lnTo>
                  <a:close/>
                </a:path>
                <a:path w="516254" h="515620">
                  <a:moveTo>
                    <a:pt x="418361" y="348121"/>
                  </a:moveTo>
                  <a:lnTo>
                    <a:pt x="389007" y="348121"/>
                  </a:lnTo>
                  <a:lnTo>
                    <a:pt x="486594" y="446156"/>
                  </a:lnTo>
                  <a:lnTo>
                    <a:pt x="492790" y="455408"/>
                  </a:lnTo>
                  <a:lnTo>
                    <a:pt x="494880" y="465950"/>
                  </a:lnTo>
                  <a:lnTo>
                    <a:pt x="492862" y="476506"/>
                  </a:lnTo>
                  <a:lnTo>
                    <a:pt x="486689" y="485853"/>
                  </a:lnTo>
                  <a:lnTo>
                    <a:pt x="486491" y="486463"/>
                  </a:lnTo>
                  <a:lnTo>
                    <a:pt x="477146" y="492484"/>
                  </a:lnTo>
                  <a:lnTo>
                    <a:pt x="466582" y="494491"/>
                  </a:lnTo>
                  <a:lnTo>
                    <a:pt x="506001" y="494491"/>
                  </a:lnTo>
                  <a:lnTo>
                    <a:pt x="512254" y="485092"/>
                  </a:lnTo>
                  <a:lnTo>
                    <a:pt x="515849" y="466703"/>
                  </a:lnTo>
                  <a:lnTo>
                    <a:pt x="512283" y="448310"/>
                  </a:lnTo>
                  <a:lnTo>
                    <a:pt x="501552" y="432137"/>
                  </a:lnTo>
                  <a:lnTo>
                    <a:pt x="454306" y="384614"/>
                  </a:lnTo>
                  <a:lnTo>
                    <a:pt x="462234" y="369666"/>
                  </a:lnTo>
                  <a:lnTo>
                    <a:pt x="439864" y="369666"/>
                  </a:lnTo>
                  <a:lnTo>
                    <a:pt x="418361" y="348121"/>
                  </a:lnTo>
                  <a:close/>
                </a:path>
                <a:path w="516254" h="515620">
                  <a:moveTo>
                    <a:pt x="361051" y="400901"/>
                  </a:moveTo>
                  <a:lnTo>
                    <a:pt x="331961" y="400901"/>
                  </a:lnTo>
                  <a:lnTo>
                    <a:pt x="369820" y="438734"/>
                  </a:lnTo>
                  <a:lnTo>
                    <a:pt x="329375" y="459026"/>
                  </a:lnTo>
                  <a:lnTo>
                    <a:pt x="286989" y="470651"/>
                  </a:lnTo>
                  <a:lnTo>
                    <a:pt x="243869" y="473865"/>
                  </a:lnTo>
                  <a:lnTo>
                    <a:pt x="346234" y="473865"/>
                  </a:lnTo>
                  <a:lnTo>
                    <a:pt x="384778" y="453682"/>
                  </a:lnTo>
                  <a:lnTo>
                    <a:pt x="413868" y="453682"/>
                  </a:lnTo>
                  <a:lnTo>
                    <a:pt x="361051" y="400901"/>
                  </a:lnTo>
                  <a:close/>
                </a:path>
                <a:path w="516254" h="515620">
                  <a:moveTo>
                    <a:pt x="235921" y="85878"/>
                  </a:moveTo>
                  <a:lnTo>
                    <a:pt x="193289" y="94544"/>
                  </a:lnTo>
                  <a:lnTo>
                    <a:pt x="154226" y="113684"/>
                  </a:lnTo>
                  <a:lnTo>
                    <a:pt x="120902" y="142558"/>
                  </a:lnTo>
                  <a:lnTo>
                    <a:pt x="95489" y="180426"/>
                  </a:lnTo>
                  <a:lnTo>
                    <a:pt x="88818" y="195863"/>
                  </a:lnTo>
                  <a:lnTo>
                    <a:pt x="20631" y="195863"/>
                  </a:lnTo>
                  <a:lnTo>
                    <a:pt x="20631" y="216480"/>
                  </a:lnTo>
                  <a:lnTo>
                    <a:pt x="83041" y="216480"/>
                  </a:lnTo>
                  <a:lnTo>
                    <a:pt x="81525" y="224132"/>
                  </a:lnTo>
                  <a:lnTo>
                    <a:pt x="80382" y="231847"/>
                  </a:lnTo>
                  <a:lnTo>
                    <a:pt x="79614" y="239609"/>
                  </a:lnTo>
                  <a:lnTo>
                    <a:pt x="79225" y="247406"/>
                  </a:lnTo>
                  <a:lnTo>
                    <a:pt x="0" y="247406"/>
                  </a:lnTo>
                  <a:lnTo>
                    <a:pt x="0" y="268023"/>
                  </a:lnTo>
                  <a:lnTo>
                    <a:pt x="79947" y="268023"/>
                  </a:lnTo>
                  <a:lnTo>
                    <a:pt x="80767" y="275854"/>
                  </a:lnTo>
                  <a:lnTo>
                    <a:pt x="81987" y="283628"/>
                  </a:lnTo>
                  <a:lnTo>
                    <a:pt x="83606" y="291331"/>
                  </a:lnTo>
                  <a:lnTo>
                    <a:pt x="85620" y="298949"/>
                  </a:lnTo>
                  <a:lnTo>
                    <a:pt x="21766" y="298949"/>
                  </a:lnTo>
                  <a:lnTo>
                    <a:pt x="21766" y="319566"/>
                  </a:lnTo>
                  <a:lnTo>
                    <a:pt x="93048" y="319566"/>
                  </a:lnTo>
                  <a:lnTo>
                    <a:pt x="116391" y="358646"/>
                  </a:lnTo>
                  <a:lnTo>
                    <a:pt x="148092" y="389173"/>
                  </a:lnTo>
                  <a:lnTo>
                    <a:pt x="186025" y="410297"/>
                  </a:lnTo>
                  <a:lnTo>
                    <a:pt x="228066" y="421169"/>
                  </a:lnTo>
                  <a:lnTo>
                    <a:pt x="272090" y="420937"/>
                  </a:lnTo>
                  <a:lnTo>
                    <a:pt x="315972" y="408753"/>
                  </a:lnTo>
                  <a:lnTo>
                    <a:pt x="321439" y="406417"/>
                  </a:lnTo>
                  <a:lnTo>
                    <a:pt x="326777" y="403796"/>
                  </a:lnTo>
                  <a:lnTo>
                    <a:pt x="330300" y="401829"/>
                  </a:lnTo>
                  <a:lnTo>
                    <a:pt x="249229" y="401829"/>
                  </a:lnTo>
                  <a:lnTo>
                    <a:pt x="201983" y="394214"/>
                  </a:lnTo>
                  <a:lnTo>
                    <a:pt x="160951" y="373009"/>
                  </a:lnTo>
                  <a:lnTo>
                    <a:pt x="128589" y="340665"/>
                  </a:lnTo>
                  <a:lnTo>
                    <a:pt x="107373" y="299670"/>
                  </a:lnTo>
                  <a:lnTo>
                    <a:pt x="99753" y="252457"/>
                  </a:lnTo>
                  <a:lnTo>
                    <a:pt x="107373" y="205241"/>
                  </a:lnTo>
                  <a:lnTo>
                    <a:pt x="128593" y="164237"/>
                  </a:lnTo>
                  <a:lnTo>
                    <a:pt x="160951" y="131904"/>
                  </a:lnTo>
                  <a:lnTo>
                    <a:pt x="201983" y="110700"/>
                  </a:lnTo>
                  <a:lnTo>
                    <a:pt x="249228" y="103086"/>
                  </a:lnTo>
                  <a:lnTo>
                    <a:pt x="323453" y="103086"/>
                  </a:lnTo>
                  <a:lnTo>
                    <a:pt x="323210" y="102922"/>
                  </a:lnTo>
                  <a:lnTo>
                    <a:pt x="279951" y="88424"/>
                  </a:lnTo>
                  <a:lnTo>
                    <a:pt x="235921" y="85878"/>
                  </a:lnTo>
                  <a:close/>
                </a:path>
                <a:path w="516254" h="515620">
                  <a:moveTo>
                    <a:pt x="323453" y="103086"/>
                  </a:moveTo>
                  <a:lnTo>
                    <a:pt x="249228" y="103086"/>
                  </a:lnTo>
                  <a:lnTo>
                    <a:pt x="296474" y="110700"/>
                  </a:lnTo>
                  <a:lnTo>
                    <a:pt x="337506" y="131904"/>
                  </a:lnTo>
                  <a:lnTo>
                    <a:pt x="369863" y="164237"/>
                  </a:lnTo>
                  <a:lnTo>
                    <a:pt x="391083" y="205242"/>
                  </a:lnTo>
                  <a:lnTo>
                    <a:pt x="398704" y="252457"/>
                  </a:lnTo>
                  <a:lnTo>
                    <a:pt x="391009" y="299715"/>
                  </a:lnTo>
                  <a:lnTo>
                    <a:pt x="369756" y="340674"/>
                  </a:lnTo>
                  <a:lnTo>
                    <a:pt x="337420" y="372966"/>
                  </a:lnTo>
                  <a:lnTo>
                    <a:pt x="296424" y="394169"/>
                  </a:lnTo>
                  <a:lnTo>
                    <a:pt x="249229" y="401829"/>
                  </a:lnTo>
                  <a:lnTo>
                    <a:pt x="330300" y="401829"/>
                  </a:lnTo>
                  <a:lnTo>
                    <a:pt x="331961" y="400901"/>
                  </a:lnTo>
                  <a:lnTo>
                    <a:pt x="361051" y="400901"/>
                  </a:lnTo>
                  <a:lnTo>
                    <a:pt x="349498" y="389356"/>
                  </a:lnTo>
                  <a:lnTo>
                    <a:pt x="360669" y="380334"/>
                  </a:lnTo>
                  <a:lnTo>
                    <a:pt x="371013" y="370417"/>
                  </a:lnTo>
                  <a:lnTo>
                    <a:pt x="380476" y="359661"/>
                  </a:lnTo>
                  <a:lnTo>
                    <a:pt x="389007" y="348121"/>
                  </a:lnTo>
                  <a:lnTo>
                    <a:pt x="418361" y="348121"/>
                  </a:lnTo>
                  <a:lnTo>
                    <a:pt x="400767" y="330494"/>
                  </a:lnTo>
                  <a:lnTo>
                    <a:pt x="415276" y="287262"/>
                  </a:lnTo>
                  <a:lnTo>
                    <a:pt x="417825" y="243260"/>
                  </a:lnTo>
                  <a:lnTo>
                    <a:pt x="409154" y="200656"/>
                  </a:lnTo>
                  <a:lnTo>
                    <a:pt x="390002" y="161619"/>
                  </a:lnTo>
                  <a:lnTo>
                    <a:pt x="361107" y="128318"/>
                  </a:lnTo>
                  <a:lnTo>
                    <a:pt x="323453" y="103086"/>
                  </a:lnTo>
                  <a:close/>
                </a:path>
                <a:path w="516254" h="515620">
                  <a:moveTo>
                    <a:pt x="347033" y="20994"/>
                  </a:moveTo>
                  <a:lnTo>
                    <a:pt x="259854" y="20994"/>
                  </a:lnTo>
                  <a:lnTo>
                    <a:pt x="303980" y="27518"/>
                  </a:lnTo>
                  <a:lnTo>
                    <a:pt x="347202" y="43158"/>
                  </a:lnTo>
                  <a:lnTo>
                    <a:pt x="390738" y="70513"/>
                  </a:lnTo>
                  <a:lnTo>
                    <a:pt x="426395" y="106231"/>
                  </a:lnTo>
                  <a:lnTo>
                    <a:pt x="453152" y="148685"/>
                  </a:lnTo>
                  <a:lnTo>
                    <a:pt x="469983" y="196250"/>
                  </a:lnTo>
                  <a:lnTo>
                    <a:pt x="475866" y="247303"/>
                  </a:lnTo>
                  <a:lnTo>
                    <a:pt x="473612" y="279611"/>
                  </a:lnTo>
                  <a:lnTo>
                    <a:pt x="466765" y="311097"/>
                  </a:lnTo>
                  <a:lnTo>
                    <a:pt x="455468" y="341278"/>
                  </a:lnTo>
                  <a:lnTo>
                    <a:pt x="439864" y="369666"/>
                  </a:lnTo>
                  <a:lnTo>
                    <a:pt x="462234" y="369666"/>
                  </a:lnTo>
                  <a:lnTo>
                    <a:pt x="477791" y="340334"/>
                  </a:lnTo>
                  <a:lnTo>
                    <a:pt x="491560" y="293694"/>
                  </a:lnTo>
                  <a:lnTo>
                    <a:pt x="495888" y="246071"/>
                  </a:lnTo>
                  <a:lnTo>
                    <a:pt x="491051" y="198847"/>
                  </a:lnTo>
                  <a:lnTo>
                    <a:pt x="477328" y="153401"/>
                  </a:lnTo>
                  <a:lnTo>
                    <a:pt x="454992" y="111112"/>
                  </a:lnTo>
                  <a:lnTo>
                    <a:pt x="424323" y="73361"/>
                  </a:lnTo>
                  <a:lnTo>
                    <a:pt x="385594" y="41526"/>
                  </a:lnTo>
                  <a:lnTo>
                    <a:pt x="353907" y="23638"/>
                  </a:lnTo>
                  <a:lnTo>
                    <a:pt x="347033" y="20994"/>
                  </a:lnTo>
                  <a:close/>
                </a:path>
                <a:path w="516254" h="515620">
                  <a:moveTo>
                    <a:pt x="248506" y="0"/>
                  </a:moveTo>
                  <a:lnTo>
                    <a:pt x="201895" y="4647"/>
                  </a:lnTo>
                  <a:lnTo>
                    <a:pt x="157727" y="17656"/>
                  </a:lnTo>
                  <a:lnTo>
                    <a:pt x="117019" y="38386"/>
                  </a:lnTo>
                  <a:lnTo>
                    <a:pt x="80783" y="66198"/>
                  </a:lnTo>
                  <a:lnTo>
                    <a:pt x="50035" y="100451"/>
                  </a:lnTo>
                  <a:lnTo>
                    <a:pt x="25789" y="140506"/>
                  </a:lnTo>
                  <a:lnTo>
                    <a:pt x="44357" y="149371"/>
                  </a:lnTo>
                  <a:lnTo>
                    <a:pt x="68320" y="110167"/>
                  </a:lnTo>
                  <a:lnTo>
                    <a:pt x="98688" y="77516"/>
                  </a:lnTo>
                  <a:lnTo>
                    <a:pt x="134244" y="51847"/>
                  </a:lnTo>
                  <a:lnTo>
                    <a:pt x="173769" y="33585"/>
                  </a:lnTo>
                  <a:lnTo>
                    <a:pt x="216045" y="23159"/>
                  </a:lnTo>
                  <a:lnTo>
                    <a:pt x="259854" y="20994"/>
                  </a:lnTo>
                  <a:lnTo>
                    <a:pt x="347033" y="20994"/>
                  </a:lnTo>
                  <a:lnTo>
                    <a:pt x="320122" y="10641"/>
                  </a:lnTo>
                  <a:lnTo>
                    <a:pt x="284801" y="2704"/>
                  </a:lnTo>
                  <a:lnTo>
                    <a:pt x="24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3389" y="4619290"/>
              <a:ext cx="188898" cy="1923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91734" y="3096767"/>
              <a:ext cx="4020820" cy="499109"/>
            </a:xfrm>
            <a:custGeom>
              <a:avLst/>
              <a:gdLst/>
              <a:ahLst/>
              <a:cxnLst/>
              <a:rect l="l" t="t" r="r" b="b"/>
              <a:pathLst>
                <a:path w="4020820" h="499110">
                  <a:moveTo>
                    <a:pt x="4000881" y="447814"/>
                  </a:moveTo>
                  <a:lnTo>
                    <a:pt x="105232" y="428713"/>
                  </a:lnTo>
                  <a:lnTo>
                    <a:pt x="105410" y="393700"/>
                  </a:lnTo>
                  <a:lnTo>
                    <a:pt x="0" y="445770"/>
                  </a:lnTo>
                  <a:lnTo>
                    <a:pt x="104902" y="498856"/>
                  </a:lnTo>
                  <a:lnTo>
                    <a:pt x="105067" y="463765"/>
                  </a:lnTo>
                  <a:lnTo>
                    <a:pt x="4000754" y="482854"/>
                  </a:lnTo>
                  <a:lnTo>
                    <a:pt x="4000881" y="447814"/>
                  </a:lnTo>
                  <a:close/>
                </a:path>
                <a:path w="4020820" h="499110">
                  <a:moveTo>
                    <a:pt x="4020566" y="52578"/>
                  </a:moveTo>
                  <a:lnTo>
                    <a:pt x="3985514" y="35052"/>
                  </a:lnTo>
                  <a:lnTo>
                    <a:pt x="3915410" y="0"/>
                  </a:lnTo>
                  <a:lnTo>
                    <a:pt x="3915410" y="35052"/>
                  </a:lnTo>
                  <a:lnTo>
                    <a:pt x="19812" y="35052"/>
                  </a:lnTo>
                  <a:lnTo>
                    <a:pt x="19812" y="70104"/>
                  </a:lnTo>
                  <a:lnTo>
                    <a:pt x="3915410" y="70104"/>
                  </a:lnTo>
                  <a:lnTo>
                    <a:pt x="3915410" y="105156"/>
                  </a:lnTo>
                  <a:lnTo>
                    <a:pt x="3985514" y="70104"/>
                  </a:lnTo>
                  <a:lnTo>
                    <a:pt x="4020566" y="52578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67283" y="4354195"/>
            <a:ext cx="453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8374" y="3831335"/>
            <a:ext cx="1850389" cy="424180"/>
            <a:chOff x="1468374" y="3831335"/>
            <a:chExt cx="1850389" cy="424180"/>
          </a:xfrm>
        </p:grpSpPr>
        <p:sp>
          <p:nvSpPr>
            <p:cNvPr id="19" name="object 19"/>
            <p:cNvSpPr/>
            <p:nvPr/>
          </p:nvSpPr>
          <p:spPr>
            <a:xfrm>
              <a:off x="1468374" y="4149851"/>
              <a:ext cx="1850389" cy="105410"/>
            </a:xfrm>
            <a:custGeom>
              <a:avLst/>
              <a:gdLst/>
              <a:ahLst/>
              <a:cxnLst/>
              <a:rect l="l" t="t" r="r" b="b"/>
              <a:pathLst>
                <a:path w="1850389" h="105410">
                  <a:moveTo>
                    <a:pt x="1744852" y="0"/>
                  </a:moveTo>
                  <a:lnTo>
                    <a:pt x="1744852" y="105156"/>
                  </a:lnTo>
                  <a:lnTo>
                    <a:pt x="1814957" y="70104"/>
                  </a:lnTo>
                  <a:lnTo>
                    <a:pt x="1762378" y="70104"/>
                  </a:lnTo>
                  <a:lnTo>
                    <a:pt x="1762378" y="35052"/>
                  </a:lnTo>
                  <a:lnTo>
                    <a:pt x="1814957" y="35052"/>
                  </a:lnTo>
                  <a:lnTo>
                    <a:pt x="1744852" y="0"/>
                  </a:lnTo>
                  <a:close/>
                </a:path>
                <a:path w="1850389" h="105410">
                  <a:moveTo>
                    <a:pt x="1744852" y="35052"/>
                  </a:moveTo>
                  <a:lnTo>
                    <a:pt x="0" y="35052"/>
                  </a:lnTo>
                  <a:lnTo>
                    <a:pt x="0" y="70104"/>
                  </a:lnTo>
                  <a:lnTo>
                    <a:pt x="1744852" y="70104"/>
                  </a:lnTo>
                  <a:lnTo>
                    <a:pt x="1744852" y="35052"/>
                  </a:lnTo>
                  <a:close/>
                </a:path>
                <a:path w="1850389" h="105410">
                  <a:moveTo>
                    <a:pt x="1814957" y="35052"/>
                  </a:moveTo>
                  <a:lnTo>
                    <a:pt x="1762378" y="35052"/>
                  </a:lnTo>
                  <a:lnTo>
                    <a:pt x="1762378" y="70104"/>
                  </a:lnTo>
                  <a:lnTo>
                    <a:pt x="1814957" y="70104"/>
                  </a:lnTo>
                  <a:lnTo>
                    <a:pt x="1850009" y="52578"/>
                  </a:lnTo>
                  <a:lnTo>
                    <a:pt x="1814957" y="35052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47444" y="3831335"/>
              <a:ext cx="334010" cy="320040"/>
            </a:xfrm>
            <a:custGeom>
              <a:avLst/>
              <a:gdLst/>
              <a:ahLst/>
              <a:cxnLst/>
              <a:rect l="l" t="t" r="r" b="b"/>
              <a:pathLst>
                <a:path w="334010" h="320039">
                  <a:moveTo>
                    <a:pt x="166878" y="0"/>
                  </a:moveTo>
                  <a:lnTo>
                    <a:pt x="122502" y="5714"/>
                  </a:lnTo>
                  <a:lnTo>
                    <a:pt x="82634" y="21843"/>
                  </a:lnTo>
                  <a:lnTo>
                    <a:pt x="48863" y="46862"/>
                  </a:lnTo>
                  <a:lnTo>
                    <a:pt x="22775" y="79248"/>
                  </a:lnTo>
                  <a:lnTo>
                    <a:pt x="5958" y="117475"/>
                  </a:lnTo>
                  <a:lnTo>
                    <a:pt x="0" y="160019"/>
                  </a:lnTo>
                  <a:lnTo>
                    <a:pt x="5958" y="202564"/>
                  </a:lnTo>
                  <a:lnTo>
                    <a:pt x="22775" y="240791"/>
                  </a:lnTo>
                  <a:lnTo>
                    <a:pt x="48863" y="273176"/>
                  </a:lnTo>
                  <a:lnTo>
                    <a:pt x="82634" y="298195"/>
                  </a:lnTo>
                  <a:lnTo>
                    <a:pt x="122502" y="314325"/>
                  </a:lnTo>
                  <a:lnTo>
                    <a:pt x="166878" y="320039"/>
                  </a:lnTo>
                  <a:lnTo>
                    <a:pt x="211253" y="314325"/>
                  </a:lnTo>
                  <a:lnTo>
                    <a:pt x="251121" y="298195"/>
                  </a:lnTo>
                  <a:lnTo>
                    <a:pt x="284892" y="273176"/>
                  </a:lnTo>
                  <a:lnTo>
                    <a:pt x="310980" y="240791"/>
                  </a:lnTo>
                  <a:lnTo>
                    <a:pt x="327797" y="202564"/>
                  </a:lnTo>
                  <a:lnTo>
                    <a:pt x="333756" y="160019"/>
                  </a:lnTo>
                  <a:lnTo>
                    <a:pt x="327797" y="117475"/>
                  </a:lnTo>
                  <a:lnTo>
                    <a:pt x="310980" y="79248"/>
                  </a:lnTo>
                  <a:lnTo>
                    <a:pt x="284892" y="46862"/>
                  </a:lnTo>
                  <a:lnTo>
                    <a:pt x="251121" y="21843"/>
                  </a:lnTo>
                  <a:lnTo>
                    <a:pt x="211253" y="5714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364604" y="2747899"/>
            <a:ext cx="26670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authorization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principal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68567" y="3613150"/>
            <a:ext cx="1464310" cy="43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595"/>
              </a:lnSpc>
              <a:spcBef>
                <a:spcPts val="100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turn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tem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595"/>
              </a:lnSpc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credentials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9631" y="4797552"/>
            <a:ext cx="609600" cy="6096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42754" y="5523687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2190" y="5499912"/>
            <a:ext cx="2031364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Return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objs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comprising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287" y="3308603"/>
            <a:ext cx="428244" cy="92049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5895" y="2895600"/>
            <a:ext cx="853440" cy="85343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682733" y="3717163"/>
            <a:ext cx="12852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Lak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Formati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42313" y="3868673"/>
            <a:ext cx="960755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25"/>
              </a:lnSpc>
              <a:tabLst>
                <a:tab pos="308610" algn="l"/>
              </a:tabLst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baseline="1984" sz="2100" spc="44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baseline="1984" sz="21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1984" sz="21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baseline="1984" sz="21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964935" y="2732532"/>
            <a:ext cx="334010" cy="320040"/>
          </a:xfrm>
          <a:custGeom>
            <a:avLst/>
            <a:gdLst/>
            <a:ahLst/>
            <a:cxnLst/>
            <a:rect l="l" t="t" r="r" b="b"/>
            <a:pathLst>
              <a:path w="334010" h="320039">
                <a:moveTo>
                  <a:pt x="166877" y="0"/>
                </a:moveTo>
                <a:lnTo>
                  <a:pt x="122502" y="5715"/>
                </a:lnTo>
                <a:lnTo>
                  <a:pt x="82634" y="21844"/>
                </a:lnTo>
                <a:lnTo>
                  <a:pt x="48863" y="46862"/>
                </a:lnTo>
                <a:lnTo>
                  <a:pt x="22775" y="79248"/>
                </a:lnTo>
                <a:lnTo>
                  <a:pt x="5958" y="117475"/>
                </a:lnTo>
                <a:lnTo>
                  <a:pt x="0" y="160019"/>
                </a:lnTo>
                <a:lnTo>
                  <a:pt x="5958" y="202564"/>
                </a:lnTo>
                <a:lnTo>
                  <a:pt x="22775" y="240791"/>
                </a:lnTo>
                <a:lnTo>
                  <a:pt x="48863" y="273176"/>
                </a:lnTo>
                <a:lnTo>
                  <a:pt x="82634" y="298196"/>
                </a:lnTo>
                <a:lnTo>
                  <a:pt x="122502" y="314325"/>
                </a:lnTo>
                <a:lnTo>
                  <a:pt x="166877" y="320039"/>
                </a:lnTo>
                <a:lnTo>
                  <a:pt x="211253" y="314325"/>
                </a:lnTo>
                <a:lnTo>
                  <a:pt x="251121" y="298196"/>
                </a:lnTo>
                <a:lnTo>
                  <a:pt x="284892" y="273176"/>
                </a:lnTo>
                <a:lnTo>
                  <a:pt x="310980" y="240791"/>
                </a:lnTo>
                <a:lnTo>
                  <a:pt x="327797" y="202564"/>
                </a:lnTo>
                <a:lnTo>
                  <a:pt x="333755" y="160019"/>
                </a:lnTo>
                <a:lnTo>
                  <a:pt x="327797" y="117474"/>
                </a:lnTo>
                <a:lnTo>
                  <a:pt x="310980" y="79247"/>
                </a:lnTo>
                <a:lnTo>
                  <a:pt x="284892" y="46862"/>
                </a:lnTo>
                <a:lnTo>
                  <a:pt x="251121" y="21843"/>
                </a:lnTo>
                <a:lnTo>
                  <a:pt x="211253" y="5714"/>
                </a:lnTo>
                <a:lnTo>
                  <a:pt x="166877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060694" y="2744850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581643" y="3605784"/>
            <a:ext cx="334010" cy="281940"/>
          </a:xfrm>
          <a:custGeom>
            <a:avLst/>
            <a:gdLst/>
            <a:ahLst/>
            <a:cxnLst/>
            <a:rect l="l" t="t" r="r" b="b"/>
            <a:pathLst>
              <a:path w="334009" h="281939">
                <a:moveTo>
                  <a:pt x="166877" y="0"/>
                </a:moveTo>
                <a:lnTo>
                  <a:pt x="114117" y="7187"/>
                </a:lnTo>
                <a:lnTo>
                  <a:pt x="68305" y="27200"/>
                </a:lnTo>
                <a:lnTo>
                  <a:pt x="32186" y="57716"/>
                </a:lnTo>
                <a:lnTo>
                  <a:pt x="8503" y="96414"/>
                </a:lnTo>
                <a:lnTo>
                  <a:pt x="0" y="140969"/>
                </a:lnTo>
                <a:lnTo>
                  <a:pt x="8503" y="185525"/>
                </a:lnTo>
                <a:lnTo>
                  <a:pt x="32186" y="224223"/>
                </a:lnTo>
                <a:lnTo>
                  <a:pt x="68305" y="254739"/>
                </a:lnTo>
                <a:lnTo>
                  <a:pt x="114117" y="274752"/>
                </a:lnTo>
                <a:lnTo>
                  <a:pt x="166877" y="281939"/>
                </a:lnTo>
                <a:lnTo>
                  <a:pt x="219638" y="274752"/>
                </a:lnTo>
                <a:lnTo>
                  <a:pt x="265450" y="254739"/>
                </a:lnTo>
                <a:lnTo>
                  <a:pt x="301569" y="224223"/>
                </a:lnTo>
                <a:lnTo>
                  <a:pt x="325252" y="185525"/>
                </a:lnTo>
                <a:lnTo>
                  <a:pt x="333755" y="140969"/>
                </a:lnTo>
                <a:lnTo>
                  <a:pt x="325252" y="96414"/>
                </a:lnTo>
                <a:lnTo>
                  <a:pt x="301569" y="57716"/>
                </a:lnTo>
                <a:lnTo>
                  <a:pt x="265450" y="27200"/>
                </a:lnTo>
                <a:lnTo>
                  <a:pt x="219638" y="7187"/>
                </a:lnTo>
                <a:lnTo>
                  <a:pt x="166877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677402" y="3599179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737859" y="4622291"/>
            <a:ext cx="332740" cy="320040"/>
          </a:xfrm>
          <a:custGeom>
            <a:avLst/>
            <a:gdLst/>
            <a:ahLst/>
            <a:cxnLst/>
            <a:rect l="l" t="t" r="r" b="b"/>
            <a:pathLst>
              <a:path w="332739" h="320039">
                <a:moveTo>
                  <a:pt x="166115" y="0"/>
                </a:moveTo>
                <a:lnTo>
                  <a:pt x="121972" y="5714"/>
                </a:lnTo>
                <a:lnTo>
                  <a:pt x="82295" y="21843"/>
                </a:lnTo>
                <a:lnTo>
                  <a:pt x="48672" y="46862"/>
                </a:lnTo>
                <a:lnTo>
                  <a:pt x="22690" y="79247"/>
                </a:lnTo>
                <a:lnTo>
                  <a:pt x="5937" y="117474"/>
                </a:lnTo>
                <a:lnTo>
                  <a:pt x="0" y="160019"/>
                </a:lnTo>
                <a:lnTo>
                  <a:pt x="5937" y="202564"/>
                </a:lnTo>
                <a:lnTo>
                  <a:pt x="22690" y="240791"/>
                </a:lnTo>
                <a:lnTo>
                  <a:pt x="48672" y="273176"/>
                </a:lnTo>
                <a:lnTo>
                  <a:pt x="82296" y="298195"/>
                </a:lnTo>
                <a:lnTo>
                  <a:pt x="121972" y="314324"/>
                </a:lnTo>
                <a:lnTo>
                  <a:pt x="166115" y="320039"/>
                </a:lnTo>
                <a:lnTo>
                  <a:pt x="210259" y="314324"/>
                </a:lnTo>
                <a:lnTo>
                  <a:pt x="249936" y="298195"/>
                </a:lnTo>
                <a:lnTo>
                  <a:pt x="283559" y="273176"/>
                </a:lnTo>
                <a:lnTo>
                  <a:pt x="309541" y="240791"/>
                </a:lnTo>
                <a:lnTo>
                  <a:pt x="326294" y="202564"/>
                </a:lnTo>
                <a:lnTo>
                  <a:pt x="332231" y="160019"/>
                </a:lnTo>
                <a:lnTo>
                  <a:pt x="326294" y="117474"/>
                </a:lnTo>
                <a:lnTo>
                  <a:pt x="309541" y="79247"/>
                </a:lnTo>
                <a:lnTo>
                  <a:pt x="283559" y="46862"/>
                </a:lnTo>
                <a:lnTo>
                  <a:pt x="249936" y="21843"/>
                </a:lnTo>
                <a:lnTo>
                  <a:pt x="210259" y="5714"/>
                </a:lnTo>
                <a:lnTo>
                  <a:pt x="166115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832728" y="4663821"/>
            <a:ext cx="2425700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25"/>
              </a:lnSpc>
              <a:tabLst>
                <a:tab pos="302260" algn="l"/>
              </a:tabLst>
            </a:pPr>
            <a:r>
              <a:rPr dirty="0" baseline="1736" sz="2400" spc="142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dirty="0" baseline="1736" sz="2400" spc="142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quest</a:t>
            </a:r>
            <a:r>
              <a:rPr dirty="0" sz="1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objs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com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37804" y="5539740"/>
            <a:ext cx="334010" cy="320040"/>
          </a:xfrm>
          <a:custGeom>
            <a:avLst/>
            <a:gdLst/>
            <a:ahLst/>
            <a:cxnLst/>
            <a:rect l="l" t="t" r="r" b="b"/>
            <a:pathLst>
              <a:path w="334009" h="320039">
                <a:moveTo>
                  <a:pt x="166877" y="0"/>
                </a:moveTo>
                <a:lnTo>
                  <a:pt x="122502" y="5715"/>
                </a:lnTo>
                <a:lnTo>
                  <a:pt x="82634" y="21846"/>
                </a:lnTo>
                <a:lnTo>
                  <a:pt x="48863" y="46867"/>
                </a:lnTo>
                <a:lnTo>
                  <a:pt x="22775" y="79253"/>
                </a:lnTo>
                <a:lnTo>
                  <a:pt x="5958" y="117479"/>
                </a:lnTo>
                <a:lnTo>
                  <a:pt x="0" y="160020"/>
                </a:lnTo>
                <a:lnTo>
                  <a:pt x="5958" y="202560"/>
                </a:lnTo>
                <a:lnTo>
                  <a:pt x="22775" y="240786"/>
                </a:lnTo>
                <a:lnTo>
                  <a:pt x="48863" y="273172"/>
                </a:lnTo>
                <a:lnTo>
                  <a:pt x="82634" y="298193"/>
                </a:lnTo>
                <a:lnTo>
                  <a:pt x="122502" y="314324"/>
                </a:lnTo>
                <a:lnTo>
                  <a:pt x="166877" y="320040"/>
                </a:lnTo>
                <a:lnTo>
                  <a:pt x="211253" y="314324"/>
                </a:lnTo>
                <a:lnTo>
                  <a:pt x="251121" y="298193"/>
                </a:lnTo>
                <a:lnTo>
                  <a:pt x="284892" y="273172"/>
                </a:lnTo>
                <a:lnTo>
                  <a:pt x="310980" y="240786"/>
                </a:lnTo>
                <a:lnTo>
                  <a:pt x="327797" y="202560"/>
                </a:lnTo>
                <a:lnTo>
                  <a:pt x="333755" y="160020"/>
                </a:lnTo>
                <a:lnTo>
                  <a:pt x="327797" y="117479"/>
                </a:lnTo>
                <a:lnTo>
                  <a:pt x="310980" y="79253"/>
                </a:lnTo>
                <a:lnTo>
                  <a:pt x="284892" y="46867"/>
                </a:lnTo>
                <a:lnTo>
                  <a:pt x="251121" y="21846"/>
                </a:lnTo>
                <a:lnTo>
                  <a:pt x="211253" y="5715"/>
                </a:lnTo>
                <a:lnTo>
                  <a:pt x="166877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433307" y="5552033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19602" y="2723133"/>
            <a:ext cx="6112510" cy="3027680"/>
            <a:chOff x="3419602" y="2723133"/>
            <a:chExt cx="6112510" cy="3027680"/>
          </a:xfrm>
        </p:grpSpPr>
        <p:sp>
          <p:nvSpPr>
            <p:cNvPr id="39" name="object 39"/>
            <p:cNvSpPr/>
            <p:nvPr/>
          </p:nvSpPr>
          <p:spPr>
            <a:xfrm>
              <a:off x="5520690" y="4991099"/>
              <a:ext cx="4011929" cy="497840"/>
            </a:xfrm>
            <a:custGeom>
              <a:avLst/>
              <a:gdLst/>
              <a:ahLst/>
              <a:cxnLst/>
              <a:rect l="l" t="t" r="r" b="b"/>
              <a:pathLst>
                <a:path w="4011929" h="497839">
                  <a:moveTo>
                    <a:pt x="4000881" y="446278"/>
                  </a:moveTo>
                  <a:lnTo>
                    <a:pt x="105232" y="427189"/>
                  </a:lnTo>
                  <a:lnTo>
                    <a:pt x="105410" y="392176"/>
                  </a:lnTo>
                  <a:lnTo>
                    <a:pt x="0" y="444246"/>
                  </a:lnTo>
                  <a:lnTo>
                    <a:pt x="104902" y="497332"/>
                  </a:lnTo>
                  <a:lnTo>
                    <a:pt x="105067" y="462241"/>
                  </a:lnTo>
                  <a:lnTo>
                    <a:pt x="4000754" y="481330"/>
                  </a:lnTo>
                  <a:lnTo>
                    <a:pt x="4000881" y="446278"/>
                  </a:lnTo>
                  <a:close/>
                </a:path>
                <a:path w="4011929" h="497839">
                  <a:moveTo>
                    <a:pt x="4011422" y="52578"/>
                  </a:moveTo>
                  <a:lnTo>
                    <a:pt x="3976370" y="35052"/>
                  </a:lnTo>
                  <a:lnTo>
                    <a:pt x="3906266" y="0"/>
                  </a:lnTo>
                  <a:lnTo>
                    <a:pt x="3906266" y="35052"/>
                  </a:lnTo>
                  <a:lnTo>
                    <a:pt x="10668" y="35052"/>
                  </a:lnTo>
                  <a:lnTo>
                    <a:pt x="10668" y="70104"/>
                  </a:lnTo>
                  <a:lnTo>
                    <a:pt x="3906266" y="70104"/>
                  </a:lnTo>
                  <a:lnTo>
                    <a:pt x="3906266" y="105156"/>
                  </a:lnTo>
                  <a:lnTo>
                    <a:pt x="3976370" y="70104"/>
                  </a:lnTo>
                  <a:lnTo>
                    <a:pt x="4011422" y="52578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429762" y="2733293"/>
              <a:ext cx="2078989" cy="3007360"/>
            </a:xfrm>
            <a:custGeom>
              <a:avLst/>
              <a:gdLst/>
              <a:ahLst/>
              <a:cxnLst/>
              <a:rect l="l" t="t" r="r" b="b"/>
              <a:pathLst>
                <a:path w="2078989" h="3007360">
                  <a:moveTo>
                    <a:pt x="0" y="3006852"/>
                  </a:moveTo>
                  <a:lnTo>
                    <a:pt x="2078736" y="3006852"/>
                  </a:lnTo>
                  <a:lnTo>
                    <a:pt x="2078736" y="0"/>
                  </a:lnTo>
                  <a:lnTo>
                    <a:pt x="0" y="0"/>
                  </a:lnTo>
                  <a:lnTo>
                    <a:pt x="0" y="3006852"/>
                  </a:lnTo>
                  <a:close/>
                </a:path>
              </a:pathLst>
            </a:custGeom>
            <a:ln w="19812">
              <a:solidFill>
                <a:srgbClr val="B41A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520440" y="2752470"/>
            <a:ext cx="14833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B41AFF"/>
                </a:solidFill>
                <a:latin typeface="Trebuchet MS"/>
                <a:cs typeface="Trebuchet MS"/>
              </a:rPr>
              <a:t>Trusted</a:t>
            </a:r>
            <a:r>
              <a:rPr dirty="0" sz="1600" spc="-114">
                <a:solidFill>
                  <a:srgbClr val="B41A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B41AFF"/>
                </a:solidFill>
                <a:latin typeface="Trebuchet MS"/>
                <a:cs typeface="Trebuchet MS"/>
              </a:rPr>
              <a:t>services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09795" y="5119878"/>
            <a:ext cx="441959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5400" marR="5080" indent="-26034">
              <a:lnSpc>
                <a:spcPct val="102200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754246" y="3922014"/>
            <a:ext cx="448945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R="5080" indent="2540">
              <a:lnSpc>
                <a:spcPct val="102200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25">
                <a:solidFill>
                  <a:srgbClr val="FFFFFF"/>
                </a:solidFill>
                <a:latin typeface="Trebuchet MS"/>
                <a:cs typeface="Trebuchet MS"/>
              </a:rPr>
              <a:t>edsh</a:t>
            </a:r>
            <a:r>
              <a:rPr dirty="0" sz="900" spc="-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65496" y="3943603"/>
            <a:ext cx="261620" cy="304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8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2540">
              <a:lnSpc>
                <a:spcPct val="100000"/>
              </a:lnSpc>
              <a:spcBef>
                <a:spcPts val="25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9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10">
                <a:solidFill>
                  <a:srgbClr val="FFFFFF"/>
                </a:solidFill>
                <a:latin typeface="Trebuchet MS"/>
                <a:cs typeface="Trebuchet MS"/>
              </a:rPr>
              <a:t>ue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94505" y="5109717"/>
            <a:ext cx="441959" cy="3054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97155" marR="5080" indent="-97790">
              <a:lnSpc>
                <a:spcPct val="102499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8377" y="5878220"/>
            <a:ext cx="1370964" cy="194589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3392423" y="5786628"/>
            <a:ext cx="332740" cy="320040"/>
          </a:xfrm>
          <a:custGeom>
            <a:avLst/>
            <a:gdLst/>
            <a:ahLst/>
            <a:cxnLst/>
            <a:rect l="l" t="t" r="r" b="b"/>
            <a:pathLst>
              <a:path w="332739" h="320039">
                <a:moveTo>
                  <a:pt x="166115" y="0"/>
                </a:moveTo>
                <a:lnTo>
                  <a:pt x="121972" y="5715"/>
                </a:lnTo>
                <a:lnTo>
                  <a:pt x="82295" y="21846"/>
                </a:lnTo>
                <a:lnTo>
                  <a:pt x="48672" y="46867"/>
                </a:lnTo>
                <a:lnTo>
                  <a:pt x="22690" y="79253"/>
                </a:lnTo>
                <a:lnTo>
                  <a:pt x="5937" y="117479"/>
                </a:lnTo>
                <a:lnTo>
                  <a:pt x="0" y="160020"/>
                </a:lnTo>
                <a:lnTo>
                  <a:pt x="5937" y="202560"/>
                </a:lnTo>
                <a:lnTo>
                  <a:pt x="22690" y="240786"/>
                </a:lnTo>
                <a:lnTo>
                  <a:pt x="48672" y="273172"/>
                </a:lnTo>
                <a:lnTo>
                  <a:pt x="82296" y="298193"/>
                </a:lnTo>
                <a:lnTo>
                  <a:pt x="121972" y="314324"/>
                </a:lnTo>
                <a:lnTo>
                  <a:pt x="166115" y="320040"/>
                </a:lnTo>
                <a:lnTo>
                  <a:pt x="210259" y="314324"/>
                </a:lnTo>
                <a:lnTo>
                  <a:pt x="249936" y="298193"/>
                </a:lnTo>
                <a:lnTo>
                  <a:pt x="283559" y="273172"/>
                </a:lnTo>
                <a:lnTo>
                  <a:pt x="309541" y="240786"/>
                </a:lnTo>
                <a:lnTo>
                  <a:pt x="326294" y="202560"/>
                </a:lnTo>
                <a:lnTo>
                  <a:pt x="332231" y="160020"/>
                </a:lnTo>
                <a:lnTo>
                  <a:pt x="326294" y="117479"/>
                </a:lnTo>
                <a:lnTo>
                  <a:pt x="309541" y="79253"/>
                </a:lnTo>
                <a:lnTo>
                  <a:pt x="283559" y="46867"/>
                </a:lnTo>
                <a:lnTo>
                  <a:pt x="249936" y="21846"/>
                </a:lnTo>
                <a:lnTo>
                  <a:pt x="210259" y="5715"/>
                </a:lnTo>
                <a:lnTo>
                  <a:pt x="166115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486403" y="5798921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710803" y="1141222"/>
            <a:ext cx="3249295" cy="889000"/>
            <a:chOff x="8710803" y="1141222"/>
            <a:chExt cx="3249295" cy="889000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0803" y="1141222"/>
              <a:ext cx="3248787" cy="20027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8804" y="1369822"/>
              <a:ext cx="2998978" cy="18910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18887" y="1598422"/>
              <a:ext cx="2144947" cy="18910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3016" y="1691838"/>
              <a:ext cx="105918" cy="169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93450" y="1598422"/>
              <a:ext cx="336676" cy="1595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24392" y="1827022"/>
              <a:ext cx="2145664" cy="202818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8091952" y="1130414"/>
            <a:ext cx="438784" cy="887730"/>
            <a:chOff x="8091952" y="1130414"/>
            <a:chExt cx="438784" cy="887730"/>
          </a:xfrm>
        </p:grpSpPr>
        <p:pic>
          <p:nvPicPr>
            <p:cNvPr id="57" name="object 5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1952" y="1130414"/>
              <a:ext cx="438362" cy="6698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130392" y="1919866"/>
              <a:ext cx="64135" cy="95250"/>
            </a:xfrm>
            <a:custGeom>
              <a:avLst/>
              <a:gdLst/>
              <a:ahLst/>
              <a:cxnLst/>
              <a:rect l="l" t="t" r="r" b="b"/>
              <a:pathLst>
                <a:path w="64134" h="95250">
                  <a:moveTo>
                    <a:pt x="61822" y="0"/>
                  </a:moveTo>
                  <a:lnTo>
                    <a:pt x="0" y="0"/>
                  </a:lnTo>
                  <a:lnTo>
                    <a:pt x="0" y="94753"/>
                  </a:lnTo>
                  <a:lnTo>
                    <a:pt x="63581" y="94753"/>
                  </a:lnTo>
                  <a:lnTo>
                    <a:pt x="63581" y="3995"/>
                  </a:lnTo>
                  <a:lnTo>
                    <a:pt x="63581" y="1787"/>
                  </a:lnTo>
                  <a:lnTo>
                    <a:pt x="61822" y="0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20724" y="1911904"/>
              <a:ext cx="74983" cy="10576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6560" y="1694497"/>
              <a:ext cx="369147" cy="32317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66461" y="1649928"/>
              <a:ext cx="85471" cy="12692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113166" y="1258645"/>
              <a:ext cx="392430" cy="403860"/>
            </a:xfrm>
            <a:custGeom>
              <a:avLst/>
              <a:gdLst/>
              <a:ahLst/>
              <a:cxnLst/>
              <a:rect l="l" t="t" r="r" b="b"/>
              <a:pathLst>
                <a:path w="392429" h="403860">
                  <a:moveTo>
                    <a:pt x="392036" y="193179"/>
                  </a:moveTo>
                  <a:lnTo>
                    <a:pt x="389686" y="180479"/>
                  </a:lnTo>
                  <a:lnTo>
                    <a:pt x="383286" y="170116"/>
                  </a:lnTo>
                  <a:lnTo>
                    <a:pt x="373786" y="163118"/>
                  </a:lnTo>
                  <a:lnTo>
                    <a:pt x="362153" y="160566"/>
                  </a:lnTo>
                  <a:lnTo>
                    <a:pt x="362153" y="103517"/>
                  </a:lnTo>
                  <a:lnTo>
                    <a:pt x="240080" y="123164"/>
                  </a:lnTo>
                  <a:lnTo>
                    <a:pt x="147370" y="83604"/>
                  </a:lnTo>
                  <a:lnTo>
                    <a:pt x="88480" y="28117"/>
                  </a:lnTo>
                  <a:lnTo>
                    <a:pt x="67868" y="0"/>
                  </a:lnTo>
                  <a:lnTo>
                    <a:pt x="47510" y="41198"/>
                  </a:lnTo>
                  <a:lnTo>
                    <a:pt x="36068" y="95504"/>
                  </a:lnTo>
                  <a:lnTo>
                    <a:pt x="31026" y="142824"/>
                  </a:lnTo>
                  <a:lnTo>
                    <a:pt x="30022" y="160604"/>
                  </a:lnTo>
                  <a:lnTo>
                    <a:pt x="29895" y="160566"/>
                  </a:lnTo>
                  <a:lnTo>
                    <a:pt x="18262" y="163118"/>
                  </a:lnTo>
                  <a:lnTo>
                    <a:pt x="8763" y="170116"/>
                  </a:lnTo>
                  <a:lnTo>
                    <a:pt x="2349" y="180479"/>
                  </a:lnTo>
                  <a:lnTo>
                    <a:pt x="0" y="193179"/>
                  </a:lnTo>
                  <a:lnTo>
                    <a:pt x="2349" y="205867"/>
                  </a:lnTo>
                  <a:lnTo>
                    <a:pt x="8763" y="216217"/>
                  </a:lnTo>
                  <a:lnTo>
                    <a:pt x="18262" y="223177"/>
                  </a:lnTo>
                  <a:lnTo>
                    <a:pt x="29895" y="225742"/>
                  </a:lnTo>
                  <a:lnTo>
                    <a:pt x="30327" y="225653"/>
                  </a:lnTo>
                  <a:lnTo>
                    <a:pt x="35826" y="270217"/>
                  </a:lnTo>
                  <a:lnTo>
                    <a:pt x="52578" y="313499"/>
                  </a:lnTo>
                  <a:lnTo>
                    <a:pt x="78549" y="350164"/>
                  </a:lnTo>
                  <a:lnTo>
                    <a:pt x="112179" y="378498"/>
                  </a:lnTo>
                  <a:lnTo>
                    <a:pt x="151853" y="396760"/>
                  </a:lnTo>
                  <a:lnTo>
                    <a:pt x="196024" y="403237"/>
                  </a:lnTo>
                  <a:lnTo>
                    <a:pt x="240182" y="396760"/>
                  </a:lnTo>
                  <a:lnTo>
                    <a:pt x="279869" y="378498"/>
                  </a:lnTo>
                  <a:lnTo>
                    <a:pt x="313499" y="350164"/>
                  </a:lnTo>
                  <a:lnTo>
                    <a:pt x="339471" y="313499"/>
                  </a:lnTo>
                  <a:lnTo>
                    <a:pt x="356222" y="270217"/>
                  </a:lnTo>
                  <a:lnTo>
                    <a:pt x="361708" y="225653"/>
                  </a:lnTo>
                  <a:lnTo>
                    <a:pt x="362153" y="225742"/>
                  </a:lnTo>
                  <a:lnTo>
                    <a:pt x="373786" y="223177"/>
                  </a:lnTo>
                  <a:lnTo>
                    <a:pt x="383286" y="216217"/>
                  </a:lnTo>
                  <a:lnTo>
                    <a:pt x="389686" y="205867"/>
                  </a:lnTo>
                  <a:lnTo>
                    <a:pt x="392036" y="193179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293484" y="1497009"/>
              <a:ext cx="31750" cy="17145"/>
            </a:xfrm>
            <a:custGeom>
              <a:avLst/>
              <a:gdLst/>
              <a:ahLst/>
              <a:cxnLst/>
              <a:rect l="l" t="t" r="r" b="b"/>
              <a:pathLst>
                <a:path w="31750" h="17144">
                  <a:moveTo>
                    <a:pt x="31420" y="0"/>
                  </a:moveTo>
                  <a:lnTo>
                    <a:pt x="0" y="0"/>
                  </a:lnTo>
                  <a:lnTo>
                    <a:pt x="0" y="9450"/>
                  </a:lnTo>
                  <a:lnTo>
                    <a:pt x="7036" y="17137"/>
                  </a:lnTo>
                  <a:lnTo>
                    <a:pt x="15712" y="17137"/>
                  </a:lnTo>
                  <a:lnTo>
                    <a:pt x="24388" y="17137"/>
                  </a:lnTo>
                  <a:lnTo>
                    <a:pt x="31420" y="9450"/>
                  </a:lnTo>
                  <a:lnTo>
                    <a:pt x="31420" y="0"/>
                  </a:lnTo>
                  <a:close/>
                </a:path>
              </a:pathLst>
            </a:custGeom>
            <a:solidFill>
              <a:srgbClr val="D296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8245309" y="1426311"/>
              <a:ext cx="128270" cy="23495"/>
            </a:xfrm>
            <a:custGeom>
              <a:avLst/>
              <a:gdLst/>
              <a:ahLst/>
              <a:cxnLst/>
              <a:rect l="l" t="t" r="r" b="b"/>
              <a:pathLst>
                <a:path w="128270" h="23494">
                  <a:moveTo>
                    <a:pt x="21488" y="5232"/>
                  </a:moveTo>
                  <a:lnTo>
                    <a:pt x="16675" y="0"/>
                  </a:lnTo>
                  <a:lnTo>
                    <a:pt x="4813" y="0"/>
                  </a:lnTo>
                  <a:lnTo>
                    <a:pt x="0" y="5232"/>
                  </a:lnTo>
                  <a:lnTo>
                    <a:pt x="0" y="18161"/>
                  </a:lnTo>
                  <a:lnTo>
                    <a:pt x="4813" y="23406"/>
                  </a:lnTo>
                  <a:lnTo>
                    <a:pt x="16675" y="23406"/>
                  </a:lnTo>
                  <a:lnTo>
                    <a:pt x="21488" y="18161"/>
                  </a:lnTo>
                  <a:lnTo>
                    <a:pt x="21488" y="11696"/>
                  </a:lnTo>
                  <a:lnTo>
                    <a:pt x="21488" y="5232"/>
                  </a:lnTo>
                  <a:close/>
                </a:path>
                <a:path w="128270" h="23494">
                  <a:moveTo>
                    <a:pt x="127762" y="5232"/>
                  </a:moveTo>
                  <a:lnTo>
                    <a:pt x="122948" y="0"/>
                  </a:lnTo>
                  <a:lnTo>
                    <a:pt x="111086" y="0"/>
                  </a:lnTo>
                  <a:lnTo>
                    <a:pt x="106273" y="5232"/>
                  </a:lnTo>
                  <a:lnTo>
                    <a:pt x="106273" y="18161"/>
                  </a:lnTo>
                  <a:lnTo>
                    <a:pt x="111086" y="23406"/>
                  </a:lnTo>
                  <a:lnTo>
                    <a:pt x="122948" y="23406"/>
                  </a:lnTo>
                  <a:lnTo>
                    <a:pt x="127762" y="18161"/>
                  </a:lnTo>
                  <a:lnTo>
                    <a:pt x="127762" y="11696"/>
                  </a:lnTo>
                  <a:lnTo>
                    <a:pt x="127762" y="5232"/>
                  </a:lnTo>
                  <a:close/>
                </a:path>
              </a:pathLst>
            </a:custGeom>
            <a:solidFill>
              <a:srgbClr val="272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268783" y="1561154"/>
              <a:ext cx="81280" cy="33020"/>
            </a:xfrm>
            <a:custGeom>
              <a:avLst/>
              <a:gdLst/>
              <a:ahLst/>
              <a:cxnLst/>
              <a:rect l="l" t="t" r="r" b="b"/>
              <a:pathLst>
                <a:path w="81279" h="33019">
                  <a:moveTo>
                    <a:pt x="80813" y="0"/>
                  </a:moveTo>
                  <a:lnTo>
                    <a:pt x="0" y="1224"/>
                  </a:lnTo>
                  <a:lnTo>
                    <a:pt x="3479" y="13569"/>
                  </a:lnTo>
                  <a:lnTo>
                    <a:pt x="12385" y="23564"/>
                  </a:lnTo>
                  <a:lnTo>
                    <a:pt x="25396" y="30199"/>
                  </a:lnTo>
                  <a:lnTo>
                    <a:pt x="41187" y="32464"/>
                  </a:lnTo>
                  <a:lnTo>
                    <a:pt x="56855" y="29719"/>
                  </a:lnTo>
                  <a:lnTo>
                    <a:pt x="69531" y="22695"/>
                  </a:lnTo>
                  <a:lnTo>
                    <a:pt x="77942" y="12440"/>
                  </a:lnTo>
                  <a:lnTo>
                    <a:pt x="80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8082089" y="2024306"/>
            <a:ext cx="454659" cy="168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450" spc="-5" b="1">
                <a:solidFill>
                  <a:srgbClr val="16181F"/>
                </a:solidFill>
                <a:latin typeface="Trebuchet MS"/>
                <a:cs typeface="Trebuchet MS"/>
              </a:rPr>
              <a:t>DATA</a:t>
            </a:r>
            <a:r>
              <a:rPr dirty="0" sz="450" spc="-30" b="1">
                <a:solidFill>
                  <a:srgbClr val="16181F"/>
                </a:solidFill>
                <a:latin typeface="Trebuchet MS"/>
                <a:cs typeface="Trebuchet MS"/>
              </a:rPr>
              <a:t> </a:t>
            </a: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SECURITY</a:t>
            </a:r>
            <a:endParaRPr sz="450">
              <a:latin typeface="Trebuchet MS"/>
              <a:cs typeface="Trebuchet MS"/>
            </a:endParaRPr>
          </a:p>
          <a:p>
            <a:pPr algn="ctr" marL="10160">
              <a:lnSpc>
                <a:spcPct val="100000"/>
              </a:lnSpc>
              <a:spcBef>
                <a:spcPts val="25"/>
              </a:spcBef>
            </a:pP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OFFICER</a:t>
            </a:r>
            <a:endParaRPr sz="450">
              <a:latin typeface="Trebuchet MS"/>
              <a:cs typeface="Trebuchet M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081259" y="2081783"/>
            <a:ext cx="452755" cy="622300"/>
          </a:xfrm>
          <a:custGeom>
            <a:avLst/>
            <a:gdLst/>
            <a:ahLst/>
            <a:cxnLst/>
            <a:rect l="l" t="t" r="r" b="b"/>
            <a:pathLst>
              <a:path w="452754" h="622300">
                <a:moveTo>
                  <a:pt x="307594" y="0"/>
                </a:moveTo>
                <a:lnTo>
                  <a:pt x="145034" y="0"/>
                </a:lnTo>
                <a:lnTo>
                  <a:pt x="145034" y="429387"/>
                </a:lnTo>
                <a:lnTo>
                  <a:pt x="0" y="429387"/>
                </a:lnTo>
                <a:lnTo>
                  <a:pt x="226314" y="621791"/>
                </a:lnTo>
                <a:lnTo>
                  <a:pt x="452628" y="429387"/>
                </a:lnTo>
                <a:lnTo>
                  <a:pt x="307594" y="429387"/>
                </a:lnTo>
                <a:lnTo>
                  <a:pt x="307594" y="0"/>
                </a:lnTo>
                <a:close/>
              </a:path>
            </a:pathLst>
          </a:custGeom>
          <a:solidFill>
            <a:srgbClr val="CD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308305"/>
            <a:ext cx="92081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30" b="1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dirty="0" sz="4000" spc="-1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35" b="1">
                <a:solidFill>
                  <a:srgbClr val="FFFFFF"/>
                </a:solidFill>
                <a:latin typeface="Trebuchet MS"/>
                <a:cs typeface="Trebuchet MS"/>
              </a:rPr>
              <a:t>option</a:t>
            </a:r>
            <a:r>
              <a:rPr dirty="0" sz="40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45" b="1">
                <a:solidFill>
                  <a:srgbClr val="FFFFFF"/>
                </a:solidFill>
                <a:latin typeface="Trebuchet MS"/>
                <a:cs typeface="Trebuchet MS"/>
              </a:rPr>
              <a:t>#2:</a:t>
            </a:r>
            <a:r>
              <a:rPr dirty="0" sz="40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-40" b="1">
                <a:solidFill>
                  <a:srgbClr val="FFFFFF"/>
                </a:solidFill>
                <a:latin typeface="Trebuchet MS"/>
                <a:cs typeface="Trebuchet MS"/>
              </a:rPr>
              <a:t>LF</a:t>
            </a:r>
            <a:r>
              <a:rPr dirty="0" sz="40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155" b="1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4000" spc="-21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250" b="1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65846" y="3129984"/>
            <a:ext cx="4416425" cy="1977389"/>
            <a:chOff x="3565846" y="3129984"/>
            <a:chExt cx="4416425" cy="1977389"/>
          </a:xfrm>
        </p:grpSpPr>
        <p:sp>
          <p:nvSpPr>
            <p:cNvPr id="5" name="object 5"/>
            <p:cNvSpPr/>
            <p:nvPr/>
          </p:nvSpPr>
          <p:spPr>
            <a:xfrm>
              <a:off x="4562528" y="3129984"/>
              <a:ext cx="772795" cy="773430"/>
            </a:xfrm>
            <a:custGeom>
              <a:avLst/>
              <a:gdLst/>
              <a:ahLst/>
              <a:cxnLst/>
              <a:rect l="l" t="t" r="r" b="b"/>
              <a:pathLst>
                <a:path w="772795" h="773429">
                  <a:moveTo>
                    <a:pt x="772186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2186" y="773146"/>
                  </a:lnTo>
                  <a:lnTo>
                    <a:pt x="772186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5684" y="3671190"/>
              <a:ext cx="144965" cy="1030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83887" y="3258857"/>
              <a:ext cx="329565" cy="398145"/>
            </a:xfrm>
            <a:custGeom>
              <a:avLst/>
              <a:gdLst/>
              <a:ahLst/>
              <a:cxnLst/>
              <a:rect l="l" t="t" r="r" b="b"/>
              <a:pathLst>
                <a:path w="329564" h="398145">
                  <a:moveTo>
                    <a:pt x="133845" y="56146"/>
                  </a:moveTo>
                  <a:lnTo>
                    <a:pt x="129235" y="51536"/>
                  </a:lnTo>
                  <a:lnTo>
                    <a:pt x="113245" y="51536"/>
                  </a:lnTo>
                  <a:lnTo>
                    <a:pt x="113245" y="72148"/>
                  </a:lnTo>
                  <a:lnTo>
                    <a:pt x="113245" y="92773"/>
                  </a:lnTo>
                  <a:lnTo>
                    <a:pt x="92659" y="92773"/>
                  </a:lnTo>
                  <a:lnTo>
                    <a:pt x="92659" y="72148"/>
                  </a:lnTo>
                  <a:lnTo>
                    <a:pt x="113245" y="72148"/>
                  </a:lnTo>
                  <a:lnTo>
                    <a:pt x="113245" y="51536"/>
                  </a:lnTo>
                  <a:lnTo>
                    <a:pt x="76669" y="51536"/>
                  </a:lnTo>
                  <a:lnTo>
                    <a:pt x="72072" y="56146"/>
                  </a:lnTo>
                  <a:lnTo>
                    <a:pt x="72072" y="108762"/>
                  </a:lnTo>
                  <a:lnTo>
                    <a:pt x="76669" y="113385"/>
                  </a:lnTo>
                  <a:lnTo>
                    <a:pt x="129235" y="113385"/>
                  </a:lnTo>
                  <a:lnTo>
                    <a:pt x="133845" y="108762"/>
                  </a:lnTo>
                  <a:lnTo>
                    <a:pt x="133845" y="92773"/>
                  </a:lnTo>
                  <a:lnTo>
                    <a:pt x="133845" y="72148"/>
                  </a:lnTo>
                  <a:lnTo>
                    <a:pt x="133845" y="56146"/>
                  </a:lnTo>
                  <a:close/>
                </a:path>
                <a:path w="329564" h="398145">
                  <a:moveTo>
                    <a:pt x="216204" y="4610"/>
                  </a:moveTo>
                  <a:lnTo>
                    <a:pt x="211594" y="0"/>
                  </a:lnTo>
                  <a:lnTo>
                    <a:pt x="195618" y="0"/>
                  </a:lnTo>
                  <a:lnTo>
                    <a:pt x="195618" y="20612"/>
                  </a:lnTo>
                  <a:lnTo>
                    <a:pt x="195618" y="41224"/>
                  </a:lnTo>
                  <a:lnTo>
                    <a:pt x="175018" y="41224"/>
                  </a:lnTo>
                  <a:lnTo>
                    <a:pt x="175018" y="20612"/>
                  </a:lnTo>
                  <a:lnTo>
                    <a:pt x="195618" y="20612"/>
                  </a:lnTo>
                  <a:lnTo>
                    <a:pt x="195618" y="0"/>
                  </a:lnTo>
                  <a:lnTo>
                    <a:pt x="159042" y="0"/>
                  </a:lnTo>
                  <a:lnTo>
                    <a:pt x="154432" y="4610"/>
                  </a:lnTo>
                  <a:lnTo>
                    <a:pt x="154432" y="57226"/>
                  </a:lnTo>
                  <a:lnTo>
                    <a:pt x="159042" y="61849"/>
                  </a:lnTo>
                  <a:lnTo>
                    <a:pt x="211594" y="61849"/>
                  </a:lnTo>
                  <a:lnTo>
                    <a:pt x="216204" y="57226"/>
                  </a:lnTo>
                  <a:lnTo>
                    <a:pt x="216204" y="41224"/>
                  </a:lnTo>
                  <a:lnTo>
                    <a:pt x="216204" y="20612"/>
                  </a:lnTo>
                  <a:lnTo>
                    <a:pt x="216204" y="4610"/>
                  </a:lnTo>
                  <a:close/>
                </a:path>
                <a:path w="329564" h="398145">
                  <a:moveTo>
                    <a:pt x="236804" y="97383"/>
                  </a:moveTo>
                  <a:lnTo>
                    <a:pt x="232194" y="92773"/>
                  </a:lnTo>
                  <a:lnTo>
                    <a:pt x="216204" y="92773"/>
                  </a:lnTo>
                  <a:lnTo>
                    <a:pt x="216204" y="113385"/>
                  </a:lnTo>
                  <a:lnTo>
                    <a:pt x="216204" y="134010"/>
                  </a:lnTo>
                  <a:lnTo>
                    <a:pt x="195618" y="134010"/>
                  </a:lnTo>
                  <a:lnTo>
                    <a:pt x="195618" y="113385"/>
                  </a:lnTo>
                  <a:lnTo>
                    <a:pt x="216204" y="113385"/>
                  </a:lnTo>
                  <a:lnTo>
                    <a:pt x="216204" y="92773"/>
                  </a:lnTo>
                  <a:lnTo>
                    <a:pt x="179628" y="92773"/>
                  </a:lnTo>
                  <a:lnTo>
                    <a:pt x="175018" y="97383"/>
                  </a:lnTo>
                  <a:lnTo>
                    <a:pt x="175018" y="149999"/>
                  </a:lnTo>
                  <a:lnTo>
                    <a:pt x="179628" y="154622"/>
                  </a:lnTo>
                  <a:lnTo>
                    <a:pt x="232194" y="154622"/>
                  </a:lnTo>
                  <a:lnTo>
                    <a:pt x="236804" y="149999"/>
                  </a:lnTo>
                  <a:lnTo>
                    <a:pt x="236804" y="134010"/>
                  </a:lnTo>
                  <a:lnTo>
                    <a:pt x="236804" y="113385"/>
                  </a:lnTo>
                  <a:lnTo>
                    <a:pt x="236804" y="97383"/>
                  </a:lnTo>
                  <a:close/>
                </a:path>
                <a:path w="329564" h="398145">
                  <a:moveTo>
                    <a:pt x="329463" y="159778"/>
                  </a:moveTo>
                  <a:lnTo>
                    <a:pt x="327126" y="151371"/>
                  </a:lnTo>
                  <a:lnTo>
                    <a:pt x="317207" y="143040"/>
                  </a:lnTo>
                  <a:lnTo>
                    <a:pt x="295325" y="135356"/>
                  </a:lnTo>
                  <a:lnTo>
                    <a:pt x="257086" y="128854"/>
                  </a:lnTo>
                  <a:lnTo>
                    <a:pt x="254609" y="149466"/>
                  </a:lnTo>
                  <a:lnTo>
                    <a:pt x="267271" y="150812"/>
                  </a:lnTo>
                  <a:lnTo>
                    <a:pt x="279819" y="152984"/>
                  </a:lnTo>
                  <a:lnTo>
                    <a:pt x="292176" y="155981"/>
                  </a:lnTo>
                  <a:lnTo>
                    <a:pt x="304342" y="159778"/>
                  </a:lnTo>
                  <a:lnTo>
                    <a:pt x="289001" y="164287"/>
                  </a:lnTo>
                  <a:lnTo>
                    <a:pt x="289001" y="185445"/>
                  </a:lnTo>
                  <a:lnTo>
                    <a:pt x="185889" y="346989"/>
                  </a:lnTo>
                  <a:lnTo>
                    <a:pt x="185331" y="348919"/>
                  </a:lnTo>
                  <a:lnTo>
                    <a:pt x="185318" y="374192"/>
                  </a:lnTo>
                  <a:lnTo>
                    <a:pt x="175120" y="376542"/>
                  </a:lnTo>
                  <a:lnTo>
                    <a:pt x="164731" y="377317"/>
                  </a:lnTo>
                  <a:lnTo>
                    <a:pt x="154343" y="376542"/>
                  </a:lnTo>
                  <a:lnTo>
                    <a:pt x="144132" y="374192"/>
                  </a:lnTo>
                  <a:lnTo>
                    <a:pt x="144132" y="348919"/>
                  </a:lnTo>
                  <a:lnTo>
                    <a:pt x="143560" y="346989"/>
                  </a:lnTo>
                  <a:lnTo>
                    <a:pt x="40246" y="185445"/>
                  </a:lnTo>
                  <a:lnTo>
                    <a:pt x="71158" y="190296"/>
                  </a:lnTo>
                  <a:lnTo>
                    <a:pt x="102247" y="193636"/>
                  </a:lnTo>
                  <a:lnTo>
                    <a:pt x="133451" y="195453"/>
                  </a:lnTo>
                  <a:lnTo>
                    <a:pt x="164731" y="195757"/>
                  </a:lnTo>
                  <a:lnTo>
                    <a:pt x="195948" y="195402"/>
                  </a:lnTo>
                  <a:lnTo>
                    <a:pt x="227114" y="193560"/>
                  </a:lnTo>
                  <a:lnTo>
                    <a:pt x="258140" y="190233"/>
                  </a:lnTo>
                  <a:lnTo>
                    <a:pt x="289001" y="185445"/>
                  </a:lnTo>
                  <a:lnTo>
                    <a:pt x="289001" y="164287"/>
                  </a:lnTo>
                  <a:lnTo>
                    <a:pt x="284683" y="165544"/>
                  </a:lnTo>
                  <a:lnTo>
                    <a:pt x="253949" y="170484"/>
                  </a:lnTo>
                  <a:lnTo>
                    <a:pt x="213512" y="173939"/>
                  </a:lnTo>
                  <a:lnTo>
                    <a:pt x="164731" y="175234"/>
                  </a:lnTo>
                  <a:lnTo>
                    <a:pt x="114769" y="173837"/>
                  </a:lnTo>
                  <a:lnTo>
                    <a:pt x="73875" y="170218"/>
                  </a:lnTo>
                  <a:lnTo>
                    <a:pt x="43446" y="165239"/>
                  </a:lnTo>
                  <a:lnTo>
                    <a:pt x="24803" y="159778"/>
                  </a:lnTo>
                  <a:lnTo>
                    <a:pt x="41173" y="154813"/>
                  </a:lnTo>
                  <a:lnTo>
                    <a:pt x="68199" y="149948"/>
                  </a:lnTo>
                  <a:lnTo>
                    <a:pt x="105816" y="146151"/>
                  </a:lnTo>
                  <a:lnTo>
                    <a:pt x="154432" y="144310"/>
                  </a:lnTo>
                  <a:lnTo>
                    <a:pt x="154432" y="123698"/>
                  </a:lnTo>
                  <a:lnTo>
                    <a:pt x="71183" y="128485"/>
                  </a:lnTo>
                  <a:lnTo>
                    <a:pt x="24663" y="138379"/>
                  </a:lnTo>
                  <a:lnTo>
                    <a:pt x="4419" y="149961"/>
                  </a:lnTo>
                  <a:lnTo>
                    <a:pt x="0" y="159778"/>
                  </a:lnTo>
                  <a:lnTo>
                    <a:pt x="0" y="161836"/>
                  </a:lnTo>
                  <a:lnTo>
                    <a:pt x="8331" y="174104"/>
                  </a:lnTo>
                  <a:lnTo>
                    <a:pt x="123482" y="353885"/>
                  </a:lnTo>
                  <a:lnTo>
                    <a:pt x="138798" y="394030"/>
                  </a:lnTo>
                  <a:lnTo>
                    <a:pt x="165455" y="397802"/>
                  </a:lnTo>
                  <a:lnTo>
                    <a:pt x="174256" y="397332"/>
                  </a:lnTo>
                  <a:lnTo>
                    <a:pt x="205917" y="377317"/>
                  </a:lnTo>
                  <a:lnTo>
                    <a:pt x="205917" y="353885"/>
                  </a:lnTo>
                  <a:lnTo>
                    <a:pt x="313436" y="185445"/>
                  </a:lnTo>
                  <a:lnTo>
                    <a:pt x="319951" y="175234"/>
                  </a:lnTo>
                  <a:lnTo>
                    <a:pt x="320611" y="174205"/>
                  </a:lnTo>
                  <a:lnTo>
                    <a:pt x="325869" y="171259"/>
                  </a:lnTo>
                  <a:lnTo>
                    <a:pt x="329222" y="165798"/>
                  </a:lnTo>
                  <a:lnTo>
                    <a:pt x="329463" y="1597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565846" y="3129984"/>
              <a:ext cx="774065" cy="773430"/>
            </a:xfrm>
            <a:custGeom>
              <a:avLst/>
              <a:gdLst/>
              <a:ahLst/>
              <a:cxnLst/>
              <a:rect l="l" t="t" r="r" b="b"/>
              <a:pathLst>
                <a:path w="774064" h="773429">
                  <a:moveTo>
                    <a:pt x="773682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3682" y="773146"/>
                  </a:lnTo>
                  <a:lnTo>
                    <a:pt x="77368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77310" y="3258857"/>
              <a:ext cx="351155" cy="515620"/>
            </a:xfrm>
            <a:custGeom>
              <a:avLst/>
              <a:gdLst/>
              <a:ahLst/>
              <a:cxnLst/>
              <a:rect l="l" t="t" r="r" b="b"/>
              <a:pathLst>
                <a:path w="351154" h="515620">
                  <a:moveTo>
                    <a:pt x="350735" y="70294"/>
                  </a:moveTo>
                  <a:lnTo>
                    <a:pt x="335292" y="40043"/>
                  </a:lnTo>
                  <a:lnTo>
                    <a:pt x="330111" y="37223"/>
                  </a:lnTo>
                  <a:lnTo>
                    <a:pt x="330111" y="70294"/>
                  </a:lnTo>
                  <a:lnTo>
                    <a:pt x="330111" y="103365"/>
                  </a:lnTo>
                  <a:lnTo>
                    <a:pt x="330111" y="445122"/>
                  </a:lnTo>
                  <a:lnTo>
                    <a:pt x="319405" y="461670"/>
                  </a:lnTo>
                  <a:lnTo>
                    <a:pt x="288683" y="477774"/>
                  </a:lnTo>
                  <a:lnTo>
                    <a:pt x="239979" y="489978"/>
                  </a:lnTo>
                  <a:lnTo>
                    <a:pt x="175374" y="494804"/>
                  </a:lnTo>
                  <a:lnTo>
                    <a:pt x="110769" y="489940"/>
                  </a:lnTo>
                  <a:lnTo>
                    <a:pt x="62064" y="477697"/>
                  </a:lnTo>
                  <a:lnTo>
                    <a:pt x="31330" y="461581"/>
                  </a:lnTo>
                  <a:lnTo>
                    <a:pt x="20637" y="445122"/>
                  </a:lnTo>
                  <a:lnTo>
                    <a:pt x="20637" y="103327"/>
                  </a:lnTo>
                  <a:lnTo>
                    <a:pt x="55816" y="122491"/>
                  </a:lnTo>
                  <a:lnTo>
                    <a:pt x="112115" y="135940"/>
                  </a:lnTo>
                  <a:lnTo>
                    <a:pt x="175374" y="140500"/>
                  </a:lnTo>
                  <a:lnTo>
                    <a:pt x="238696" y="135940"/>
                  </a:lnTo>
                  <a:lnTo>
                    <a:pt x="294932" y="122529"/>
                  </a:lnTo>
                  <a:lnTo>
                    <a:pt x="299783" y="119888"/>
                  </a:lnTo>
                  <a:lnTo>
                    <a:pt x="330111" y="103365"/>
                  </a:lnTo>
                  <a:lnTo>
                    <a:pt x="330111" y="70294"/>
                  </a:lnTo>
                  <a:lnTo>
                    <a:pt x="319405" y="86791"/>
                  </a:lnTo>
                  <a:lnTo>
                    <a:pt x="288671" y="102857"/>
                  </a:lnTo>
                  <a:lnTo>
                    <a:pt x="239979" y="115049"/>
                  </a:lnTo>
                  <a:lnTo>
                    <a:pt x="175374" y="119888"/>
                  </a:lnTo>
                  <a:lnTo>
                    <a:pt x="110705" y="115049"/>
                  </a:lnTo>
                  <a:lnTo>
                    <a:pt x="62064" y="102895"/>
                  </a:lnTo>
                  <a:lnTo>
                    <a:pt x="31330" y="86829"/>
                  </a:lnTo>
                  <a:lnTo>
                    <a:pt x="20637" y="70294"/>
                  </a:lnTo>
                  <a:lnTo>
                    <a:pt x="31330" y="53746"/>
                  </a:lnTo>
                  <a:lnTo>
                    <a:pt x="62064" y="37642"/>
                  </a:lnTo>
                  <a:lnTo>
                    <a:pt x="110769" y="25450"/>
                  </a:lnTo>
                  <a:lnTo>
                    <a:pt x="175374" y="20612"/>
                  </a:lnTo>
                  <a:lnTo>
                    <a:pt x="239979" y="25463"/>
                  </a:lnTo>
                  <a:lnTo>
                    <a:pt x="288671" y="37680"/>
                  </a:lnTo>
                  <a:lnTo>
                    <a:pt x="319405" y="53797"/>
                  </a:lnTo>
                  <a:lnTo>
                    <a:pt x="330111" y="70294"/>
                  </a:lnTo>
                  <a:lnTo>
                    <a:pt x="330111" y="37223"/>
                  </a:lnTo>
                  <a:lnTo>
                    <a:pt x="299681" y="20612"/>
                  </a:lnTo>
                  <a:lnTo>
                    <a:pt x="294932" y="18021"/>
                  </a:lnTo>
                  <a:lnTo>
                    <a:pt x="238633" y="4559"/>
                  </a:lnTo>
                  <a:lnTo>
                    <a:pt x="175374" y="0"/>
                  </a:lnTo>
                  <a:lnTo>
                    <a:pt x="112115" y="4572"/>
                  </a:lnTo>
                  <a:lnTo>
                    <a:pt x="55816" y="18059"/>
                  </a:lnTo>
                  <a:lnTo>
                    <a:pt x="15455" y="40093"/>
                  </a:lnTo>
                  <a:lnTo>
                    <a:pt x="0" y="70294"/>
                  </a:lnTo>
                  <a:lnTo>
                    <a:pt x="0" y="445122"/>
                  </a:lnTo>
                  <a:lnTo>
                    <a:pt x="15455" y="475373"/>
                  </a:lnTo>
                  <a:lnTo>
                    <a:pt x="55816" y="497395"/>
                  </a:lnTo>
                  <a:lnTo>
                    <a:pt x="112115" y="510857"/>
                  </a:lnTo>
                  <a:lnTo>
                    <a:pt x="175374" y="515429"/>
                  </a:lnTo>
                  <a:lnTo>
                    <a:pt x="238633" y="510857"/>
                  </a:lnTo>
                  <a:lnTo>
                    <a:pt x="294932" y="497395"/>
                  </a:lnTo>
                  <a:lnTo>
                    <a:pt x="335292" y="475373"/>
                  </a:lnTo>
                  <a:lnTo>
                    <a:pt x="350735" y="445122"/>
                  </a:lnTo>
                  <a:lnTo>
                    <a:pt x="350735" y="702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8583" y="3418629"/>
              <a:ext cx="268209" cy="255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568880" y="4333944"/>
              <a:ext cx="772795" cy="773430"/>
            </a:xfrm>
            <a:custGeom>
              <a:avLst/>
              <a:gdLst/>
              <a:ahLst/>
              <a:cxnLst/>
              <a:rect l="l" t="t" r="r" b="b"/>
              <a:pathLst>
                <a:path w="772795" h="773429">
                  <a:moveTo>
                    <a:pt x="772186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2186" y="773146"/>
                  </a:lnTo>
                  <a:lnTo>
                    <a:pt x="772186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02503" y="4463226"/>
              <a:ext cx="506095" cy="514984"/>
            </a:xfrm>
            <a:custGeom>
              <a:avLst/>
              <a:gdLst/>
              <a:ahLst/>
              <a:cxnLst/>
              <a:rect l="l" t="t" r="r" b="b"/>
              <a:pathLst>
                <a:path w="506095" h="514985">
                  <a:moveTo>
                    <a:pt x="214112" y="364092"/>
                  </a:moveTo>
                  <a:lnTo>
                    <a:pt x="188121" y="364092"/>
                  </a:lnTo>
                  <a:lnTo>
                    <a:pt x="231931" y="424946"/>
                  </a:lnTo>
                  <a:lnTo>
                    <a:pt x="231884" y="425224"/>
                  </a:lnTo>
                  <a:lnTo>
                    <a:pt x="222455" y="445406"/>
                  </a:lnTo>
                  <a:lnTo>
                    <a:pt x="221511" y="467119"/>
                  </a:lnTo>
                  <a:lnTo>
                    <a:pt x="228766" y="487603"/>
                  </a:lnTo>
                  <a:lnTo>
                    <a:pt x="243839" y="504306"/>
                  </a:lnTo>
                  <a:lnTo>
                    <a:pt x="264208" y="513849"/>
                  </a:lnTo>
                  <a:lnTo>
                    <a:pt x="285897" y="514797"/>
                  </a:lnTo>
                  <a:lnTo>
                    <a:pt x="306357" y="507531"/>
                  </a:lnTo>
                  <a:lnTo>
                    <a:pt x="321017" y="494264"/>
                  </a:lnTo>
                  <a:lnTo>
                    <a:pt x="277592" y="494264"/>
                  </a:lnTo>
                  <a:lnTo>
                    <a:pt x="263923" y="491642"/>
                  </a:lnTo>
                  <a:lnTo>
                    <a:pt x="251852" y="483775"/>
                  </a:lnTo>
                  <a:lnTo>
                    <a:pt x="244060" y="471759"/>
                  </a:lnTo>
                  <a:lnTo>
                    <a:pt x="241561" y="458155"/>
                  </a:lnTo>
                  <a:lnTo>
                    <a:pt x="244338" y="444604"/>
                  </a:lnTo>
                  <a:lnTo>
                    <a:pt x="252376" y="432747"/>
                  </a:lnTo>
                  <a:lnTo>
                    <a:pt x="264373" y="424946"/>
                  </a:lnTo>
                  <a:lnTo>
                    <a:pt x="277960" y="422443"/>
                  </a:lnTo>
                  <a:lnTo>
                    <a:pt x="320181" y="422443"/>
                  </a:lnTo>
                  <a:lnTo>
                    <a:pt x="317540" y="418625"/>
                  </a:lnTo>
                  <a:lnTo>
                    <a:pt x="316922" y="418006"/>
                  </a:lnTo>
                  <a:lnTo>
                    <a:pt x="320900" y="410481"/>
                  </a:lnTo>
                  <a:lnTo>
                    <a:pt x="247425" y="410481"/>
                  </a:lnTo>
                  <a:lnTo>
                    <a:pt x="214112" y="364092"/>
                  </a:lnTo>
                  <a:close/>
                </a:path>
                <a:path w="506095" h="514985">
                  <a:moveTo>
                    <a:pt x="320181" y="422443"/>
                  </a:moveTo>
                  <a:lnTo>
                    <a:pt x="277960" y="422443"/>
                  </a:lnTo>
                  <a:lnTo>
                    <a:pt x="291493" y="425224"/>
                  </a:lnTo>
                  <a:lnTo>
                    <a:pt x="303331" y="433272"/>
                  </a:lnTo>
                  <a:lnTo>
                    <a:pt x="311053" y="445108"/>
                  </a:lnTo>
                  <a:lnTo>
                    <a:pt x="313627" y="458523"/>
                  </a:lnTo>
                  <a:lnTo>
                    <a:pt x="311053" y="471938"/>
                  </a:lnTo>
                  <a:lnTo>
                    <a:pt x="303331" y="483775"/>
                  </a:lnTo>
                  <a:lnTo>
                    <a:pt x="291260" y="491642"/>
                  </a:lnTo>
                  <a:lnTo>
                    <a:pt x="277592" y="494264"/>
                  </a:lnTo>
                  <a:lnTo>
                    <a:pt x="321017" y="494264"/>
                  </a:lnTo>
                  <a:lnTo>
                    <a:pt x="323039" y="492434"/>
                  </a:lnTo>
                  <a:lnTo>
                    <a:pt x="332002" y="474168"/>
                  </a:lnTo>
                  <a:lnTo>
                    <a:pt x="333980" y="454505"/>
                  </a:lnTo>
                  <a:lnTo>
                    <a:pt x="329112" y="435354"/>
                  </a:lnTo>
                  <a:lnTo>
                    <a:pt x="320181" y="422443"/>
                  </a:lnTo>
                  <a:close/>
                </a:path>
                <a:path w="506095" h="514985">
                  <a:moveTo>
                    <a:pt x="415444" y="342444"/>
                  </a:moveTo>
                  <a:lnTo>
                    <a:pt x="356870" y="342444"/>
                  </a:lnTo>
                  <a:lnTo>
                    <a:pt x="392304" y="353653"/>
                  </a:lnTo>
                  <a:lnTo>
                    <a:pt x="392390" y="354505"/>
                  </a:lnTo>
                  <a:lnTo>
                    <a:pt x="396840" y="376574"/>
                  </a:lnTo>
                  <a:lnTo>
                    <a:pt x="408976" y="394596"/>
                  </a:lnTo>
                  <a:lnTo>
                    <a:pt x="426976" y="406747"/>
                  </a:lnTo>
                  <a:lnTo>
                    <a:pt x="449017" y="411203"/>
                  </a:lnTo>
                  <a:lnTo>
                    <a:pt x="471059" y="406747"/>
                  </a:lnTo>
                  <a:lnTo>
                    <a:pt x="489058" y="394596"/>
                  </a:lnTo>
                  <a:lnTo>
                    <a:pt x="492154" y="389999"/>
                  </a:lnTo>
                  <a:lnTo>
                    <a:pt x="449120" y="389999"/>
                  </a:lnTo>
                  <a:lnTo>
                    <a:pt x="435457" y="387388"/>
                  </a:lnTo>
                  <a:lnTo>
                    <a:pt x="423381" y="379555"/>
                  </a:lnTo>
                  <a:lnTo>
                    <a:pt x="415589" y="367539"/>
                  </a:lnTo>
                  <a:lnTo>
                    <a:pt x="413194" y="354505"/>
                  </a:lnTo>
                  <a:lnTo>
                    <a:pt x="413147" y="353653"/>
                  </a:lnTo>
                  <a:lnTo>
                    <a:pt x="415444" y="342444"/>
                  </a:lnTo>
                  <a:close/>
                </a:path>
                <a:path w="506095" h="514985">
                  <a:moveTo>
                    <a:pt x="273197" y="401799"/>
                  </a:moveTo>
                  <a:lnTo>
                    <a:pt x="259876" y="404536"/>
                  </a:lnTo>
                  <a:lnTo>
                    <a:pt x="247425" y="410481"/>
                  </a:lnTo>
                  <a:lnTo>
                    <a:pt x="320900" y="410481"/>
                  </a:lnTo>
                  <a:lnTo>
                    <a:pt x="323189" y="406151"/>
                  </a:lnTo>
                  <a:lnTo>
                    <a:pt x="300037" y="406151"/>
                  </a:lnTo>
                  <a:lnTo>
                    <a:pt x="286785" y="402321"/>
                  </a:lnTo>
                  <a:lnTo>
                    <a:pt x="273197" y="401799"/>
                  </a:lnTo>
                  <a:close/>
                </a:path>
                <a:path w="506095" h="514985">
                  <a:moveTo>
                    <a:pt x="305635" y="304199"/>
                  </a:moveTo>
                  <a:lnTo>
                    <a:pt x="238571" y="304199"/>
                  </a:lnTo>
                  <a:lnTo>
                    <a:pt x="337205" y="335125"/>
                  </a:lnTo>
                  <a:lnTo>
                    <a:pt x="300037" y="406151"/>
                  </a:lnTo>
                  <a:lnTo>
                    <a:pt x="323189" y="406151"/>
                  </a:lnTo>
                  <a:lnTo>
                    <a:pt x="356870" y="342444"/>
                  </a:lnTo>
                  <a:lnTo>
                    <a:pt x="415444" y="342444"/>
                  </a:lnTo>
                  <a:lnTo>
                    <a:pt x="415866" y="340384"/>
                  </a:lnTo>
                  <a:lnTo>
                    <a:pt x="420899" y="332960"/>
                  </a:lnTo>
                  <a:lnTo>
                    <a:pt x="396817" y="332960"/>
                  </a:lnTo>
                  <a:lnTo>
                    <a:pt x="366960" y="323579"/>
                  </a:lnTo>
                  <a:lnTo>
                    <a:pt x="370271" y="317291"/>
                  </a:lnTo>
                  <a:lnTo>
                    <a:pt x="346986" y="317291"/>
                  </a:lnTo>
                  <a:lnTo>
                    <a:pt x="305635" y="304199"/>
                  </a:lnTo>
                  <a:close/>
                </a:path>
                <a:path w="506095" h="514985">
                  <a:moveTo>
                    <a:pt x="491625" y="318223"/>
                  </a:moveTo>
                  <a:lnTo>
                    <a:pt x="449488" y="318223"/>
                  </a:lnTo>
                  <a:lnTo>
                    <a:pt x="463021" y="321004"/>
                  </a:lnTo>
                  <a:lnTo>
                    <a:pt x="474860" y="329051"/>
                  </a:lnTo>
                  <a:lnTo>
                    <a:pt x="482582" y="340888"/>
                  </a:lnTo>
                  <a:lnTo>
                    <a:pt x="485031" y="353653"/>
                  </a:lnTo>
                  <a:lnTo>
                    <a:pt x="485117" y="354505"/>
                  </a:lnTo>
                  <a:lnTo>
                    <a:pt x="482582" y="367718"/>
                  </a:lnTo>
                  <a:lnTo>
                    <a:pt x="474860" y="379555"/>
                  </a:lnTo>
                  <a:lnTo>
                    <a:pt x="462784" y="387388"/>
                  </a:lnTo>
                  <a:lnTo>
                    <a:pt x="449120" y="389999"/>
                  </a:lnTo>
                  <a:lnTo>
                    <a:pt x="492154" y="389999"/>
                  </a:lnTo>
                  <a:lnTo>
                    <a:pt x="501194" y="376574"/>
                  </a:lnTo>
                  <a:lnTo>
                    <a:pt x="505644" y="354505"/>
                  </a:lnTo>
                  <a:lnTo>
                    <a:pt x="501194" y="332433"/>
                  </a:lnTo>
                  <a:lnTo>
                    <a:pt x="491625" y="318223"/>
                  </a:lnTo>
                  <a:close/>
                </a:path>
                <a:path w="506095" h="514985">
                  <a:moveTo>
                    <a:pt x="141625" y="134200"/>
                  </a:moveTo>
                  <a:lnTo>
                    <a:pt x="93917" y="136373"/>
                  </a:lnTo>
                  <a:lnTo>
                    <a:pt x="50503" y="156299"/>
                  </a:lnTo>
                  <a:lnTo>
                    <a:pt x="16893" y="192643"/>
                  </a:lnTo>
                  <a:lnTo>
                    <a:pt x="0" y="239201"/>
                  </a:lnTo>
                  <a:lnTo>
                    <a:pt x="2172" y="286972"/>
                  </a:lnTo>
                  <a:lnTo>
                    <a:pt x="22077" y="330440"/>
                  </a:lnTo>
                  <a:lnTo>
                    <a:pt x="58377" y="364092"/>
                  </a:lnTo>
                  <a:lnTo>
                    <a:pt x="89853" y="377777"/>
                  </a:lnTo>
                  <a:lnTo>
                    <a:pt x="123249" y="382338"/>
                  </a:lnTo>
                  <a:lnTo>
                    <a:pt x="156645" y="377777"/>
                  </a:lnTo>
                  <a:lnTo>
                    <a:pt x="188121" y="364092"/>
                  </a:lnTo>
                  <a:lnTo>
                    <a:pt x="214112" y="364092"/>
                  </a:lnTo>
                  <a:lnTo>
                    <a:pt x="212062" y="361238"/>
                  </a:lnTo>
                  <a:lnTo>
                    <a:pt x="123309" y="361238"/>
                  </a:lnTo>
                  <a:lnTo>
                    <a:pt x="84236" y="353653"/>
                  </a:lnTo>
                  <a:lnTo>
                    <a:pt x="49848" y="330898"/>
                  </a:lnTo>
                  <a:lnTo>
                    <a:pt x="26895" y="296461"/>
                  </a:lnTo>
                  <a:lnTo>
                    <a:pt x="19364" y="257756"/>
                  </a:lnTo>
                  <a:lnTo>
                    <a:pt x="19283" y="257228"/>
                  </a:lnTo>
                  <a:lnTo>
                    <a:pt x="26877" y="218100"/>
                  </a:lnTo>
                  <a:lnTo>
                    <a:pt x="49711" y="183648"/>
                  </a:lnTo>
                  <a:lnTo>
                    <a:pt x="84105" y="160770"/>
                  </a:lnTo>
                  <a:lnTo>
                    <a:pt x="123234" y="153137"/>
                  </a:lnTo>
                  <a:lnTo>
                    <a:pt x="212212" y="153137"/>
                  </a:lnTo>
                  <a:lnTo>
                    <a:pt x="213659" y="151116"/>
                  </a:lnTo>
                  <a:lnTo>
                    <a:pt x="188121" y="151116"/>
                  </a:lnTo>
                  <a:lnTo>
                    <a:pt x="141625" y="134200"/>
                  </a:lnTo>
                  <a:close/>
                </a:path>
                <a:path w="506095" h="514985">
                  <a:moveTo>
                    <a:pt x="212212" y="153137"/>
                  </a:moveTo>
                  <a:lnTo>
                    <a:pt x="123234" y="153137"/>
                  </a:lnTo>
                  <a:lnTo>
                    <a:pt x="162366" y="160751"/>
                  </a:lnTo>
                  <a:lnTo>
                    <a:pt x="196669" y="183547"/>
                  </a:lnTo>
                  <a:lnTo>
                    <a:pt x="219620" y="218051"/>
                  </a:lnTo>
                  <a:lnTo>
                    <a:pt x="227243" y="257228"/>
                  </a:lnTo>
                  <a:lnTo>
                    <a:pt x="219638" y="296409"/>
                  </a:lnTo>
                  <a:lnTo>
                    <a:pt x="196770" y="330898"/>
                  </a:lnTo>
                  <a:lnTo>
                    <a:pt x="162382" y="353653"/>
                  </a:lnTo>
                  <a:lnTo>
                    <a:pt x="123309" y="361238"/>
                  </a:lnTo>
                  <a:lnTo>
                    <a:pt x="212062" y="361238"/>
                  </a:lnTo>
                  <a:lnTo>
                    <a:pt x="205006" y="351413"/>
                  </a:lnTo>
                  <a:lnTo>
                    <a:pt x="207271" y="349454"/>
                  </a:lnTo>
                  <a:lnTo>
                    <a:pt x="209331" y="347495"/>
                  </a:lnTo>
                  <a:lnTo>
                    <a:pt x="233380" y="315509"/>
                  </a:lnTo>
                  <a:lnTo>
                    <a:pt x="238571" y="304199"/>
                  </a:lnTo>
                  <a:lnTo>
                    <a:pt x="305635" y="304199"/>
                  </a:lnTo>
                  <a:lnTo>
                    <a:pt x="244748" y="284922"/>
                  </a:lnTo>
                  <a:lnTo>
                    <a:pt x="246978" y="271400"/>
                  </a:lnTo>
                  <a:lnTo>
                    <a:pt x="247701" y="258120"/>
                  </a:lnTo>
                  <a:lnTo>
                    <a:pt x="247692" y="257228"/>
                  </a:lnTo>
                  <a:lnTo>
                    <a:pt x="246978" y="244113"/>
                  </a:lnTo>
                  <a:lnTo>
                    <a:pt x="244748" y="230596"/>
                  </a:lnTo>
                  <a:lnTo>
                    <a:pt x="306024" y="211628"/>
                  </a:lnTo>
                  <a:lnTo>
                    <a:pt x="239291" y="211628"/>
                  </a:lnTo>
                  <a:lnTo>
                    <a:pt x="234005" y="200076"/>
                  </a:lnTo>
                  <a:lnTo>
                    <a:pt x="227554" y="189174"/>
                  </a:lnTo>
                  <a:lnTo>
                    <a:pt x="204800" y="163487"/>
                  </a:lnTo>
                  <a:lnTo>
                    <a:pt x="212212" y="153137"/>
                  </a:lnTo>
                  <a:close/>
                </a:path>
                <a:path w="506095" h="514985">
                  <a:moveTo>
                    <a:pt x="413260" y="280180"/>
                  </a:moveTo>
                  <a:lnTo>
                    <a:pt x="389816" y="280180"/>
                  </a:lnTo>
                  <a:lnTo>
                    <a:pt x="408246" y="315229"/>
                  </a:lnTo>
                  <a:lnTo>
                    <a:pt x="403252" y="320281"/>
                  </a:lnTo>
                  <a:lnTo>
                    <a:pt x="399366" y="326320"/>
                  </a:lnTo>
                  <a:lnTo>
                    <a:pt x="396817" y="332960"/>
                  </a:lnTo>
                  <a:lnTo>
                    <a:pt x="420899" y="332960"/>
                  </a:lnTo>
                  <a:lnTo>
                    <a:pt x="423904" y="328527"/>
                  </a:lnTo>
                  <a:lnTo>
                    <a:pt x="435902" y="320726"/>
                  </a:lnTo>
                  <a:lnTo>
                    <a:pt x="449488" y="318223"/>
                  </a:lnTo>
                  <a:lnTo>
                    <a:pt x="491625" y="318223"/>
                  </a:lnTo>
                  <a:lnTo>
                    <a:pt x="489058" y="314411"/>
                  </a:lnTo>
                  <a:lnTo>
                    <a:pt x="471943" y="302859"/>
                  </a:lnTo>
                  <a:lnTo>
                    <a:pt x="425028" y="302859"/>
                  </a:lnTo>
                  <a:lnTo>
                    <a:pt x="413260" y="280180"/>
                  </a:lnTo>
                  <a:close/>
                </a:path>
                <a:path w="506095" h="514985">
                  <a:moveTo>
                    <a:pt x="370527" y="198948"/>
                  </a:moveTo>
                  <a:lnTo>
                    <a:pt x="346986" y="198948"/>
                  </a:lnTo>
                  <a:lnTo>
                    <a:pt x="377873" y="258120"/>
                  </a:lnTo>
                  <a:lnTo>
                    <a:pt x="346986" y="317291"/>
                  </a:lnTo>
                  <a:lnTo>
                    <a:pt x="370271" y="317291"/>
                  </a:lnTo>
                  <a:lnTo>
                    <a:pt x="389816" y="280180"/>
                  </a:lnTo>
                  <a:lnTo>
                    <a:pt x="413260" y="280180"/>
                  </a:lnTo>
                  <a:lnTo>
                    <a:pt x="401759" y="258017"/>
                  </a:lnTo>
                  <a:lnTo>
                    <a:pt x="413444" y="235956"/>
                  </a:lnTo>
                  <a:lnTo>
                    <a:pt x="390022" y="235956"/>
                  </a:lnTo>
                  <a:lnTo>
                    <a:pt x="370527" y="198948"/>
                  </a:lnTo>
                  <a:close/>
                </a:path>
                <a:path w="506095" h="514985">
                  <a:moveTo>
                    <a:pt x="134068" y="267604"/>
                  </a:moveTo>
                  <a:lnTo>
                    <a:pt x="113477" y="267603"/>
                  </a:lnTo>
                  <a:lnTo>
                    <a:pt x="113477" y="308838"/>
                  </a:lnTo>
                  <a:lnTo>
                    <a:pt x="134068" y="308838"/>
                  </a:lnTo>
                  <a:lnTo>
                    <a:pt x="134068" y="267604"/>
                  </a:lnTo>
                  <a:close/>
                </a:path>
                <a:path w="506095" h="514985">
                  <a:moveTo>
                    <a:pt x="440918" y="297361"/>
                  </a:moveTo>
                  <a:lnTo>
                    <a:pt x="432613" y="299225"/>
                  </a:lnTo>
                  <a:lnTo>
                    <a:pt x="425028" y="302859"/>
                  </a:lnTo>
                  <a:lnTo>
                    <a:pt x="471943" y="302859"/>
                  </a:lnTo>
                  <a:lnTo>
                    <a:pt x="471059" y="302262"/>
                  </a:lnTo>
                  <a:lnTo>
                    <a:pt x="449017" y="297808"/>
                  </a:lnTo>
                  <a:lnTo>
                    <a:pt x="449326" y="297395"/>
                  </a:lnTo>
                  <a:lnTo>
                    <a:pt x="440918" y="297361"/>
                  </a:lnTo>
                  <a:close/>
                </a:path>
                <a:path w="506095" h="514985">
                  <a:moveTo>
                    <a:pt x="175251" y="246986"/>
                  </a:moveTo>
                  <a:lnTo>
                    <a:pt x="72293" y="246986"/>
                  </a:lnTo>
                  <a:lnTo>
                    <a:pt x="72293" y="267603"/>
                  </a:lnTo>
                  <a:lnTo>
                    <a:pt x="175251" y="267604"/>
                  </a:lnTo>
                  <a:lnTo>
                    <a:pt x="175251" y="246986"/>
                  </a:lnTo>
                  <a:close/>
                </a:path>
                <a:path w="506095" h="514985">
                  <a:moveTo>
                    <a:pt x="134068" y="205752"/>
                  </a:moveTo>
                  <a:lnTo>
                    <a:pt x="113477" y="205752"/>
                  </a:lnTo>
                  <a:lnTo>
                    <a:pt x="113477" y="246986"/>
                  </a:lnTo>
                  <a:lnTo>
                    <a:pt x="134068" y="246986"/>
                  </a:lnTo>
                  <a:lnTo>
                    <a:pt x="134068" y="205752"/>
                  </a:lnTo>
                  <a:close/>
                </a:path>
                <a:path w="506095" h="514985">
                  <a:moveTo>
                    <a:pt x="433626" y="181836"/>
                  </a:moveTo>
                  <a:lnTo>
                    <a:pt x="402377" y="181836"/>
                  </a:lnTo>
                  <a:lnTo>
                    <a:pt x="404376" y="184886"/>
                  </a:lnTo>
                  <a:lnTo>
                    <a:pt x="406693" y="187712"/>
                  </a:lnTo>
                  <a:lnTo>
                    <a:pt x="409275" y="190289"/>
                  </a:lnTo>
                  <a:lnTo>
                    <a:pt x="412570" y="193278"/>
                  </a:lnTo>
                  <a:lnTo>
                    <a:pt x="390022" y="235956"/>
                  </a:lnTo>
                  <a:lnTo>
                    <a:pt x="413444" y="235956"/>
                  </a:lnTo>
                  <a:lnTo>
                    <a:pt x="430588" y="203587"/>
                  </a:lnTo>
                  <a:lnTo>
                    <a:pt x="465135" y="203587"/>
                  </a:lnTo>
                  <a:lnTo>
                    <a:pt x="473868" y="201331"/>
                  </a:lnTo>
                  <a:lnTo>
                    <a:pt x="491321" y="188406"/>
                  </a:lnTo>
                  <a:lnTo>
                    <a:pt x="492732" y="186050"/>
                  </a:lnTo>
                  <a:lnTo>
                    <a:pt x="449267" y="186050"/>
                  </a:lnTo>
                  <a:lnTo>
                    <a:pt x="435734" y="183269"/>
                  </a:lnTo>
                  <a:lnTo>
                    <a:pt x="433626" y="181836"/>
                  </a:lnTo>
                  <a:close/>
                </a:path>
                <a:path w="506095" h="514985">
                  <a:moveTo>
                    <a:pt x="322985" y="108542"/>
                  </a:moveTo>
                  <a:lnTo>
                    <a:pt x="300140" y="108542"/>
                  </a:lnTo>
                  <a:lnTo>
                    <a:pt x="337822" y="180702"/>
                  </a:lnTo>
                  <a:lnTo>
                    <a:pt x="239291" y="211628"/>
                  </a:lnTo>
                  <a:lnTo>
                    <a:pt x="306024" y="211628"/>
                  </a:lnTo>
                  <a:lnTo>
                    <a:pt x="346986" y="198948"/>
                  </a:lnTo>
                  <a:lnTo>
                    <a:pt x="370527" y="198948"/>
                  </a:lnTo>
                  <a:lnTo>
                    <a:pt x="367268" y="192763"/>
                  </a:lnTo>
                  <a:lnTo>
                    <a:pt x="402377" y="181836"/>
                  </a:lnTo>
                  <a:lnTo>
                    <a:pt x="433626" y="181836"/>
                  </a:lnTo>
                  <a:lnTo>
                    <a:pt x="423895" y="175221"/>
                  </a:lnTo>
                  <a:lnTo>
                    <a:pt x="423167" y="174104"/>
                  </a:lnTo>
                  <a:lnTo>
                    <a:pt x="357796" y="174104"/>
                  </a:lnTo>
                  <a:lnTo>
                    <a:pt x="322985" y="108542"/>
                  </a:lnTo>
                  <a:close/>
                </a:path>
                <a:path w="506095" h="514985">
                  <a:moveTo>
                    <a:pt x="465135" y="203587"/>
                  </a:moveTo>
                  <a:lnTo>
                    <a:pt x="430588" y="203587"/>
                  </a:lnTo>
                  <a:lnTo>
                    <a:pt x="452847" y="206762"/>
                  </a:lnTo>
                  <a:lnTo>
                    <a:pt x="465135" y="203587"/>
                  </a:lnTo>
                  <a:close/>
                </a:path>
                <a:path w="506095" h="514985">
                  <a:moveTo>
                    <a:pt x="492715" y="114276"/>
                  </a:moveTo>
                  <a:lnTo>
                    <a:pt x="449635" y="114276"/>
                  </a:lnTo>
                  <a:lnTo>
                    <a:pt x="463299" y="116888"/>
                  </a:lnTo>
                  <a:lnTo>
                    <a:pt x="475375" y="124726"/>
                  </a:lnTo>
                  <a:lnTo>
                    <a:pt x="483167" y="136739"/>
                  </a:lnTo>
                  <a:lnTo>
                    <a:pt x="485666" y="150342"/>
                  </a:lnTo>
                  <a:lnTo>
                    <a:pt x="482889" y="163892"/>
                  </a:lnTo>
                  <a:lnTo>
                    <a:pt x="474851" y="175745"/>
                  </a:lnTo>
                  <a:lnTo>
                    <a:pt x="462853" y="183547"/>
                  </a:lnTo>
                  <a:lnTo>
                    <a:pt x="449267" y="186050"/>
                  </a:lnTo>
                  <a:lnTo>
                    <a:pt x="492732" y="186050"/>
                  </a:lnTo>
                  <a:lnTo>
                    <a:pt x="502882" y="169096"/>
                  </a:lnTo>
                  <a:lnTo>
                    <a:pt x="506048" y="153362"/>
                  </a:lnTo>
                  <a:lnTo>
                    <a:pt x="504749" y="137666"/>
                  </a:lnTo>
                  <a:lnTo>
                    <a:pt x="499191" y="122932"/>
                  </a:lnTo>
                  <a:lnTo>
                    <a:pt x="492715" y="114276"/>
                  </a:lnTo>
                  <a:close/>
                </a:path>
                <a:path w="506095" h="514985">
                  <a:moveTo>
                    <a:pt x="449544" y="93469"/>
                  </a:moveTo>
                  <a:lnTo>
                    <a:pt x="409481" y="110088"/>
                  </a:lnTo>
                  <a:lnTo>
                    <a:pt x="392972" y="148459"/>
                  </a:lnTo>
                  <a:lnTo>
                    <a:pt x="394346" y="162765"/>
                  </a:lnTo>
                  <a:lnTo>
                    <a:pt x="357796" y="174104"/>
                  </a:lnTo>
                  <a:lnTo>
                    <a:pt x="423167" y="174104"/>
                  </a:lnTo>
                  <a:lnTo>
                    <a:pt x="416174" y="163386"/>
                  </a:lnTo>
                  <a:lnTo>
                    <a:pt x="413600" y="149974"/>
                  </a:lnTo>
                  <a:lnTo>
                    <a:pt x="416174" y="136562"/>
                  </a:lnTo>
                  <a:lnTo>
                    <a:pt x="423895" y="124726"/>
                  </a:lnTo>
                  <a:lnTo>
                    <a:pt x="435971" y="116888"/>
                  </a:lnTo>
                  <a:lnTo>
                    <a:pt x="449635" y="114276"/>
                  </a:lnTo>
                  <a:lnTo>
                    <a:pt x="492715" y="114276"/>
                  </a:lnTo>
                  <a:lnTo>
                    <a:pt x="489583" y="110088"/>
                  </a:lnTo>
                  <a:lnTo>
                    <a:pt x="470852" y="97625"/>
                  </a:lnTo>
                  <a:lnTo>
                    <a:pt x="449544" y="93469"/>
                  </a:lnTo>
                  <a:close/>
                </a:path>
                <a:path w="506095" h="514985">
                  <a:moveTo>
                    <a:pt x="277801" y="0"/>
                  </a:moveTo>
                  <a:lnTo>
                    <a:pt x="256491" y="4152"/>
                  </a:lnTo>
                  <a:lnTo>
                    <a:pt x="237756" y="16606"/>
                  </a:lnTo>
                  <a:lnTo>
                    <a:pt x="226211" y="33304"/>
                  </a:lnTo>
                  <a:lnTo>
                    <a:pt x="221339" y="52417"/>
                  </a:lnTo>
                  <a:lnTo>
                    <a:pt x="223283" y="72047"/>
                  </a:lnTo>
                  <a:lnTo>
                    <a:pt x="232187" y="90295"/>
                  </a:lnTo>
                  <a:lnTo>
                    <a:pt x="188121" y="151116"/>
                  </a:lnTo>
                  <a:lnTo>
                    <a:pt x="213659" y="151116"/>
                  </a:lnTo>
                  <a:lnTo>
                    <a:pt x="247322" y="104109"/>
                  </a:lnTo>
                  <a:lnTo>
                    <a:pt x="320631" y="104109"/>
                  </a:lnTo>
                  <a:lnTo>
                    <a:pt x="317128" y="97511"/>
                  </a:lnTo>
                  <a:lnTo>
                    <a:pt x="317849" y="96790"/>
                  </a:lnTo>
                  <a:lnTo>
                    <a:pt x="320873" y="92228"/>
                  </a:lnTo>
                  <a:lnTo>
                    <a:pt x="278004" y="92228"/>
                  </a:lnTo>
                  <a:lnTo>
                    <a:pt x="244388" y="69821"/>
                  </a:lnTo>
                  <a:lnTo>
                    <a:pt x="241805" y="56055"/>
                  </a:lnTo>
                  <a:lnTo>
                    <a:pt x="244388" y="42728"/>
                  </a:lnTo>
                  <a:lnTo>
                    <a:pt x="252264" y="30815"/>
                  </a:lnTo>
                  <a:lnTo>
                    <a:pt x="264186" y="22784"/>
                  </a:lnTo>
                  <a:lnTo>
                    <a:pt x="277785" y="20049"/>
                  </a:lnTo>
                  <a:lnTo>
                    <a:pt x="320124" y="20049"/>
                  </a:lnTo>
                  <a:lnTo>
                    <a:pt x="317840" y="16606"/>
                  </a:lnTo>
                  <a:lnTo>
                    <a:pt x="299109" y="4150"/>
                  </a:lnTo>
                  <a:lnTo>
                    <a:pt x="277801" y="0"/>
                  </a:lnTo>
                  <a:close/>
                </a:path>
                <a:path w="506095" h="514985">
                  <a:moveTo>
                    <a:pt x="320631" y="104109"/>
                  </a:moveTo>
                  <a:lnTo>
                    <a:pt x="247322" y="104109"/>
                  </a:lnTo>
                  <a:lnTo>
                    <a:pt x="254494" y="108006"/>
                  </a:lnTo>
                  <a:lnTo>
                    <a:pt x="262116" y="110806"/>
                  </a:lnTo>
                  <a:lnTo>
                    <a:pt x="270063" y="112475"/>
                  </a:lnTo>
                  <a:lnTo>
                    <a:pt x="278210" y="112974"/>
                  </a:lnTo>
                  <a:lnTo>
                    <a:pt x="285743" y="112966"/>
                  </a:lnTo>
                  <a:lnTo>
                    <a:pt x="293199" y="111462"/>
                  </a:lnTo>
                  <a:lnTo>
                    <a:pt x="300140" y="108542"/>
                  </a:lnTo>
                  <a:lnTo>
                    <a:pt x="322985" y="108542"/>
                  </a:lnTo>
                  <a:lnTo>
                    <a:pt x="320631" y="104109"/>
                  </a:lnTo>
                  <a:close/>
                </a:path>
                <a:path w="506095" h="514985">
                  <a:moveTo>
                    <a:pt x="320124" y="20049"/>
                  </a:moveTo>
                  <a:lnTo>
                    <a:pt x="277785" y="20049"/>
                  </a:lnTo>
                  <a:lnTo>
                    <a:pt x="291416" y="22619"/>
                  </a:lnTo>
                  <a:lnTo>
                    <a:pt x="303434" y="30505"/>
                  </a:lnTo>
                  <a:lnTo>
                    <a:pt x="311455" y="42438"/>
                  </a:lnTo>
                  <a:lnTo>
                    <a:pt x="314187" y="56055"/>
                  </a:lnTo>
                  <a:lnTo>
                    <a:pt x="311620" y="69705"/>
                  </a:lnTo>
                  <a:lnTo>
                    <a:pt x="303743" y="81739"/>
                  </a:lnTo>
                  <a:lnTo>
                    <a:pt x="291672" y="89606"/>
                  </a:lnTo>
                  <a:lnTo>
                    <a:pt x="278004" y="92228"/>
                  </a:lnTo>
                  <a:lnTo>
                    <a:pt x="320873" y="92228"/>
                  </a:lnTo>
                  <a:lnTo>
                    <a:pt x="330285" y="78031"/>
                  </a:lnTo>
                  <a:lnTo>
                    <a:pt x="334430" y="56695"/>
                  </a:lnTo>
                  <a:lnTo>
                    <a:pt x="330282" y="35360"/>
                  </a:lnTo>
                  <a:lnTo>
                    <a:pt x="320124" y="200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8158" y="4333944"/>
              <a:ext cx="774065" cy="773430"/>
            </a:xfrm>
            <a:custGeom>
              <a:avLst/>
              <a:gdLst/>
              <a:ahLst/>
              <a:cxnLst/>
              <a:rect l="l" t="t" r="r" b="b"/>
              <a:pathLst>
                <a:path w="774064" h="773429">
                  <a:moveTo>
                    <a:pt x="773682" y="0"/>
                  </a:moveTo>
                  <a:lnTo>
                    <a:pt x="0" y="0"/>
                  </a:lnTo>
                  <a:lnTo>
                    <a:pt x="0" y="773145"/>
                  </a:lnTo>
                  <a:lnTo>
                    <a:pt x="773682" y="773146"/>
                  </a:lnTo>
                  <a:lnTo>
                    <a:pt x="773682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67105" y="4462806"/>
              <a:ext cx="516255" cy="515620"/>
            </a:xfrm>
            <a:custGeom>
              <a:avLst/>
              <a:gdLst/>
              <a:ahLst/>
              <a:cxnLst/>
              <a:rect l="l" t="t" r="r" b="b"/>
              <a:pathLst>
                <a:path w="516254" h="515620">
                  <a:moveTo>
                    <a:pt x="413868" y="453682"/>
                  </a:moveTo>
                  <a:lnTo>
                    <a:pt x="384778" y="453682"/>
                  </a:lnTo>
                  <a:lnTo>
                    <a:pt x="432333" y="501204"/>
                  </a:lnTo>
                  <a:lnTo>
                    <a:pt x="448505" y="511951"/>
                  </a:lnTo>
                  <a:lnTo>
                    <a:pt x="466907" y="515543"/>
                  </a:lnTo>
                  <a:lnTo>
                    <a:pt x="485315" y="511979"/>
                  </a:lnTo>
                  <a:lnTo>
                    <a:pt x="501501" y="501256"/>
                  </a:lnTo>
                  <a:lnTo>
                    <a:pt x="506001" y="494491"/>
                  </a:lnTo>
                  <a:lnTo>
                    <a:pt x="466582" y="494491"/>
                  </a:lnTo>
                  <a:lnTo>
                    <a:pt x="456018" y="492484"/>
                  </a:lnTo>
                  <a:lnTo>
                    <a:pt x="446672" y="486463"/>
                  </a:lnTo>
                  <a:lnTo>
                    <a:pt x="413868" y="453682"/>
                  </a:lnTo>
                  <a:close/>
                </a:path>
                <a:path w="516254" h="515620">
                  <a:moveTo>
                    <a:pt x="59522" y="372759"/>
                  </a:moveTo>
                  <a:lnTo>
                    <a:pt x="74126" y="422819"/>
                  </a:lnTo>
                  <a:lnTo>
                    <a:pt x="111754" y="453440"/>
                  </a:lnTo>
                  <a:lnTo>
                    <a:pt x="153912" y="475787"/>
                  </a:lnTo>
                  <a:lnTo>
                    <a:pt x="199233" y="489581"/>
                  </a:lnTo>
                  <a:lnTo>
                    <a:pt x="246348" y="494546"/>
                  </a:lnTo>
                  <a:lnTo>
                    <a:pt x="293889" y="490403"/>
                  </a:lnTo>
                  <a:lnTo>
                    <a:pt x="340488" y="476874"/>
                  </a:lnTo>
                  <a:lnTo>
                    <a:pt x="346234" y="473865"/>
                  </a:lnTo>
                  <a:lnTo>
                    <a:pt x="243869" y="473865"/>
                  </a:lnTo>
                  <a:lnTo>
                    <a:pt x="201222" y="468925"/>
                  </a:lnTo>
                  <a:lnTo>
                    <a:pt x="160256" y="456088"/>
                  </a:lnTo>
                  <a:lnTo>
                    <a:pt x="122179" y="435610"/>
                  </a:lnTo>
                  <a:lnTo>
                    <a:pt x="88198" y="407748"/>
                  </a:lnTo>
                  <a:lnTo>
                    <a:pt x="59522" y="372759"/>
                  </a:lnTo>
                  <a:close/>
                </a:path>
                <a:path w="516254" h="515620">
                  <a:moveTo>
                    <a:pt x="418361" y="348121"/>
                  </a:moveTo>
                  <a:lnTo>
                    <a:pt x="389007" y="348121"/>
                  </a:lnTo>
                  <a:lnTo>
                    <a:pt x="486594" y="446156"/>
                  </a:lnTo>
                  <a:lnTo>
                    <a:pt x="492790" y="455408"/>
                  </a:lnTo>
                  <a:lnTo>
                    <a:pt x="494880" y="465950"/>
                  </a:lnTo>
                  <a:lnTo>
                    <a:pt x="492862" y="476506"/>
                  </a:lnTo>
                  <a:lnTo>
                    <a:pt x="486689" y="485853"/>
                  </a:lnTo>
                  <a:lnTo>
                    <a:pt x="486491" y="486463"/>
                  </a:lnTo>
                  <a:lnTo>
                    <a:pt x="477146" y="492484"/>
                  </a:lnTo>
                  <a:lnTo>
                    <a:pt x="466582" y="494491"/>
                  </a:lnTo>
                  <a:lnTo>
                    <a:pt x="506001" y="494491"/>
                  </a:lnTo>
                  <a:lnTo>
                    <a:pt x="512254" y="485092"/>
                  </a:lnTo>
                  <a:lnTo>
                    <a:pt x="515849" y="466703"/>
                  </a:lnTo>
                  <a:lnTo>
                    <a:pt x="512283" y="448310"/>
                  </a:lnTo>
                  <a:lnTo>
                    <a:pt x="501552" y="432137"/>
                  </a:lnTo>
                  <a:lnTo>
                    <a:pt x="454306" y="384614"/>
                  </a:lnTo>
                  <a:lnTo>
                    <a:pt x="462234" y="369666"/>
                  </a:lnTo>
                  <a:lnTo>
                    <a:pt x="439864" y="369666"/>
                  </a:lnTo>
                  <a:lnTo>
                    <a:pt x="418361" y="348121"/>
                  </a:lnTo>
                  <a:close/>
                </a:path>
                <a:path w="516254" h="515620">
                  <a:moveTo>
                    <a:pt x="361051" y="400901"/>
                  </a:moveTo>
                  <a:lnTo>
                    <a:pt x="331961" y="400901"/>
                  </a:lnTo>
                  <a:lnTo>
                    <a:pt x="369820" y="438734"/>
                  </a:lnTo>
                  <a:lnTo>
                    <a:pt x="329375" y="459026"/>
                  </a:lnTo>
                  <a:lnTo>
                    <a:pt x="286989" y="470651"/>
                  </a:lnTo>
                  <a:lnTo>
                    <a:pt x="243869" y="473865"/>
                  </a:lnTo>
                  <a:lnTo>
                    <a:pt x="346234" y="473865"/>
                  </a:lnTo>
                  <a:lnTo>
                    <a:pt x="384778" y="453682"/>
                  </a:lnTo>
                  <a:lnTo>
                    <a:pt x="413868" y="453682"/>
                  </a:lnTo>
                  <a:lnTo>
                    <a:pt x="361051" y="400901"/>
                  </a:lnTo>
                  <a:close/>
                </a:path>
                <a:path w="516254" h="515620">
                  <a:moveTo>
                    <a:pt x="235921" y="85878"/>
                  </a:moveTo>
                  <a:lnTo>
                    <a:pt x="193289" y="94544"/>
                  </a:lnTo>
                  <a:lnTo>
                    <a:pt x="154226" y="113684"/>
                  </a:lnTo>
                  <a:lnTo>
                    <a:pt x="120902" y="142558"/>
                  </a:lnTo>
                  <a:lnTo>
                    <a:pt x="95489" y="180426"/>
                  </a:lnTo>
                  <a:lnTo>
                    <a:pt x="88818" y="195863"/>
                  </a:lnTo>
                  <a:lnTo>
                    <a:pt x="20631" y="195863"/>
                  </a:lnTo>
                  <a:lnTo>
                    <a:pt x="20631" y="216480"/>
                  </a:lnTo>
                  <a:lnTo>
                    <a:pt x="83041" y="216480"/>
                  </a:lnTo>
                  <a:lnTo>
                    <a:pt x="81525" y="224132"/>
                  </a:lnTo>
                  <a:lnTo>
                    <a:pt x="80382" y="231847"/>
                  </a:lnTo>
                  <a:lnTo>
                    <a:pt x="79614" y="239609"/>
                  </a:lnTo>
                  <a:lnTo>
                    <a:pt x="79225" y="247406"/>
                  </a:lnTo>
                  <a:lnTo>
                    <a:pt x="0" y="247406"/>
                  </a:lnTo>
                  <a:lnTo>
                    <a:pt x="0" y="268023"/>
                  </a:lnTo>
                  <a:lnTo>
                    <a:pt x="79947" y="268023"/>
                  </a:lnTo>
                  <a:lnTo>
                    <a:pt x="80767" y="275854"/>
                  </a:lnTo>
                  <a:lnTo>
                    <a:pt x="81987" y="283628"/>
                  </a:lnTo>
                  <a:lnTo>
                    <a:pt x="83606" y="291331"/>
                  </a:lnTo>
                  <a:lnTo>
                    <a:pt x="85620" y="298949"/>
                  </a:lnTo>
                  <a:lnTo>
                    <a:pt x="21766" y="298949"/>
                  </a:lnTo>
                  <a:lnTo>
                    <a:pt x="21766" y="319566"/>
                  </a:lnTo>
                  <a:lnTo>
                    <a:pt x="93048" y="319566"/>
                  </a:lnTo>
                  <a:lnTo>
                    <a:pt x="116391" y="358646"/>
                  </a:lnTo>
                  <a:lnTo>
                    <a:pt x="148092" y="389173"/>
                  </a:lnTo>
                  <a:lnTo>
                    <a:pt x="186025" y="410297"/>
                  </a:lnTo>
                  <a:lnTo>
                    <a:pt x="228066" y="421169"/>
                  </a:lnTo>
                  <a:lnTo>
                    <a:pt x="272090" y="420937"/>
                  </a:lnTo>
                  <a:lnTo>
                    <a:pt x="315972" y="408753"/>
                  </a:lnTo>
                  <a:lnTo>
                    <a:pt x="321439" y="406417"/>
                  </a:lnTo>
                  <a:lnTo>
                    <a:pt x="326777" y="403796"/>
                  </a:lnTo>
                  <a:lnTo>
                    <a:pt x="330300" y="401829"/>
                  </a:lnTo>
                  <a:lnTo>
                    <a:pt x="249229" y="401829"/>
                  </a:lnTo>
                  <a:lnTo>
                    <a:pt x="201983" y="394214"/>
                  </a:lnTo>
                  <a:lnTo>
                    <a:pt x="160951" y="373009"/>
                  </a:lnTo>
                  <a:lnTo>
                    <a:pt x="128589" y="340665"/>
                  </a:lnTo>
                  <a:lnTo>
                    <a:pt x="107373" y="299670"/>
                  </a:lnTo>
                  <a:lnTo>
                    <a:pt x="99753" y="252457"/>
                  </a:lnTo>
                  <a:lnTo>
                    <a:pt x="107373" y="205241"/>
                  </a:lnTo>
                  <a:lnTo>
                    <a:pt x="128593" y="164237"/>
                  </a:lnTo>
                  <a:lnTo>
                    <a:pt x="160951" y="131904"/>
                  </a:lnTo>
                  <a:lnTo>
                    <a:pt x="201983" y="110700"/>
                  </a:lnTo>
                  <a:lnTo>
                    <a:pt x="249228" y="103086"/>
                  </a:lnTo>
                  <a:lnTo>
                    <a:pt x="323453" y="103086"/>
                  </a:lnTo>
                  <a:lnTo>
                    <a:pt x="323210" y="102922"/>
                  </a:lnTo>
                  <a:lnTo>
                    <a:pt x="279951" y="88424"/>
                  </a:lnTo>
                  <a:lnTo>
                    <a:pt x="235921" y="85878"/>
                  </a:lnTo>
                  <a:close/>
                </a:path>
                <a:path w="516254" h="515620">
                  <a:moveTo>
                    <a:pt x="323453" y="103086"/>
                  </a:moveTo>
                  <a:lnTo>
                    <a:pt x="249228" y="103086"/>
                  </a:lnTo>
                  <a:lnTo>
                    <a:pt x="296474" y="110700"/>
                  </a:lnTo>
                  <a:lnTo>
                    <a:pt x="337506" y="131904"/>
                  </a:lnTo>
                  <a:lnTo>
                    <a:pt x="369863" y="164237"/>
                  </a:lnTo>
                  <a:lnTo>
                    <a:pt x="391083" y="205242"/>
                  </a:lnTo>
                  <a:lnTo>
                    <a:pt x="398704" y="252457"/>
                  </a:lnTo>
                  <a:lnTo>
                    <a:pt x="391009" y="299715"/>
                  </a:lnTo>
                  <a:lnTo>
                    <a:pt x="369756" y="340674"/>
                  </a:lnTo>
                  <a:lnTo>
                    <a:pt x="337420" y="372966"/>
                  </a:lnTo>
                  <a:lnTo>
                    <a:pt x="296424" y="394169"/>
                  </a:lnTo>
                  <a:lnTo>
                    <a:pt x="249229" y="401829"/>
                  </a:lnTo>
                  <a:lnTo>
                    <a:pt x="330300" y="401829"/>
                  </a:lnTo>
                  <a:lnTo>
                    <a:pt x="331961" y="400901"/>
                  </a:lnTo>
                  <a:lnTo>
                    <a:pt x="361051" y="400901"/>
                  </a:lnTo>
                  <a:lnTo>
                    <a:pt x="349498" y="389356"/>
                  </a:lnTo>
                  <a:lnTo>
                    <a:pt x="360669" y="380334"/>
                  </a:lnTo>
                  <a:lnTo>
                    <a:pt x="371013" y="370417"/>
                  </a:lnTo>
                  <a:lnTo>
                    <a:pt x="380476" y="359661"/>
                  </a:lnTo>
                  <a:lnTo>
                    <a:pt x="389007" y="348121"/>
                  </a:lnTo>
                  <a:lnTo>
                    <a:pt x="418361" y="348121"/>
                  </a:lnTo>
                  <a:lnTo>
                    <a:pt x="400767" y="330494"/>
                  </a:lnTo>
                  <a:lnTo>
                    <a:pt x="415276" y="287262"/>
                  </a:lnTo>
                  <a:lnTo>
                    <a:pt x="417825" y="243260"/>
                  </a:lnTo>
                  <a:lnTo>
                    <a:pt x="409154" y="200656"/>
                  </a:lnTo>
                  <a:lnTo>
                    <a:pt x="390002" y="161619"/>
                  </a:lnTo>
                  <a:lnTo>
                    <a:pt x="361107" y="128318"/>
                  </a:lnTo>
                  <a:lnTo>
                    <a:pt x="323453" y="103086"/>
                  </a:lnTo>
                  <a:close/>
                </a:path>
                <a:path w="516254" h="515620">
                  <a:moveTo>
                    <a:pt x="347033" y="20994"/>
                  </a:moveTo>
                  <a:lnTo>
                    <a:pt x="259854" y="20994"/>
                  </a:lnTo>
                  <a:lnTo>
                    <a:pt x="303980" y="27518"/>
                  </a:lnTo>
                  <a:lnTo>
                    <a:pt x="347202" y="43158"/>
                  </a:lnTo>
                  <a:lnTo>
                    <a:pt x="390738" y="70513"/>
                  </a:lnTo>
                  <a:lnTo>
                    <a:pt x="426395" y="106231"/>
                  </a:lnTo>
                  <a:lnTo>
                    <a:pt x="453152" y="148685"/>
                  </a:lnTo>
                  <a:lnTo>
                    <a:pt x="469983" y="196250"/>
                  </a:lnTo>
                  <a:lnTo>
                    <a:pt x="475866" y="247303"/>
                  </a:lnTo>
                  <a:lnTo>
                    <a:pt x="473612" y="279611"/>
                  </a:lnTo>
                  <a:lnTo>
                    <a:pt x="466765" y="311097"/>
                  </a:lnTo>
                  <a:lnTo>
                    <a:pt x="455468" y="341278"/>
                  </a:lnTo>
                  <a:lnTo>
                    <a:pt x="439864" y="369666"/>
                  </a:lnTo>
                  <a:lnTo>
                    <a:pt x="462234" y="369666"/>
                  </a:lnTo>
                  <a:lnTo>
                    <a:pt x="477791" y="340334"/>
                  </a:lnTo>
                  <a:lnTo>
                    <a:pt x="491560" y="293694"/>
                  </a:lnTo>
                  <a:lnTo>
                    <a:pt x="495888" y="246071"/>
                  </a:lnTo>
                  <a:lnTo>
                    <a:pt x="491051" y="198847"/>
                  </a:lnTo>
                  <a:lnTo>
                    <a:pt x="477328" y="153401"/>
                  </a:lnTo>
                  <a:lnTo>
                    <a:pt x="454992" y="111112"/>
                  </a:lnTo>
                  <a:lnTo>
                    <a:pt x="424323" y="73361"/>
                  </a:lnTo>
                  <a:lnTo>
                    <a:pt x="385594" y="41526"/>
                  </a:lnTo>
                  <a:lnTo>
                    <a:pt x="353907" y="23638"/>
                  </a:lnTo>
                  <a:lnTo>
                    <a:pt x="347033" y="20994"/>
                  </a:lnTo>
                  <a:close/>
                </a:path>
                <a:path w="516254" h="515620">
                  <a:moveTo>
                    <a:pt x="248506" y="0"/>
                  </a:moveTo>
                  <a:lnTo>
                    <a:pt x="201895" y="4647"/>
                  </a:lnTo>
                  <a:lnTo>
                    <a:pt x="157727" y="17656"/>
                  </a:lnTo>
                  <a:lnTo>
                    <a:pt x="117019" y="38386"/>
                  </a:lnTo>
                  <a:lnTo>
                    <a:pt x="80783" y="66198"/>
                  </a:lnTo>
                  <a:lnTo>
                    <a:pt x="50035" y="100451"/>
                  </a:lnTo>
                  <a:lnTo>
                    <a:pt x="25789" y="140506"/>
                  </a:lnTo>
                  <a:lnTo>
                    <a:pt x="44357" y="149371"/>
                  </a:lnTo>
                  <a:lnTo>
                    <a:pt x="68320" y="110167"/>
                  </a:lnTo>
                  <a:lnTo>
                    <a:pt x="98688" y="77516"/>
                  </a:lnTo>
                  <a:lnTo>
                    <a:pt x="134244" y="51847"/>
                  </a:lnTo>
                  <a:lnTo>
                    <a:pt x="173769" y="33585"/>
                  </a:lnTo>
                  <a:lnTo>
                    <a:pt x="216045" y="23159"/>
                  </a:lnTo>
                  <a:lnTo>
                    <a:pt x="259854" y="20994"/>
                  </a:lnTo>
                  <a:lnTo>
                    <a:pt x="347033" y="20994"/>
                  </a:lnTo>
                  <a:lnTo>
                    <a:pt x="320122" y="10641"/>
                  </a:lnTo>
                  <a:lnTo>
                    <a:pt x="284801" y="2704"/>
                  </a:lnTo>
                  <a:lnTo>
                    <a:pt x="248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3389" y="4619290"/>
              <a:ext cx="188898" cy="19235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491734" y="4069079"/>
              <a:ext cx="2490470" cy="497840"/>
            </a:xfrm>
            <a:custGeom>
              <a:avLst/>
              <a:gdLst/>
              <a:ahLst/>
              <a:cxnLst/>
              <a:rect l="l" t="t" r="r" b="b"/>
              <a:pathLst>
                <a:path w="2490470" h="497839">
                  <a:moveTo>
                    <a:pt x="2489200" y="52578"/>
                  </a:moveTo>
                  <a:lnTo>
                    <a:pt x="2454148" y="35052"/>
                  </a:lnTo>
                  <a:lnTo>
                    <a:pt x="2384044" y="0"/>
                  </a:lnTo>
                  <a:lnTo>
                    <a:pt x="2384044" y="35052"/>
                  </a:lnTo>
                  <a:lnTo>
                    <a:pt x="19812" y="35052"/>
                  </a:lnTo>
                  <a:lnTo>
                    <a:pt x="19812" y="70104"/>
                  </a:lnTo>
                  <a:lnTo>
                    <a:pt x="2384044" y="70104"/>
                  </a:lnTo>
                  <a:lnTo>
                    <a:pt x="2384044" y="105156"/>
                  </a:lnTo>
                  <a:lnTo>
                    <a:pt x="2454148" y="70104"/>
                  </a:lnTo>
                  <a:lnTo>
                    <a:pt x="2489200" y="52578"/>
                  </a:lnTo>
                  <a:close/>
                </a:path>
                <a:path w="2490470" h="497839">
                  <a:moveTo>
                    <a:pt x="2489962" y="438912"/>
                  </a:moveTo>
                  <a:lnTo>
                    <a:pt x="105232" y="427189"/>
                  </a:lnTo>
                  <a:lnTo>
                    <a:pt x="105410" y="392176"/>
                  </a:lnTo>
                  <a:lnTo>
                    <a:pt x="0" y="444246"/>
                  </a:lnTo>
                  <a:lnTo>
                    <a:pt x="104902" y="497332"/>
                  </a:lnTo>
                  <a:lnTo>
                    <a:pt x="105067" y="462241"/>
                  </a:lnTo>
                  <a:lnTo>
                    <a:pt x="2489708" y="473964"/>
                  </a:lnTo>
                  <a:lnTo>
                    <a:pt x="2489962" y="438912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67283" y="4354195"/>
            <a:ext cx="4533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50" b="1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68374" y="3831335"/>
            <a:ext cx="1850389" cy="424180"/>
            <a:chOff x="1468374" y="3831335"/>
            <a:chExt cx="1850389" cy="424180"/>
          </a:xfrm>
        </p:grpSpPr>
        <p:sp>
          <p:nvSpPr>
            <p:cNvPr id="19" name="object 19"/>
            <p:cNvSpPr/>
            <p:nvPr/>
          </p:nvSpPr>
          <p:spPr>
            <a:xfrm>
              <a:off x="1468374" y="4149851"/>
              <a:ext cx="1850389" cy="105410"/>
            </a:xfrm>
            <a:custGeom>
              <a:avLst/>
              <a:gdLst/>
              <a:ahLst/>
              <a:cxnLst/>
              <a:rect l="l" t="t" r="r" b="b"/>
              <a:pathLst>
                <a:path w="1850389" h="105410">
                  <a:moveTo>
                    <a:pt x="1744852" y="0"/>
                  </a:moveTo>
                  <a:lnTo>
                    <a:pt x="1744852" y="105156"/>
                  </a:lnTo>
                  <a:lnTo>
                    <a:pt x="1814957" y="70104"/>
                  </a:lnTo>
                  <a:lnTo>
                    <a:pt x="1762378" y="70104"/>
                  </a:lnTo>
                  <a:lnTo>
                    <a:pt x="1762378" y="35052"/>
                  </a:lnTo>
                  <a:lnTo>
                    <a:pt x="1814957" y="35052"/>
                  </a:lnTo>
                  <a:lnTo>
                    <a:pt x="1744852" y="0"/>
                  </a:lnTo>
                  <a:close/>
                </a:path>
                <a:path w="1850389" h="105410">
                  <a:moveTo>
                    <a:pt x="1744852" y="35052"/>
                  </a:moveTo>
                  <a:lnTo>
                    <a:pt x="0" y="35052"/>
                  </a:lnTo>
                  <a:lnTo>
                    <a:pt x="0" y="70104"/>
                  </a:lnTo>
                  <a:lnTo>
                    <a:pt x="1744852" y="70104"/>
                  </a:lnTo>
                  <a:lnTo>
                    <a:pt x="1744852" y="35052"/>
                  </a:lnTo>
                  <a:close/>
                </a:path>
                <a:path w="1850389" h="105410">
                  <a:moveTo>
                    <a:pt x="1814957" y="35052"/>
                  </a:moveTo>
                  <a:lnTo>
                    <a:pt x="1762378" y="35052"/>
                  </a:lnTo>
                  <a:lnTo>
                    <a:pt x="1762378" y="70104"/>
                  </a:lnTo>
                  <a:lnTo>
                    <a:pt x="1814957" y="70104"/>
                  </a:lnTo>
                  <a:lnTo>
                    <a:pt x="1850009" y="52578"/>
                  </a:lnTo>
                  <a:lnTo>
                    <a:pt x="1814957" y="35052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647444" y="3831335"/>
              <a:ext cx="334010" cy="320040"/>
            </a:xfrm>
            <a:custGeom>
              <a:avLst/>
              <a:gdLst/>
              <a:ahLst/>
              <a:cxnLst/>
              <a:rect l="l" t="t" r="r" b="b"/>
              <a:pathLst>
                <a:path w="334010" h="320039">
                  <a:moveTo>
                    <a:pt x="166878" y="0"/>
                  </a:moveTo>
                  <a:lnTo>
                    <a:pt x="122502" y="5714"/>
                  </a:lnTo>
                  <a:lnTo>
                    <a:pt x="82634" y="21843"/>
                  </a:lnTo>
                  <a:lnTo>
                    <a:pt x="48863" y="46862"/>
                  </a:lnTo>
                  <a:lnTo>
                    <a:pt x="22775" y="79248"/>
                  </a:lnTo>
                  <a:lnTo>
                    <a:pt x="5958" y="117475"/>
                  </a:lnTo>
                  <a:lnTo>
                    <a:pt x="0" y="160019"/>
                  </a:lnTo>
                  <a:lnTo>
                    <a:pt x="5958" y="202564"/>
                  </a:lnTo>
                  <a:lnTo>
                    <a:pt x="22775" y="240791"/>
                  </a:lnTo>
                  <a:lnTo>
                    <a:pt x="48863" y="273176"/>
                  </a:lnTo>
                  <a:lnTo>
                    <a:pt x="82634" y="298195"/>
                  </a:lnTo>
                  <a:lnTo>
                    <a:pt x="122502" y="314325"/>
                  </a:lnTo>
                  <a:lnTo>
                    <a:pt x="166878" y="320039"/>
                  </a:lnTo>
                  <a:lnTo>
                    <a:pt x="211253" y="314325"/>
                  </a:lnTo>
                  <a:lnTo>
                    <a:pt x="251121" y="298195"/>
                  </a:lnTo>
                  <a:lnTo>
                    <a:pt x="284892" y="273176"/>
                  </a:lnTo>
                  <a:lnTo>
                    <a:pt x="310980" y="240791"/>
                  </a:lnTo>
                  <a:lnTo>
                    <a:pt x="327797" y="202564"/>
                  </a:lnTo>
                  <a:lnTo>
                    <a:pt x="333756" y="160019"/>
                  </a:lnTo>
                  <a:lnTo>
                    <a:pt x="327797" y="117475"/>
                  </a:lnTo>
                  <a:lnTo>
                    <a:pt x="310980" y="79248"/>
                  </a:lnTo>
                  <a:lnTo>
                    <a:pt x="284892" y="46862"/>
                  </a:lnTo>
                  <a:lnTo>
                    <a:pt x="251121" y="21843"/>
                  </a:lnTo>
                  <a:lnTo>
                    <a:pt x="211253" y="5714"/>
                  </a:lnTo>
                  <a:lnTo>
                    <a:pt x="166878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364604" y="3719576"/>
            <a:ext cx="8356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55385" y="4533138"/>
            <a:ext cx="10509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9631" y="4797552"/>
            <a:ext cx="609600" cy="6096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842754" y="5523687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0287" y="3308603"/>
            <a:ext cx="428244" cy="92049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35895" y="2895600"/>
            <a:ext cx="853440" cy="85343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682733" y="3717163"/>
            <a:ext cx="12852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Lak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Formati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2313" y="3868673"/>
            <a:ext cx="960755" cy="239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25"/>
              </a:lnSpc>
              <a:tabLst>
                <a:tab pos="308610" algn="l"/>
              </a:tabLst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baseline="1984" sz="2100" spc="44">
                <a:solidFill>
                  <a:srgbClr val="FFFFFF"/>
                </a:solidFill>
                <a:latin typeface="Trebuchet MS"/>
                <a:cs typeface="Trebuchet MS"/>
              </a:rPr>
              <a:t>Query</a:t>
            </a:r>
            <a:r>
              <a:rPr dirty="0" baseline="1984" sz="21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1984" sz="21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baseline="1984" sz="21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64935" y="3704844"/>
            <a:ext cx="334010" cy="320040"/>
          </a:xfrm>
          <a:custGeom>
            <a:avLst/>
            <a:gdLst/>
            <a:ahLst/>
            <a:cxnLst/>
            <a:rect l="l" t="t" r="r" b="b"/>
            <a:pathLst>
              <a:path w="334010" h="320039">
                <a:moveTo>
                  <a:pt x="166877" y="0"/>
                </a:moveTo>
                <a:lnTo>
                  <a:pt x="122502" y="5714"/>
                </a:lnTo>
                <a:lnTo>
                  <a:pt x="82634" y="21843"/>
                </a:lnTo>
                <a:lnTo>
                  <a:pt x="48863" y="46862"/>
                </a:lnTo>
                <a:lnTo>
                  <a:pt x="22775" y="79247"/>
                </a:lnTo>
                <a:lnTo>
                  <a:pt x="5958" y="117474"/>
                </a:lnTo>
                <a:lnTo>
                  <a:pt x="0" y="160019"/>
                </a:lnTo>
                <a:lnTo>
                  <a:pt x="5958" y="202564"/>
                </a:lnTo>
                <a:lnTo>
                  <a:pt x="22775" y="240791"/>
                </a:lnTo>
                <a:lnTo>
                  <a:pt x="48863" y="273176"/>
                </a:lnTo>
                <a:lnTo>
                  <a:pt x="82634" y="298195"/>
                </a:lnTo>
                <a:lnTo>
                  <a:pt x="122502" y="314324"/>
                </a:lnTo>
                <a:lnTo>
                  <a:pt x="166877" y="320039"/>
                </a:lnTo>
                <a:lnTo>
                  <a:pt x="211253" y="314324"/>
                </a:lnTo>
                <a:lnTo>
                  <a:pt x="251121" y="298195"/>
                </a:lnTo>
                <a:lnTo>
                  <a:pt x="284892" y="273176"/>
                </a:lnTo>
                <a:lnTo>
                  <a:pt x="310980" y="240791"/>
                </a:lnTo>
                <a:lnTo>
                  <a:pt x="327797" y="202564"/>
                </a:lnTo>
                <a:lnTo>
                  <a:pt x="333755" y="160019"/>
                </a:lnTo>
                <a:lnTo>
                  <a:pt x="327797" y="117474"/>
                </a:lnTo>
                <a:lnTo>
                  <a:pt x="310980" y="79247"/>
                </a:lnTo>
                <a:lnTo>
                  <a:pt x="284892" y="46862"/>
                </a:lnTo>
                <a:lnTo>
                  <a:pt x="251121" y="21843"/>
                </a:lnTo>
                <a:lnTo>
                  <a:pt x="211253" y="5714"/>
                </a:lnTo>
                <a:lnTo>
                  <a:pt x="166877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060694" y="3716528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086600" y="4578096"/>
            <a:ext cx="332740" cy="280670"/>
          </a:xfrm>
          <a:custGeom>
            <a:avLst/>
            <a:gdLst/>
            <a:ahLst/>
            <a:cxnLst/>
            <a:rect l="l" t="t" r="r" b="b"/>
            <a:pathLst>
              <a:path w="332740" h="280670">
                <a:moveTo>
                  <a:pt x="166116" y="0"/>
                </a:moveTo>
                <a:lnTo>
                  <a:pt x="113629" y="7144"/>
                </a:lnTo>
                <a:lnTo>
                  <a:pt x="68031" y="27041"/>
                </a:lnTo>
                <a:lnTo>
                  <a:pt x="32064" y="57387"/>
                </a:lnTo>
                <a:lnTo>
                  <a:pt x="8473" y="95877"/>
                </a:lnTo>
                <a:lnTo>
                  <a:pt x="0" y="140207"/>
                </a:lnTo>
                <a:lnTo>
                  <a:pt x="8473" y="184538"/>
                </a:lnTo>
                <a:lnTo>
                  <a:pt x="32064" y="223028"/>
                </a:lnTo>
                <a:lnTo>
                  <a:pt x="68031" y="253374"/>
                </a:lnTo>
                <a:lnTo>
                  <a:pt x="113629" y="273271"/>
                </a:lnTo>
                <a:lnTo>
                  <a:pt x="166116" y="280415"/>
                </a:lnTo>
                <a:lnTo>
                  <a:pt x="218602" y="273271"/>
                </a:lnTo>
                <a:lnTo>
                  <a:pt x="264200" y="253374"/>
                </a:lnTo>
                <a:lnTo>
                  <a:pt x="300167" y="223028"/>
                </a:lnTo>
                <a:lnTo>
                  <a:pt x="323758" y="184538"/>
                </a:lnTo>
                <a:lnTo>
                  <a:pt x="332231" y="140207"/>
                </a:lnTo>
                <a:lnTo>
                  <a:pt x="323758" y="95877"/>
                </a:lnTo>
                <a:lnTo>
                  <a:pt x="300167" y="57387"/>
                </a:lnTo>
                <a:lnTo>
                  <a:pt x="264200" y="27041"/>
                </a:lnTo>
                <a:lnTo>
                  <a:pt x="218602" y="7144"/>
                </a:lnTo>
                <a:lnTo>
                  <a:pt x="166116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181468" y="4570857"/>
            <a:ext cx="144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29761" y="2733294"/>
            <a:ext cx="2078989" cy="3839210"/>
          </a:xfrm>
          <a:custGeom>
            <a:avLst/>
            <a:gdLst/>
            <a:ahLst/>
            <a:cxnLst/>
            <a:rect l="l" t="t" r="r" b="b"/>
            <a:pathLst>
              <a:path w="2078989" h="3839209">
                <a:moveTo>
                  <a:pt x="0" y="3838955"/>
                </a:moveTo>
                <a:lnTo>
                  <a:pt x="2078736" y="3838955"/>
                </a:lnTo>
                <a:lnTo>
                  <a:pt x="2078736" y="0"/>
                </a:lnTo>
                <a:lnTo>
                  <a:pt x="0" y="0"/>
                </a:lnTo>
                <a:lnTo>
                  <a:pt x="0" y="3838955"/>
                </a:lnTo>
                <a:close/>
              </a:path>
            </a:pathLst>
          </a:custGeom>
          <a:ln w="19812">
            <a:solidFill>
              <a:srgbClr val="B41A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520440" y="2752470"/>
            <a:ext cx="174815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1600" spc="5">
                <a:solidFill>
                  <a:srgbClr val="B41AFF"/>
                </a:solidFill>
                <a:latin typeface="Trebuchet MS"/>
                <a:cs typeface="Trebuchet MS"/>
              </a:rPr>
              <a:t>Integrated</a:t>
            </a:r>
            <a:r>
              <a:rPr dirty="0" sz="1600" spc="-70">
                <a:solidFill>
                  <a:srgbClr val="B41A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B41AFF"/>
                </a:solidFill>
                <a:latin typeface="Trebuchet MS"/>
                <a:cs typeface="Trebuchet MS"/>
              </a:rPr>
              <a:t>services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09795" y="5119878"/>
            <a:ext cx="441959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5400" marR="5080" indent="-26034">
              <a:lnSpc>
                <a:spcPct val="102200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54246" y="3922014"/>
            <a:ext cx="448945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R="5080" indent="2540">
              <a:lnSpc>
                <a:spcPct val="102200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25">
                <a:solidFill>
                  <a:srgbClr val="FFFFFF"/>
                </a:solidFill>
                <a:latin typeface="Trebuchet MS"/>
                <a:cs typeface="Trebuchet MS"/>
              </a:rPr>
              <a:t>edsh</a:t>
            </a:r>
            <a:r>
              <a:rPr dirty="0" sz="900" spc="-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865496" y="3943603"/>
            <a:ext cx="261620" cy="304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9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8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900" spc="8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  <a:p>
            <a:pPr marL="2540">
              <a:lnSpc>
                <a:spcPct val="100000"/>
              </a:lnSpc>
              <a:spcBef>
                <a:spcPts val="25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9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10">
                <a:solidFill>
                  <a:srgbClr val="FFFFFF"/>
                </a:solidFill>
                <a:latin typeface="Trebuchet MS"/>
                <a:cs typeface="Trebuchet MS"/>
              </a:rPr>
              <a:t>ue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94505" y="5109717"/>
            <a:ext cx="441959" cy="3054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97155" marR="5080" indent="-97790">
              <a:lnSpc>
                <a:spcPct val="102499"/>
              </a:lnSpc>
              <a:spcBef>
                <a:spcPts val="85"/>
              </a:spcBef>
            </a:pP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900" spc="6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710803" y="1141222"/>
            <a:ext cx="3249295" cy="889000"/>
            <a:chOff x="8710803" y="1141222"/>
            <a:chExt cx="3249295" cy="889000"/>
          </a:xfrm>
        </p:grpSpPr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0803" y="1141222"/>
              <a:ext cx="3248787" cy="20027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8804" y="1369822"/>
              <a:ext cx="2998978" cy="18910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8887" y="1598422"/>
              <a:ext cx="2144947" cy="18910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23016" y="1691838"/>
              <a:ext cx="105918" cy="169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3450" y="1598422"/>
              <a:ext cx="336676" cy="1595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4392" y="1827022"/>
              <a:ext cx="2145664" cy="20281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8091952" y="1130414"/>
            <a:ext cx="438784" cy="887730"/>
            <a:chOff x="8091952" y="1130414"/>
            <a:chExt cx="438784" cy="887730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1952" y="1130414"/>
              <a:ext cx="438362" cy="6698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130392" y="1919866"/>
              <a:ext cx="64135" cy="95250"/>
            </a:xfrm>
            <a:custGeom>
              <a:avLst/>
              <a:gdLst/>
              <a:ahLst/>
              <a:cxnLst/>
              <a:rect l="l" t="t" r="r" b="b"/>
              <a:pathLst>
                <a:path w="64134" h="95250">
                  <a:moveTo>
                    <a:pt x="61822" y="0"/>
                  </a:moveTo>
                  <a:lnTo>
                    <a:pt x="0" y="0"/>
                  </a:lnTo>
                  <a:lnTo>
                    <a:pt x="0" y="94753"/>
                  </a:lnTo>
                  <a:lnTo>
                    <a:pt x="63581" y="94753"/>
                  </a:lnTo>
                  <a:lnTo>
                    <a:pt x="63581" y="3995"/>
                  </a:lnTo>
                  <a:lnTo>
                    <a:pt x="63581" y="1787"/>
                  </a:lnTo>
                  <a:lnTo>
                    <a:pt x="61822" y="0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0724" y="1911904"/>
              <a:ext cx="74983" cy="10576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6560" y="1694497"/>
              <a:ext cx="369147" cy="3231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66461" y="1649928"/>
              <a:ext cx="85471" cy="12692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113166" y="1258645"/>
              <a:ext cx="392430" cy="403860"/>
            </a:xfrm>
            <a:custGeom>
              <a:avLst/>
              <a:gdLst/>
              <a:ahLst/>
              <a:cxnLst/>
              <a:rect l="l" t="t" r="r" b="b"/>
              <a:pathLst>
                <a:path w="392429" h="403860">
                  <a:moveTo>
                    <a:pt x="392036" y="193179"/>
                  </a:moveTo>
                  <a:lnTo>
                    <a:pt x="389686" y="180479"/>
                  </a:lnTo>
                  <a:lnTo>
                    <a:pt x="383286" y="170116"/>
                  </a:lnTo>
                  <a:lnTo>
                    <a:pt x="373786" y="163118"/>
                  </a:lnTo>
                  <a:lnTo>
                    <a:pt x="362153" y="160566"/>
                  </a:lnTo>
                  <a:lnTo>
                    <a:pt x="362153" y="103517"/>
                  </a:lnTo>
                  <a:lnTo>
                    <a:pt x="240080" y="123164"/>
                  </a:lnTo>
                  <a:lnTo>
                    <a:pt x="147370" y="83604"/>
                  </a:lnTo>
                  <a:lnTo>
                    <a:pt x="88480" y="28117"/>
                  </a:lnTo>
                  <a:lnTo>
                    <a:pt x="67868" y="0"/>
                  </a:lnTo>
                  <a:lnTo>
                    <a:pt x="47510" y="41198"/>
                  </a:lnTo>
                  <a:lnTo>
                    <a:pt x="36068" y="95504"/>
                  </a:lnTo>
                  <a:lnTo>
                    <a:pt x="31026" y="142824"/>
                  </a:lnTo>
                  <a:lnTo>
                    <a:pt x="30022" y="160604"/>
                  </a:lnTo>
                  <a:lnTo>
                    <a:pt x="29895" y="160566"/>
                  </a:lnTo>
                  <a:lnTo>
                    <a:pt x="18262" y="163118"/>
                  </a:lnTo>
                  <a:lnTo>
                    <a:pt x="8763" y="170116"/>
                  </a:lnTo>
                  <a:lnTo>
                    <a:pt x="2349" y="180479"/>
                  </a:lnTo>
                  <a:lnTo>
                    <a:pt x="0" y="193179"/>
                  </a:lnTo>
                  <a:lnTo>
                    <a:pt x="2349" y="205867"/>
                  </a:lnTo>
                  <a:lnTo>
                    <a:pt x="8763" y="216217"/>
                  </a:lnTo>
                  <a:lnTo>
                    <a:pt x="18262" y="223177"/>
                  </a:lnTo>
                  <a:lnTo>
                    <a:pt x="29895" y="225742"/>
                  </a:lnTo>
                  <a:lnTo>
                    <a:pt x="30327" y="225653"/>
                  </a:lnTo>
                  <a:lnTo>
                    <a:pt x="35826" y="270217"/>
                  </a:lnTo>
                  <a:lnTo>
                    <a:pt x="52578" y="313499"/>
                  </a:lnTo>
                  <a:lnTo>
                    <a:pt x="78549" y="350164"/>
                  </a:lnTo>
                  <a:lnTo>
                    <a:pt x="112179" y="378498"/>
                  </a:lnTo>
                  <a:lnTo>
                    <a:pt x="151853" y="396760"/>
                  </a:lnTo>
                  <a:lnTo>
                    <a:pt x="196024" y="403237"/>
                  </a:lnTo>
                  <a:lnTo>
                    <a:pt x="240182" y="396760"/>
                  </a:lnTo>
                  <a:lnTo>
                    <a:pt x="279869" y="378498"/>
                  </a:lnTo>
                  <a:lnTo>
                    <a:pt x="313499" y="350164"/>
                  </a:lnTo>
                  <a:lnTo>
                    <a:pt x="339471" y="313499"/>
                  </a:lnTo>
                  <a:lnTo>
                    <a:pt x="356222" y="270217"/>
                  </a:lnTo>
                  <a:lnTo>
                    <a:pt x="361708" y="225653"/>
                  </a:lnTo>
                  <a:lnTo>
                    <a:pt x="362153" y="225742"/>
                  </a:lnTo>
                  <a:lnTo>
                    <a:pt x="373786" y="223177"/>
                  </a:lnTo>
                  <a:lnTo>
                    <a:pt x="383286" y="216217"/>
                  </a:lnTo>
                  <a:lnTo>
                    <a:pt x="389686" y="205867"/>
                  </a:lnTo>
                  <a:lnTo>
                    <a:pt x="392036" y="193179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293484" y="1497009"/>
              <a:ext cx="31750" cy="17145"/>
            </a:xfrm>
            <a:custGeom>
              <a:avLst/>
              <a:gdLst/>
              <a:ahLst/>
              <a:cxnLst/>
              <a:rect l="l" t="t" r="r" b="b"/>
              <a:pathLst>
                <a:path w="31750" h="17144">
                  <a:moveTo>
                    <a:pt x="31420" y="0"/>
                  </a:moveTo>
                  <a:lnTo>
                    <a:pt x="0" y="0"/>
                  </a:lnTo>
                  <a:lnTo>
                    <a:pt x="0" y="9450"/>
                  </a:lnTo>
                  <a:lnTo>
                    <a:pt x="7036" y="17137"/>
                  </a:lnTo>
                  <a:lnTo>
                    <a:pt x="15712" y="17137"/>
                  </a:lnTo>
                  <a:lnTo>
                    <a:pt x="24388" y="17137"/>
                  </a:lnTo>
                  <a:lnTo>
                    <a:pt x="31420" y="9450"/>
                  </a:lnTo>
                  <a:lnTo>
                    <a:pt x="31420" y="0"/>
                  </a:lnTo>
                  <a:close/>
                </a:path>
              </a:pathLst>
            </a:custGeom>
            <a:solidFill>
              <a:srgbClr val="D296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8245309" y="1426311"/>
              <a:ext cx="128270" cy="23495"/>
            </a:xfrm>
            <a:custGeom>
              <a:avLst/>
              <a:gdLst/>
              <a:ahLst/>
              <a:cxnLst/>
              <a:rect l="l" t="t" r="r" b="b"/>
              <a:pathLst>
                <a:path w="128270" h="23494">
                  <a:moveTo>
                    <a:pt x="21488" y="5232"/>
                  </a:moveTo>
                  <a:lnTo>
                    <a:pt x="16675" y="0"/>
                  </a:lnTo>
                  <a:lnTo>
                    <a:pt x="4813" y="0"/>
                  </a:lnTo>
                  <a:lnTo>
                    <a:pt x="0" y="5232"/>
                  </a:lnTo>
                  <a:lnTo>
                    <a:pt x="0" y="18161"/>
                  </a:lnTo>
                  <a:lnTo>
                    <a:pt x="4813" y="23406"/>
                  </a:lnTo>
                  <a:lnTo>
                    <a:pt x="16675" y="23406"/>
                  </a:lnTo>
                  <a:lnTo>
                    <a:pt x="21488" y="18161"/>
                  </a:lnTo>
                  <a:lnTo>
                    <a:pt x="21488" y="11696"/>
                  </a:lnTo>
                  <a:lnTo>
                    <a:pt x="21488" y="5232"/>
                  </a:lnTo>
                  <a:close/>
                </a:path>
                <a:path w="128270" h="23494">
                  <a:moveTo>
                    <a:pt x="127762" y="5232"/>
                  </a:moveTo>
                  <a:lnTo>
                    <a:pt x="122948" y="0"/>
                  </a:lnTo>
                  <a:lnTo>
                    <a:pt x="111086" y="0"/>
                  </a:lnTo>
                  <a:lnTo>
                    <a:pt x="106273" y="5232"/>
                  </a:lnTo>
                  <a:lnTo>
                    <a:pt x="106273" y="18161"/>
                  </a:lnTo>
                  <a:lnTo>
                    <a:pt x="111086" y="23406"/>
                  </a:lnTo>
                  <a:lnTo>
                    <a:pt x="122948" y="23406"/>
                  </a:lnTo>
                  <a:lnTo>
                    <a:pt x="127762" y="18161"/>
                  </a:lnTo>
                  <a:lnTo>
                    <a:pt x="127762" y="11696"/>
                  </a:lnTo>
                  <a:lnTo>
                    <a:pt x="127762" y="5232"/>
                  </a:lnTo>
                  <a:close/>
                </a:path>
              </a:pathLst>
            </a:custGeom>
            <a:solidFill>
              <a:srgbClr val="272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268783" y="1561154"/>
              <a:ext cx="81280" cy="33020"/>
            </a:xfrm>
            <a:custGeom>
              <a:avLst/>
              <a:gdLst/>
              <a:ahLst/>
              <a:cxnLst/>
              <a:rect l="l" t="t" r="r" b="b"/>
              <a:pathLst>
                <a:path w="81279" h="33019">
                  <a:moveTo>
                    <a:pt x="80813" y="0"/>
                  </a:moveTo>
                  <a:lnTo>
                    <a:pt x="0" y="1224"/>
                  </a:lnTo>
                  <a:lnTo>
                    <a:pt x="3479" y="13569"/>
                  </a:lnTo>
                  <a:lnTo>
                    <a:pt x="12385" y="23564"/>
                  </a:lnTo>
                  <a:lnTo>
                    <a:pt x="25396" y="30199"/>
                  </a:lnTo>
                  <a:lnTo>
                    <a:pt x="41187" y="32464"/>
                  </a:lnTo>
                  <a:lnTo>
                    <a:pt x="56855" y="29719"/>
                  </a:lnTo>
                  <a:lnTo>
                    <a:pt x="69531" y="22695"/>
                  </a:lnTo>
                  <a:lnTo>
                    <a:pt x="77942" y="12440"/>
                  </a:lnTo>
                  <a:lnTo>
                    <a:pt x="80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8082089" y="2024306"/>
            <a:ext cx="454659" cy="1689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450" spc="-5" b="1">
                <a:solidFill>
                  <a:srgbClr val="16181F"/>
                </a:solidFill>
                <a:latin typeface="Trebuchet MS"/>
                <a:cs typeface="Trebuchet MS"/>
              </a:rPr>
              <a:t>DATA</a:t>
            </a:r>
            <a:r>
              <a:rPr dirty="0" sz="450" spc="-30" b="1">
                <a:solidFill>
                  <a:srgbClr val="16181F"/>
                </a:solidFill>
                <a:latin typeface="Trebuchet MS"/>
                <a:cs typeface="Trebuchet MS"/>
              </a:rPr>
              <a:t> </a:t>
            </a: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SECURITY</a:t>
            </a:r>
            <a:endParaRPr sz="450">
              <a:latin typeface="Trebuchet MS"/>
              <a:cs typeface="Trebuchet MS"/>
            </a:endParaRPr>
          </a:p>
          <a:p>
            <a:pPr algn="ctr" marL="10160">
              <a:lnSpc>
                <a:spcPct val="100000"/>
              </a:lnSpc>
              <a:spcBef>
                <a:spcPts val="25"/>
              </a:spcBef>
            </a:pP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OFFICER</a:t>
            </a:r>
            <a:endParaRPr sz="45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981188" y="2854451"/>
            <a:ext cx="487680" cy="3096895"/>
          </a:xfrm>
          <a:prstGeom prst="rect">
            <a:avLst/>
          </a:prstGeom>
          <a:solidFill>
            <a:srgbClr val="550080"/>
          </a:solidFill>
          <a:ln w="6096">
            <a:solidFill>
              <a:srgbClr val="E6B3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imes New Roman"/>
              <a:cs typeface="Times New Roman"/>
            </a:endParaRPr>
          </a:p>
          <a:p>
            <a:pPr algn="just" marL="179070" marR="170180" indent="7620">
              <a:lnSpc>
                <a:spcPts val="1730"/>
              </a:lnSpc>
            </a:pP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658451" y="5476684"/>
            <a:ext cx="716915" cy="718820"/>
          </a:xfrm>
          <a:custGeom>
            <a:avLst/>
            <a:gdLst/>
            <a:ahLst/>
            <a:cxnLst/>
            <a:rect l="l" t="t" r="r" b="b"/>
            <a:pathLst>
              <a:path w="716914" h="718820">
                <a:moveTo>
                  <a:pt x="716343" y="245427"/>
                </a:moveTo>
                <a:lnTo>
                  <a:pt x="715454" y="243459"/>
                </a:lnTo>
                <a:lnTo>
                  <a:pt x="713651" y="239483"/>
                </a:lnTo>
                <a:lnTo>
                  <a:pt x="713511" y="239179"/>
                </a:lnTo>
                <a:lnTo>
                  <a:pt x="713181" y="238455"/>
                </a:lnTo>
                <a:lnTo>
                  <a:pt x="709396" y="230111"/>
                </a:lnTo>
                <a:lnTo>
                  <a:pt x="694118" y="223151"/>
                </a:lnTo>
                <a:lnTo>
                  <a:pt x="668426" y="223151"/>
                </a:lnTo>
                <a:lnTo>
                  <a:pt x="668426" y="271195"/>
                </a:lnTo>
                <a:lnTo>
                  <a:pt x="668426" y="670458"/>
                </a:lnTo>
                <a:lnTo>
                  <a:pt x="47904" y="670458"/>
                </a:lnTo>
                <a:lnTo>
                  <a:pt x="47904" y="271195"/>
                </a:lnTo>
                <a:lnTo>
                  <a:pt x="668426" y="271195"/>
                </a:lnTo>
                <a:lnTo>
                  <a:pt x="668426" y="223151"/>
                </a:lnTo>
                <a:lnTo>
                  <a:pt x="22225" y="223151"/>
                </a:lnTo>
                <a:lnTo>
                  <a:pt x="6946" y="230111"/>
                </a:lnTo>
                <a:lnTo>
                  <a:pt x="0" y="245427"/>
                </a:lnTo>
                <a:lnTo>
                  <a:pt x="0" y="696214"/>
                </a:lnTo>
                <a:lnTo>
                  <a:pt x="6946" y="711542"/>
                </a:lnTo>
                <a:lnTo>
                  <a:pt x="22225" y="718502"/>
                </a:lnTo>
                <a:lnTo>
                  <a:pt x="694118" y="718502"/>
                </a:lnTo>
                <a:lnTo>
                  <a:pt x="709396" y="711542"/>
                </a:lnTo>
                <a:lnTo>
                  <a:pt x="713181" y="703199"/>
                </a:lnTo>
                <a:lnTo>
                  <a:pt x="713511" y="702475"/>
                </a:lnTo>
                <a:lnTo>
                  <a:pt x="713651" y="702170"/>
                </a:lnTo>
                <a:lnTo>
                  <a:pt x="715454" y="698195"/>
                </a:lnTo>
                <a:lnTo>
                  <a:pt x="716343" y="696214"/>
                </a:lnTo>
                <a:lnTo>
                  <a:pt x="716343" y="694474"/>
                </a:lnTo>
                <a:lnTo>
                  <a:pt x="716343" y="691159"/>
                </a:lnTo>
                <a:lnTo>
                  <a:pt x="716343" y="250494"/>
                </a:lnTo>
                <a:lnTo>
                  <a:pt x="716343" y="247167"/>
                </a:lnTo>
                <a:lnTo>
                  <a:pt x="716343" y="245427"/>
                </a:lnTo>
                <a:close/>
              </a:path>
              <a:path w="716914" h="718820">
                <a:moveTo>
                  <a:pt x="716343" y="22275"/>
                </a:moveTo>
                <a:lnTo>
                  <a:pt x="715454" y="20307"/>
                </a:lnTo>
                <a:lnTo>
                  <a:pt x="713651" y="16332"/>
                </a:lnTo>
                <a:lnTo>
                  <a:pt x="713511" y="16027"/>
                </a:lnTo>
                <a:lnTo>
                  <a:pt x="713181" y="15303"/>
                </a:lnTo>
                <a:lnTo>
                  <a:pt x="709396" y="6959"/>
                </a:lnTo>
                <a:lnTo>
                  <a:pt x="694118" y="0"/>
                </a:lnTo>
                <a:lnTo>
                  <a:pt x="22225" y="0"/>
                </a:lnTo>
                <a:lnTo>
                  <a:pt x="6946" y="6959"/>
                </a:lnTo>
                <a:lnTo>
                  <a:pt x="0" y="22275"/>
                </a:lnTo>
                <a:lnTo>
                  <a:pt x="0" y="213156"/>
                </a:lnTo>
                <a:lnTo>
                  <a:pt x="47904" y="213156"/>
                </a:lnTo>
                <a:lnTo>
                  <a:pt x="47904" y="205143"/>
                </a:lnTo>
                <a:lnTo>
                  <a:pt x="47904" y="197129"/>
                </a:lnTo>
                <a:lnTo>
                  <a:pt x="47904" y="48044"/>
                </a:lnTo>
                <a:lnTo>
                  <a:pt x="668426" y="48044"/>
                </a:lnTo>
                <a:lnTo>
                  <a:pt x="668426" y="213156"/>
                </a:lnTo>
                <a:lnTo>
                  <a:pt x="716343" y="213156"/>
                </a:lnTo>
                <a:lnTo>
                  <a:pt x="716343" y="205143"/>
                </a:lnTo>
                <a:lnTo>
                  <a:pt x="716343" y="197129"/>
                </a:lnTo>
                <a:lnTo>
                  <a:pt x="716343" y="27330"/>
                </a:lnTo>
                <a:lnTo>
                  <a:pt x="716343" y="24015"/>
                </a:lnTo>
                <a:lnTo>
                  <a:pt x="716343" y="22275"/>
                </a:lnTo>
                <a:close/>
              </a:path>
            </a:pathLst>
          </a:custGeom>
          <a:solidFill>
            <a:srgbClr val="E887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3695446" y="6230213"/>
            <a:ext cx="610235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67005" marR="5080" indent="-167640">
              <a:lnSpc>
                <a:spcPct val="102200"/>
              </a:lnSpc>
              <a:spcBef>
                <a:spcPts val="85"/>
              </a:spcBef>
            </a:pP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900" spc="-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9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2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900" spc="1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dirty="0" sz="9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ty  </a:t>
            </a:r>
            <a:r>
              <a:rPr dirty="0" sz="900" spc="4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597235" y="5476684"/>
            <a:ext cx="716915" cy="718820"/>
          </a:xfrm>
          <a:custGeom>
            <a:avLst/>
            <a:gdLst/>
            <a:ahLst/>
            <a:cxnLst/>
            <a:rect l="l" t="t" r="r" b="b"/>
            <a:pathLst>
              <a:path w="716914" h="718820">
                <a:moveTo>
                  <a:pt x="716343" y="245427"/>
                </a:moveTo>
                <a:lnTo>
                  <a:pt x="715454" y="243459"/>
                </a:lnTo>
                <a:lnTo>
                  <a:pt x="713651" y="239483"/>
                </a:lnTo>
                <a:lnTo>
                  <a:pt x="713511" y="239179"/>
                </a:lnTo>
                <a:lnTo>
                  <a:pt x="713181" y="238455"/>
                </a:lnTo>
                <a:lnTo>
                  <a:pt x="709396" y="230111"/>
                </a:lnTo>
                <a:lnTo>
                  <a:pt x="694118" y="223151"/>
                </a:lnTo>
                <a:lnTo>
                  <a:pt x="668426" y="223151"/>
                </a:lnTo>
                <a:lnTo>
                  <a:pt x="668426" y="271195"/>
                </a:lnTo>
                <a:lnTo>
                  <a:pt x="668426" y="670458"/>
                </a:lnTo>
                <a:lnTo>
                  <a:pt x="47904" y="670458"/>
                </a:lnTo>
                <a:lnTo>
                  <a:pt x="47904" y="271195"/>
                </a:lnTo>
                <a:lnTo>
                  <a:pt x="668426" y="271195"/>
                </a:lnTo>
                <a:lnTo>
                  <a:pt x="668426" y="223151"/>
                </a:lnTo>
                <a:lnTo>
                  <a:pt x="22225" y="223151"/>
                </a:lnTo>
                <a:lnTo>
                  <a:pt x="6946" y="230111"/>
                </a:lnTo>
                <a:lnTo>
                  <a:pt x="0" y="245427"/>
                </a:lnTo>
                <a:lnTo>
                  <a:pt x="0" y="696214"/>
                </a:lnTo>
                <a:lnTo>
                  <a:pt x="6946" y="711542"/>
                </a:lnTo>
                <a:lnTo>
                  <a:pt x="22225" y="718502"/>
                </a:lnTo>
                <a:lnTo>
                  <a:pt x="694118" y="718502"/>
                </a:lnTo>
                <a:lnTo>
                  <a:pt x="709396" y="711542"/>
                </a:lnTo>
                <a:lnTo>
                  <a:pt x="713181" y="703199"/>
                </a:lnTo>
                <a:lnTo>
                  <a:pt x="713511" y="702475"/>
                </a:lnTo>
                <a:lnTo>
                  <a:pt x="713651" y="702170"/>
                </a:lnTo>
                <a:lnTo>
                  <a:pt x="715454" y="698195"/>
                </a:lnTo>
                <a:lnTo>
                  <a:pt x="716343" y="696214"/>
                </a:lnTo>
                <a:lnTo>
                  <a:pt x="716343" y="694474"/>
                </a:lnTo>
                <a:lnTo>
                  <a:pt x="716343" y="691159"/>
                </a:lnTo>
                <a:lnTo>
                  <a:pt x="716343" y="250494"/>
                </a:lnTo>
                <a:lnTo>
                  <a:pt x="716343" y="247167"/>
                </a:lnTo>
                <a:lnTo>
                  <a:pt x="716343" y="245427"/>
                </a:lnTo>
                <a:close/>
              </a:path>
              <a:path w="716914" h="718820">
                <a:moveTo>
                  <a:pt x="716343" y="22275"/>
                </a:moveTo>
                <a:lnTo>
                  <a:pt x="715454" y="20307"/>
                </a:lnTo>
                <a:lnTo>
                  <a:pt x="713651" y="16332"/>
                </a:lnTo>
                <a:lnTo>
                  <a:pt x="713511" y="16027"/>
                </a:lnTo>
                <a:lnTo>
                  <a:pt x="713181" y="15303"/>
                </a:lnTo>
                <a:lnTo>
                  <a:pt x="709396" y="6959"/>
                </a:lnTo>
                <a:lnTo>
                  <a:pt x="694118" y="0"/>
                </a:lnTo>
                <a:lnTo>
                  <a:pt x="22225" y="0"/>
                </a:lnTo>
                <a:lnTo>
                  <a:pt x="6946" y="6959"/>
                </a:lnTo>
                <a:lnTo>
                  <a:pt x="0" y="22275"/>
                </a:lnTo>
                <a:lnTo>
                  <a:pt x="0" y="213156"/>
                </a:lnTo>
                <a:lnTo>
                  <a:pt x="47904" y="213156"/>
                </a:lnTo>
                <a:lnTo>
                  <a:pt x="47904" y="205143"/>
                </a:lnTo>
                <a:lnTo>
                  <a:pt x="47904" y="197129"/>
                </a:lnTo>
                <a:lnTo>
                  <a:pt x="47904" y="48044"/>
                </a:lnTo>
                <a:lnTo>
                  <a:pt x="668426" y="48044"/>
                </a:lnTo>
                <a:lnTo>
                  <a:pt x="668426" y="213156"/>
                </a:lnTo>
                <a:lnTo>
                  <a:pt x="716343" y="213156"/>
                </a:lnTo>
                <a:lnTo>
                  <a:pt x="716343" y="205143"/>
                </a:lnTo>
                <a:lnTo>
                  <a:pt x="716343" y="197129"/>
                </a:lnTo>
                <a:lnTo>
                  <a:pt x="716343" y="27330"/>
                </a:lnTo>
                <a:lnTo>
                  <a:pt x="716343" y="24015"/>
                </a:lnTo>
                <a:lnTo>
                  <a:pt x="716343" y="22275"/>
                </a:lnTo>
                <a:close/>
              </a:path>
            </a:pathLst>
          </a:custGeom>
          <a:solidFill>
            <a:srgbClr val="E887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748784" y="6230213"/>
            <a:ext cx="415290" cy="3048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9850" marR="5080" indent="-70485">
              <a:lnSpc>
                <a:spcPct val="102200"/>
              </a:lnSpc>
              <a:spcBef>
                <a:spcPts val="85"/>
              </a:spcBef>
            </a:pPr>
            <a:r>
              <a:rPr dirty="0" sz="900" spc="25">
                <a:solidFill>
                  <a:srgbClr val="FFFFFF"/>
                </a:solidFill>
                <a:latin typeface="Trebuchet MS"/>
                <a:cs typeface="Trebuchet MS"/>
              </a:rPr>
              <a:t>Cus</a:t>
            </a:r>
            <a:r>
              <a:rPr dirty="0" sz="900" spc="25">
                <a:solidFill>
                  <a:srgbClr val="FFFFFF"/>
                </a:solidFill>
                <a:latin typeface="Trebuchet MS"/>
                <a:cs typeface="Trebuchet MS"/>
              </a:rPr>
              <a:t>tom  </a:t>
            </a:r>
            <a:r>
              <a:rPr dirty="0" sz="900" spc="40">
                <a:solidFill>
                  <a:srgbClr val="FFFFFF"/>
                </a:solidFill>
                <a:latin typeface="Trebuchet MS"/>
                <a:cs typeface="Trebuchet MS"/>
              </a:rPr>
              <a:t>Apps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5634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NE</a:t>
            </a:r>
            <a:r>
              <a:rPr dirty="0" spc="120"/>
              <a:t>W</a:t>
            </a:r>
            <a:r>
              <a:rPr dirty="0" spc="-200"/>
              <a:t>!</a:t>
            </a:r>
          </a:p>
        </p:txBody>
      </p:sp>
      <p:grpSp>
        <p:nvGrpSpPr>
          <p:cNvPr id="64" name="object 64"/>
          <p:cNvGrpSpPr/>
          <p:nvPr/>
        </p:nvGrpSpPr>
        <p:grpSpPr>
          <a:xfrm>
            <a:off x="8590026" y="2081783"/>
            <a:ext cx="2715260" cy="4311650"/>
            <a:chOff x="8590026" y="2081783"/>
            <a:chExt cx="2715260" cy="4311650"/>
          </a:xfrm>
        </p:grpSpPr>
        <p:sp>
          <p:nvSpPr>
            <p:cNvPr id="65" name="object 65"/>
            <p:cNvSpPr/>
            <p:nvPr/>
          </p:nvSpPr>
          <p:spPr>
            <a:xfrm>
              <a:off x="8891778" y="2417825"/>
              <a:ext cx="2403475" cy="3965575"/>
            </a:xfrm>
            <a:custGeom>
              <a:avLst/>
              <a:gdLst/>
              <a:ahLst/>
              <a:cxnLst/>
              <a:rect l="l" t="t" r="r" b="b"/>
              <a:pathLst>
                <a:path w="2403475" h="3965575">
                  <a:moveTo>
                    <a:pt x="0" y="3965448"/>
                  </a:moveTo>
                  <a:lnTo>
                    <a:pt x="2403348" y="3965448"/>
                  </a:lnTo>
                  <a:lnTo>
                    <a:pt x="2403348" y="0"/>
                  </a:lnTo>
                  <a:lnTo>
                    <a:pt x="0" y="0"/>
                  </a:lnTo>
                  <a:lnTo>
                    <a:pt x="0" y="3965448"/>
                  </a:lnTo>
                  <a:close/>
                </a:path>
              </a:pathLst>
            </a:custGeom>
            <a:ln w="19812">
              <a:solidFill>
                <a:srgbClr val="5500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590026" y="2081783"/>
              <a:ext cx="1944370" cy="3110865"/>
            </a:xfrm>
            <a:custGeom>
              <a:avLst/>
              <a:gdLst/>
              <a:ahLst/>
              <a:cxnLst/>
              <a:rect l="l" t="t" r="r" b="b"/>
              <a:pathLst>
                <a:path w="1944370" h="3110865">
                  <a:moveTo>
                    <a:pt x="1140079" y="3057906"/>
                  </a:moveTo>
                  <a:lnTo>
                    <a:pt x="1105027" y="3040380"/>
                  </a:lnTo>
                  <a:lnTo>
                    <a:pt x="1034923" y="3005328"/>
                  </a:lnTo>
                  <a:lnTo>
                    <a:pt x="1034923" y="3040380"/>
                  </a:lnTo>
                  <a:lnTo>
                    <a:pt x="105156" y="3040380"/>
                  </a:lnTo>
                  <a:lnTo>
                    <a:pt x="105156" y="3005328"/>
                  </a:lnTo>
                  <a:lnTo>
                    <a:pt x="0" y="3057906"/>
                  </a:lnTo>
                  <a:lnTo>
                    <a:pt x="105156" y="3110484"/>
                  </a:lnTo>
                  <a:lnTo>
                    <a:pt x="105156" y="3075432"/>
                  </a:lnTo>
                  <a:lnTo>
                    <a:pt x="1034923" y="3075432"/>
                  </a:lnTo>
                  <a:lnTo>
                    <a:pt x="1034923" y="3110484"/>
                  </a:lnTo>
                  <a:lnTo>
                    <a:pt x="1105027" y="3075432"/>
                  </a:lnTo>
                  <a:lnTo>
                    <a:pt x="1140079" y="3057906"/>
                  </a:lnTo>
                  <a:close/>
                </a:path>
                <a:path w="1944370" h="3110865">
                  <a:moveTo>
                    <a:pt x="1140079" y="1347978"/>
                  </a:moveTo>
                  <a:lnTo>
                    <a:pt x="1105027" y="1330452"/>
                  </a:lnTo>
                  <a:lnTo>
                    <a:pt x="1034923" y="1295400"/>
                  </a:lnTo>
                  <a:lnTo>
                    <a:pt x="1034923" y="1330452"/>
                  </a:lnTo>
                  <a:lnTo>
                    <a:pt x="105156" y="1330452"/>
                  </a:lnTo>
                  <a:lnTo>
                    <a:pt x="105156" y="1295400"/>
                  </a:lnTo>
                  <a:lnTo>
                    <a:pt x="0" y="1347978"/>
                  </a:lnTo>
                  <a:lnTo>
                    <a:pt x="105156" y="1400556"/>
                  </a:lnTo>
                  <a:lnTo>
                    <a:pt x="105156" y="1365504"/>
                  </a:lnTo>
                  <a:lnTo>
                    <a:pt x="1034923" y="1365504"/>
                  </a:lnTo>
                  <a:lnTo>
                    <a:pt x="1034923" y="1400556"/>
                  </a:lnTo>
                  <a:lnTo>
                    <a:pt x="1105027" y="1365504"/>
                  </a:lnTo>
                  <a:lnTo>
                    <a:pt x="1140079" y="1347978"/>
                  </a:lnTo>
                  <a:close/>
                </a:path>
                <a:path w="1944370" h="3110865">
                  <a:moveTo>
                    <a:pt x="1943862" y="429387"/>
                  </a:moveTo>
                  <a:lnTo>
                    <a:pt x="1798828" y="429387"/>
                  </a:lnTo>
                  <a:lnTo>
                    <a:pt x="1798828" y="0"/>
                  </a:lnTo>
                  <a:lnTo>
                    <a:pt x="1636268" y="0"/>
                  </a:lnTo>
                  <a:lnTo>
                    <a:pt x="1636268" y="429387"/>
                  </a:lnTo>
                  <a:lnTo>
                    <a:pt x="1491234" y="429387"/>
                  </a:lnTo>
                  <a:lnTo>
                    <a:pt x="1717548" y="621792"/>
                  </a:lnTo>
                  <a:lnTo>
                    <a:pt x="1943862" y="429387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76261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Customers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35" b="1">
                <a:latin typeface="Trebuchet MS"/>
                <a:cs typeface="Trebuchet MS"/>
              </a:rPr>
              <a:t>want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05" b="1">
                <a:latin typeface="Trebuchet MS"/>
                <a:cs typeface="Trebuchet MS"/>
              </a:rPr>
              <a:t>more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value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60" b="1">
                <a:latin typeface="Trebuchet MS"/>
                <a:cs typeface="Trebuchet MS"/>
              </a:rPr>
              <a:t>from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45" b="1">
                <a:latin typeface="Trebuchet MS"/>
                <a:cs typeface="Trebuchet MS"/>
              </a:rPr>
              <a:t>their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3782" y="3161538"/>
            <a:ext cx="219710" cy="281940"/>
          </a:xfrm>
          <a:custGeom>
            <a:avLst/>
            <a:gdLst/>
            <a:ahLst/>
            <a:cxnLst/>
            <a:rect l="l" t="t" r="r" b="b"/>
            <a:pathLst>
              <a:path w="219709" h="281939">
                <a:moveTo>
                  <a:pt x="208280" y="281939"/>
                </a:moveTo>
                <a:lnTo>
                  <a:pt x="208280" y="281939"/>
                </a:lnTo>
                <a:lnTo>
                  <a:pt x="3683" y="281939"/>
                </a:lnTo>
                <a:lnTo>
                  <a:pt x="0" y="278257"/>
                </a:lnTo>
                <a:lnTo>
                  <a:pt x="0" y="7365"/>
                </a:lnTo>
                <a:lnTo>
                  <a:pt x="3683" y="0"/>
                </a:lnTo>
                <a:lnTo>
                  <a:pt x="211962" y="0"/>
                </a:lnTo>
                <a:lnTo>
                  <a:pt x="219456" y="7365"/>
                </a:lnTo>
                <a:lnTo>
                  <a:pt x="219456" y="278257"/>
                </a:lnTo>
                <a:lnTo>
                  <a:pt x="211962" y="281939"/>
                </a:lnTo>
                <a:lnTo>
                  <a:pt x="208280" y="281939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338072" y="2595372"/>
            <a:ext cx="789940" cy="858519"/>
            <a:chOff x="1338072" y="2595372"/>
            <a:chExt cx="789940" cy="858519"/>
          </a:xfrm>
        </p:grpSpPr>
        <p:sp>
          <p:nvSpPr>
            <p:cNvPr id="6" name="object 6"/>
            <p:cNvSpPr/>
            <p:nvPr/>
          </p:nvSpPr>
          <p:spPr>
            <a:xfrm>
              <a:off x="1904238" y="2865881"/>
              <a:ext cx="213360" cy="577850"/>
            </a:xfrm>
            <a:custGeom>
              <a:avLst/>
              <a:gdLst/>
              <a:ahLst/>
              <a:cxnLst/>
              <a:rect l="l" t="t" r="r" b="b"/>
              <a:pathLst>
                <a:path w="213360" h="577850">
                  <a:moveTo>
                    <a:pt x="202311" y="577595"/>
                  </a:moveTo>
                  <a:lnTo>
                    <a:pt x="202311" y="577595"/>
                  </a:lnTo>
                  <a:lnTo>
                    <a:pt x="3682" y="577595"/>
                  </a:lnTo>
                  <a:lnTo>
                    <a:pt x="0" y="573913"/>
                  </a:lnTo>
                  <a:lnTo>
                    <a:pt x="0" y="3682"/>
                  </a:lnTo>
                  <a:lnTo>
                    <a:pt x="3682" y="0"/>
                  </a:lnTo>
                  <a:lnTo>
                    <a:pt x="205994" y="0"/>
                  </a:lnTo>
                  <a:lnTo>
                    <a:pt x="213360" y="3682"/>
                  </a:lnTo>
                  <a:lnTo>
                    <a:pt x="213360" y="573913"/>
                  </a:lnTo>
                  <a:lnTo>
                    <a:pt x="205994" y="577595"/>
                  </a:lnTo>
                  <a:lnTo>
                    <a:pt x="202311" y="57759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8206" y="2605278"/>
              <a:ext cx="426720" cy="342900"/>
            </a:xfrm>
            <a:custGeom>
              <a:avLst/>
              <a:gdLst/>
              <a:ahLst/>
              <a:cxnLst/>
              <a:rect l="l" t="t" r="r" b="b"/>
              <a:pathLst>
                <a:path w="426719" h="342900">
                  <a:moveTo>
                    <a:pt x="0" y="280416"/>
                  </a:moveTo>
                  <a:lnTo>
                    <a:pt x="5036" y="256079"/>
                  </a:lnTo>
                  <a:lnTo>
                    <a:pt x="18764" y="236220"/>
                  </a:lnTo>
                  <a:lnTo>
                    <a:pt x="39112" y="222837"/>
                  </a:lnTo>
                  <a:lnTo>
                    <a:pt x="64007" y="217932"/>
                  </a:lnTo>
                  <a:lnTo>
                    <a:pt x="88903" y="222837"/>
                  </a:lnTo>
                  <a:lnTo>
                    <a:pt x="109251" y="236220"/>
                  </a:lnTo>
                  <a:lnTo>
                    <a:pt x="122979" y="256079"/>
                  </a:lnTo>
                  <a:lnTo>
                    <a:pt x="128016" y="280416"/>
                  </a:lnTo>
                  <a:lnTo>
                    <a:pt x="122979" y="304752"/>
                  </a:lnTo>
                  <a:lnTo>
                    <a:pt x="109251" y="324612"/>
                  </a:lnTo>
                  <a:lnTo>
                    <a:pt x="88903" y="337994"/>
                  </a:lnTo>
                  <a:lnTo>
                    <a:pt x="64007" y="342900"/>
                  </a:lnTo>
                  <a:lnTo>
                    <a:pt x="39112" y="337994"/>
                  </a:lnTo>
                  <a:lnTo>
                    <a:pt x="18764" y="324612"/>
                  </a:lnTo>
                  <a:lnTo>
                    <a:pt x="5036" y="304752"/>
                  </a:lnTo>
                  <a:lnTo>
                    <a:pt x="0" y="280416"/>
                  </a:lnTo>
                  <a:close/>
                </a:path>
                <a:path w="426719" h="342900">
                  <a:moveTo>
                    <a:pt x="298704" y="62484"/>
                  </a:moveTo>
                  <a:lnTo>
                    <a:pt x="303740" y="38147"/>
                  </a:lnTo>
                  <a:lnTo>
                    <a:pt x="317468" y="18287"/>
                  </a:lnTo>
                  <a:lnTo>
                    <a:pt x="337816" y="4905"/>
                  </a:lnTo>
                  <a:lnTo>
                    <a:pt x="362712" y="0"/>
                  </a:lnTo>
                  <a:lnTo>
                    <a:pt x="387607" y="4905"/>
                  </a:lnTo>
                  <a:lnTo>
                    <a:pt x="407955" y="18287"/>
                  </a:lnTo>
                  <a:lnTo>
                    <a:pt x="421683" y="38147"/>
                  </a:lnTo>
                  <a:lnTo>
                    <a:pt x="426719" y="62484"/>
                  </a:lnTo>
                  <a:lnTo>
                    <a:pt x="421683" y="86820"/>
                  </a:lnTo>
                  <a:lnTo>
                    <a:pt x="407955" y="106680"/>
                  </a:lnTo>
                  <a:lnTo>
                    <a:pt x="387607" y="120062"/>
                  </a:lnTo>
                  <a:lnTo>
                    <a:pt x="362712" y="124968"/>
                  </a:lnTo>
                  <a:lnTo>
                    <a:pt x="337816" y="120062"/>
                  </a:lnTo>
                  <a:lnTo>
                    <a:pt x="317468" y="106679"/>
                  </a:lnTo>
                  <a:lnTo>
                    <a:pt x="303740" y="86820"/>
                  </a:lnTo>
                  <a:lnTo>
                    <a:pt x="298704" y="62484"/>
                  </a:lnTo>
                  <a:close/>
                </a:path>
                <a:path w="426719" h="342900">
                  <a:moveTo>
                    <a:pt x="309371" y="103632"/>
                  </a:moveTo>
                  <a:lnTo>
                    <a:pt x="120395" y="245363"/>
                  </a:lnTo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02486" y="3025902"/>
              <a:ext cx="219710" cy="417830"/>
            </a:xfrm>
            <a:custGeom>
              <a:avLst/>
              <a:gdLst/>
              <a:ahLst/>
              <a:cxnLst/>
              <a:rect l="l" t="t" r="r" b="b"/>
              <a:pathLst>
                <a:path w="219710" h="417829">
                  <a:moveTo>
                    <a:pt x="208280" y="417575"/>
                  </a:moveTo>
                  <a:lnTo>
                    <a:pt x="208280" y="417575"/>
                  </a:lnTo>
                  <a:lnTo>
                    <a:pt x="0" y="417575"/>
                  </a:lnTo>
                  <a:lnTo>
                    <a:pt x="0" y="410210"/>
                  </a:lnTo>
                  <a:lnTo>
                    <a:pt x="0" y="3683"/>
                  </a:lnTo>
                  <a:lnTo>
                    <a:pt x="3682" y="0"/>
                  </a:lnTo>
                  <a:lnTo>
                    <a:pt x="211962" y="0"/>
                  </a:lnTo>
                  <a:lnTo>
                    <a:pt x="219456" y="3683"/>
                  </a:lnTo>
                  <a:lnTo>
                    <a:pt x="219456" y="417575"/>
                  </a:lnTo>
                  <a:lnTo>
                    <a:pt x="211962" y="417575"/>
                  </a:lnTo>
                  <a:lnTo>
                    <a:pt x="208280" y="417575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47978" y="2911602"/>
              <a:ext cx="300355" cy="184785"/>
            </a:xfrm>
            <a:custGeom>
              <a:avLst/>
              <a:gdLst/>
              <a:ahLst/>
              <a:cxnLst/>
              <a:rect l="l" t="t" r="r" b="b"/>
              <a:pathLst>
                <a:path w="300355" h="184785">
                  <a:moveTo>
                    <a:pt x="0" y="121158"/>
                  </a:moveTo>
                  <a:lnTo>
                    <a:pt x="4970" y="96541"/>
                  </a:lnTo>
                  <a:lnTo>
                    <a:pt x="18526" y="76438"/>
                  </a:lnTo>
                  <a:lnTo>
                    <a:pt x="38629" y="62882"/>
                  </a:lnTo>
                  <a:lnTo>
                    <a:pt x="63246" y="57912"/>
                  </a:lnTo>
                  <a:lnTo>
                    <a:pt x="87862" y="62882"/>
                  </a:lnTo>
                  <a:lnTo>
                    <a:pt x="107965" y="76438"/>
                  </a:lnTo>
                  <a:lnTo>
                    <a:pt x="121521" y="96541"/>
                  </a:lnTo>
                  <a:lnTo>
                    <a:pt x="126491" y="121158"/>
                  </a:lnTo>
                  <a:lnTo>
                    <a:pt x="121521" y="145774"/>
                  </a:lnTo>
                  <a:lnTo>
                    <a:pt x="107965" y="165877"/>
                  </a:lnTo>
                  <a:lnTo>
                    <a:pt x="87862" y="179433"/>
                  </a:lnTo>
                  <a:lnTo>
                    <a:pt x="63246" y="184403"/>
                  </a:lnTo>
                  <a:lnTo>
                    <a:pt x="38629" y="179433"/>
                  </a:lnTo>
                  <a:lnTo>
                    <a:pt x="18526" y="165877"/>
                  </a:lnTo>
                  <a:lnTo>
                    <a:pt x="4970" y="145774"/>
                  </a:lnTo>
                  <a:lnTo>
                    <a:pt x="0" y="121158"/>
                  </a:lnTo>
                  <a:close/>
                </a:path>
                <a:path w="300355" h="184785">
                  <a:moveTo>
                    <a:pt x="300228" y="0"/>
                  </a:moveTo>
                  <a:lnTo>
                    <a:pt x="126491" y="103632"/>
                  </a:lnTo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3627628" y="273305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53322"/>
                </a:moveTo>
                <a:lnTo>
                  <a:pt x="53320" y="53322"/>
                </a:lnTo>
                <a:lnTo>
                  <a:pt x="53320" y="0"/>
                </a:lnTo>
                <a:lnTo>
                  <a:pt x="0" y="0"/>
                </a:lnTo>
                <a:lnTo>
                  <a:pt x="0" y="53322"/>
                </a:lnTo>
                <a:close/>
              </a:path>
            </a:pathLst>
          </a:custGeom>
          <a:ln w="19812">
            <a:solidFill>
              <a:srgbClr val="4D6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18153" y="305640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0" y="54456"/>
                </a:moveTo>
                <a:lnTo>
                  <a:pt x="54456" y="54456"/>
                </a:lnTo>
                <a:lnTo>
                  <a:pt x="54456" y="0"/>
                </a:lnTo>
                <a:lnTo>
                  <a:pt x="0" y="0"/>
                </a:lnTo>
                <a:lnTo>
                  <a:pt x="0" y="54456"/>
                </a:lnTo>
                <a:close/>
              </a:path>
            </a:pathLst>
          </a:custGeom>
          <a:ln w="19812">
            <a:solidFill>
              <a:srgbClr val="4D63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3448811" y="2590563"/>
            <a:ext cx="922019" cy="862965"/>
            <a:chOff x="3448811" y="2590563"/>
            <a:chExt cx="922019" cy="862965"/>
          </a:xfrm>
        </p:grpSpPr>
        <p:sp>
          <p:nvSpPr>
            <p:cNvPr id="13" name="object 13"/>
            <p:cNvSpPr/>
            <p:nvPr/>
          </p:nvSpPr>
          <p:spPr>
            <a:xfrm>
              <a:off x="3816857" y="2812541"/>
              <a:ext cx="544195" cy="631190"/>
            </a:xfrm>
            <a:custGeom>
              <a:avLst/>
              <a:gdLst/>
              <a:ahLst/>
              <a:cxnLst/>
              <a:rect l="l" t="t" r="r" b="b"/>
              <a:pathLst>
                <a:path w="544195" h="631189">
                  <a:moveTo>
                    <a:pt x="0" y="83820"/>
                  </a:moveTo>
                  <a:lnTo>
                    <a:pt x="37140" y="41486"/>
                  </a:lnTo>
                  <a:lnTo>
                    <a:pt x="79676" y="24526"/>
                  </a:lnTo>
                  <a:lnTo>
                    <a:pt x="134732" y="11430"/>
                  </a:lnTo>
                  <a:lnTo>
                    <a:pt x="199716" y="2989"/>
                  </a:lnTo>
                  <a:lnTo>
                    <a:pt x="272033" y="0"/>
                  </a:lnTo>
                  <a:lnTo>
                    <a:pt x="344351" y="2989"/>
                  </a:lnTo>
                  <a:lnTo>
                    <a:pt x="409335" y="11429"/>
                  </a:lnTo>
                  <a:lnTo>
                    <a:pt x="464391" y="24526"/>
                  </a:lnTo>
                  <a:lnTo>
                    <a:pt x="506927" y="41486"/>
                  </a:lnTo>
                  <a:lnTo>
                    <a:pt x="544067" y="83820"/>
                  </a:lnTo>
                  <a:lnTo>
                    <a:pt x="534350" y="106124"/>
                  </a:lnTo>
                  <a:lnTo>
                    <a:pt x="464391" y="143113"/>
                  </a:lnTo>
                  <a:lnTo>
                    <a:pt x="409335" y="156210"/>
                  </a:lnTo>
                  <a:lnTo>
                    <a:pt x="344351" y="164650"/>
                  </a:lnTo>
                  <a:lnTo>
                    <a:pt x="272033" y="167640"/>
                  </a:lnTo>
                  <a:lnTo>
                    <a:pt x="199716" y="164650"/>
                  </a:lnTo>
                  <a:lnTo>
                    <a:pt x="134732" y="156210"/>
                  </a:lnTo>
                  <a:lnTo>
                    <a:pt x="79676" y="143113"/>
                  </a:lnTo>
                  <a:lnTo>
                    <a:pt x="37140" y="126153"/>
                  </a:lnTo>
                  <a:lnTo>
                    <a:pt x="0" y="83820"/>
                  </a:lnTo>
                  <a:close/>
                </a:path>
                <a:path w="544195" h="631189">
                  <a:moveTo>
                    <a:pt x="0" y="236220"/>
                  </a:moveTo>
                  <a:lnTo>
                    <a:pt x="37140" y="279400"/>
                  </a:lnTo>
                  <a:lnTo>
                    <a:pt x="79676" y="296656"/>
                  </a:lnTo>
                  <a:lnTo>
                    <a:pt x="134732" y="309964"/>
                  </a:lnTo>
                  <a:lnTo>
                    <a:pt x="199716" y="318531"/>
                  </a:lnTo>
                  <a:lnTo>
                    <a:pt x="272033" y="321563"/>
                  </a:lnTo>
                  <a:lnTo>
                    <a:pt x="344351" y="318531"/>
                  </a:lnTo>
                  <a:lnTo>
                    <a:pt x="409335" y="309964"/>
                  </a:lnTo>
                  <a:lnTo>
                    <a:pt x="464391" y="296656"/>
                  </a:lnTo>
                  <a:lnTo>
                    <a:pt x="506927" y="279400"/>
                  </a:lnTo>
                  <a:lnTo>
                    <a:pt x="534350" y="258990"/>
                  </a:lnTo>
                  <a:lnTo>
                    <a:pt x="544067" y="236220"/>
                  </a:lnTo>
                </a:path>
                <a:path w="544195" h="631189">
                  <a:moveTo>
                    <a:pt x="0" y="390144"/>
                  </a:moveTo>
                  <a:lnTo>
                    <a:pt x="37140" y="429993"/>
                  </a:lnTo>
                  <a:lnTo>
                    <a:pt x="79676" y="446055"/>
                  </a:lnTo>
                  <a:lnTo>
                    <a:pt x="134732" y="458498"/>
                  </a:lnTo>
                  <a:lnTo>
                    <a:pt x="199716" y="466538"/>
                  </a:lnTo>
                  <a:lnTo>
                    <a:pt x="272033" y="469392"/>
                  </a:lnTo>
                  <a:lnTo>
                    <a:pt x="344351" y="466538"/>
                  </a:lnTo>
                  <a:lnTo>
                    <a:pt x="409335" y="458498"/>
                  </a:lnTo>
                  <a:lnTo>
                    <a:pt x="464391" y="446055"/>
                  </a:lnTo>
                  <a:lnTo>
                    <a:pt x="506927" y="429993"/>
                  </a:lnTo>
                  <a:lnTo>
                    <a:pt x="534350" y="411095"/>
                  </a:lnTo>
                  <a:lnTo>
                    <a:pt x="544067" y="390144"/>
                  </a:lnTo>
                </a:path>
                <a:path w="544195" h="631189">
                  <a:moveTo>
                    <a:pt x="544067" y="83820"/>
                  </a:moveTo>
                  <a:lnTo>
                    <a:pt x="544067" y="352103"/>
                  </a:lnTo>
                  <a:lnTo>
                    <a:pt x="544067" y="489870"/>
                  </a:lnTo>
                  <a:lnTo>
                    <a:pt x="544067" y="540627"/>
                  </a:lnTo>
                  <a:lnTo>
                    <a:pt x="544067" y="547878"/>
                  </a:lnTo>
                  <a:lnTo>
                    <a:pt x="534350" y="569773"/>
                  </a:lnTo>
                  <a:lnTo>
                    <a:pt x="464391" y="606409"/>
                  </a:lnTo>
                  <a:lnTo>
                    <a:pt x="409335" y="619477"/>
                  </a:lnTo>
                  <a:lnTo>
                    <a:pt x="344351" y="627932"/>
                  </a:lnTo>
                  <a:lnTo>
                    <a:pt x="272033" y="630936"/>
                  </a:lnTo>
                  <a:lnTo>
                    <a:pt x="199716" y="627932"/>
                  </a:lnTo>
                  <a:lnTo>
                    <a:pt x="134732" y="619477"/>
                  </a:lnTo>
                  <a:lnTo>
                    <a:pt x="79676" y="606409"/>
                  </a:lnTo>
                  <a:lnTo>
                    <a:pt x="37140" y="589562"/>
                  </a:lnTo>
                  <a:lnTo>
                    <a:pt x="0" y="547878"/>
                  </a:lnTo>
                  <a:lnTo>
                    <a:pt x="0" y="279594"/>
                  </a:lnTo>
                  <a:lnTo>
                    <a:pt x="0" y="141827"/>
                  </a:lnTo>
                  <a:lnTo>
                    <a:pt x="0" y="91070"/>
                  </a:lnTo>
                  <a:lnTo>
                    <a:pt x="0" y="8382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007" y="2994659"/>
              <a:ext cx="65531" cy="701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5007" y="3153155"/>
              <a:ext cx="65531" cy="701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55007" y="3308604"/>
              <a:ext cx="65531" cy="6553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58717" y="2600469"/>
              <a:ext cx="464820" cy="443865"/>
            </a:xfrm>
            <a:custGeom>
              <a:avLst/>
              <a:gdLst/>
              <a:ahLst/>
              <a:cxnLst/>
              <a:rect l="l" t="t" r="r" b="b"/>
              <a:pathLst>
                <a:path w="464820" h="443864">
                  <a:moveTo>
                    <a:pt x="409956" y="181211"/>
                  </a:moveTo>
                  <a:lnTo>
                    <a:pt x="464412" y="181211"/>
                  </a:lnTo>
                  <a:lnTo>
                    <a:pt x="464412" y="126754"/>
                  </a:lnTo>
                  <a:lnTo>
                    <a:pt x="409956" y="126754"/>
                  </a:lnTo>
                  <a:lnTo>
                    <a:pt x="409956" y="181211"/>
                  </a:lnTo>
                  <a:close/>
                </a:path>
                <a:path w="464820" h="443864">
                  <a:moveTo>
                    <a:pt x="257556" y="333611"/>
                  </a:moveTo>
                  <a:lnTo>
                    <a:pt x="312012" y="333611"/>
                  </a:lnTo>
                  <a:lnTo>
                    <a:pt x="312012" y="279154"/>
                  </a:lnTo>
                  <a:lnTo>
                    <a:pt x="257556" y="279154"/>
                  </a:lnTo>
                  <a:lnTo>
                    <a:pt x="257556" y="333611"/>
                  </a:lnTo>
                  <a:close/>
                </a:path>
                <a:path w="464820" h="443864">
                  <a:moveTo>
                    <a:pt x="109728" y="333611"/>
                  </a:moveTo>
                  <a:lnTo>
                    <a:pt x="164184" y="333611"/>
                  </a:lnTo>
                  <a:lnTo>
                    <a:pt x="164184" y="279154"/>
                  </a:lnTo>
                  <a:lnTo>
                    <a:pt x="109728" y="279154"/>
                  </a:lnTo>
                  <a:lnTo>
                    <a:pt x="109728" y="333611"/>
                  </a:lnTo>
                  <a:close/>
                </a:path>
                <a:path w="464820" h="443864">
                  <a:moveTo>
                    <a:pt x="192024" y="443339"/>
                  </a:moveTo>
                  <a:lnTo>
                    <a:pt x="246480" y="443339"/>
                  </a:lnTo>
                  <a:lnTo>
                    <a:pt x="246480" y="388882"/>
                  </a:lnTo>
                  <a:lnTo>
                    <a:pt x="192024" y="388882"/>
                  </a:lnTo>
                  <a:lnTo>
                    <a:pt x="192024" y="443339"/>
                  </a:lnTo>
                  <a:close/>
                </a:path>
                <a:path w="464820" h="443864">
                  <a:moveTo>
                    <a:pt x="300228" y="127871"/>
                  </a:moveTo>
                  <a:lnTo>
                    <a:pt x="354684" y="127871"/>
                  </a:lnTo>
                  <a:lnTo>
                    <a:pt x="354684" y="73414"/>
                  </a:lnTo>
                  <a:lnTo>
                    <a:pt x="300228" y="73414"/>
                  </a:lnTo>
                  <a:lnTo>
                    <a:pt x="300228" y="127871"/>
                  </a:lnTo>
                  <a:close/>
                </a:path>
                <a:path w="464820" h="443864">
                  <a:moveTo>
                    <a:pt x="0" y="53322"/>
                  </a:moveTo>
                  <a:lnTo>
                    <a:pt x="54456" y="53322"/>
                  </a:lnTo>
                  <a:lnTo>
                    <a:pt x="54456" y="0"/>
                  </a:lnTo>
                  <a:lnTo>
                    <a:pt x="0" y="0"/>
                  </a:lnTo>
                  <a:lnTo>
                    <a:pt x="0" y="53322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10053828" y="2692907"/>
            <a:ext cx="858519" cy="760730"/>
            <a:chOff x="10053828" y="2692907"/>
            <a:chExt cx="858519" cy="760730"/>
          </a:xfrm>
        </p:grpSpPr>
        <p:sp>
          <p:nvSpPr>
            <p:cNvPr id="19" name="object 19"/>
            <p:cNvSpPr/>
            <p:nvPr/>
          </p:nvSpPr>
          <p:spPr>
            <a:xfrm>
              <a:off x="10063734" y="2814065"/>
              <a:ext cx="567055" cy="342900"/>
            </a:xfrm>
            <a:custGeom>
              <a:avLst/>
              <a:gdLst/>
              <a:ahLst/>
              <a:cxnLst/>
              <a:rect l="l" t="t" r="r" b="b"/>
              <a:pathLst>
                <a:path w="567054" h="342900">
                  <a:moveTo>
                    <a:pt x="0" y="177926"/>
                  </a:moveTo>
                  <a:lnTo>
                    <a:pt x="177546" y="177926"/>
                  </a:lnTo>
                  <a:lnTo>
                    <a:pt x="218440" y="121793"/>
                  </a:lnTo>
                  <a:lnTo>
                    <a:pt x="263525" y="245872"/>
                  </a:lnTo>
                  <a:lnTo>
                    <a:pt x="328168" y="0"/>
                  </a:lnTo>
                  <a:lnTo>
                    <a:pt x="389382" y="342900"/>
                  </a:lnTo>
                  <a:lnTo>
                    <a:pt x="451866" y="65786"/>
                  </a:lnTo>
                  <a:lnTo>
                    <a:pt x="501269" y="180086"/>
                  </a:lnTo>
                  <a:lnTo>
                    <a:pt x="566927" y="180086"/>
                  </a:lnTo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7228" y="2956559"/>
              <a:ext cx="79248" cy="7772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159746" y="2702813"/>
              <a:ext cx="742315" cy="741045"/>
            </a:xfrm>
            <a:custGeom>
              <a:avLst/>
              <a:gdLst/>
              <a:ahLst/>
              <a:cxnLst/>
              <a:rect l="l" t="t" r="r" b="b"/>
              <a:pathLst>
                <a:path w="742315" h="741045">
                  <a:moveTo>
                    <a:pt x="0" y="343281"/>
                  </a:moveTo>
                  <a:lnTo>
                    <a:pt x="14143" y="389864"/>
                  </a:lnTo>
                  <a:lnTo>
                    <a:pt x="35754" y="432554"/>
                  </a:lnTo>
                  <a:lnTo>
                    <a:pt x="64039" y="470636"/>
                  </a:lnTo>
                  <a:lnTo>
                    <a:pt x="98202" y="503396"/>
                  </a:lnTo>
                  <a:lnTo>
                    <a:pt x="137450" y="530119"/>
                  </a:lnTo>
                  <a:lnTo>
                    <a:pt x="180986" y="550092"/>
                  </a:lnTo>
                  <a:lnTo>
                    <a:pt x="228018" y="562600"/>
                  </a:lnTo>
                  <a:lnTo>
                    <a:pt x="277749" y="566927"/>
                  </a:lnTo>
                  <a:lnTo>
                    <a:pt x="324139" y="563230"/>
                  </a:lnTo>
                  <a:lnTo>
                    <a:pt x="368064" y="552526"/>
                  </a:lnTo>
                  <a:lnTo>
                    <a:pt x="408952" y="535398"/>
                  </a:lnTo>
                  <a:lnTo>
                    <a:pt x="446236" y="512429"/>
                  </a:lnTo>
                  <a:lnTo>
                    <a:pt x="479345" y="484203"/>
                  </a:lnTo>
                  <a:lnTo>
                    <a:pt x="507711" y="451302"/>
                  </a:lnTo>
                  <a:lnTo>
                    <a:pt x="530764" y="414308"/>
                  </a:lnTo>
                  <a:lnTo>
                    <a:pt x="547935" y="373806"/>
                  </a:lnTo>
                  <a:lnTo>
                    <a:pt x="558656" y="330378"/>
                  </a:lnTo>
                  <a:lnTo>
                    <a:pt x="562355" y="284607"/>
                  </a:lnTo>
                  <a:lnTo>
                    <a:pt x="558656" y="238216"/>
                  </a:lnTo>
                  <a:lnTo>
                    <a:pt x="547935" y="194291"/>
                  </a:lnTo>
                  <a:lnTo>
                    <a:pt x="530764" y="153403"/>
                  </a:lnTo>
                  <a:lnTo>
                    <a:pt x="507711" y="116119"/>
                  </a:lnTo>
                  <a:lnTo>
                    <a:pt x="479345" y="83010"/>
                  </a:lnTo>
                  <a:lnTo>
                    <a:pt x="446236" y="54644"/>
                  </a:lnTo>
                  <a:lnTo>
                    <a:pt x="408952" y="31591"/>
                  </a:lnTo>
                  <a:lnTo>
                    <a:pt x="368064" y="14420"/>
                  </a:lnTo>
                  <a:lnTo>
                    <a:pt x="324139" y="3699"/>
                  </a:lnTo>
                  <a:lnTo>
                    <a:pt x="277749" y="0"/>
                  </a:lnTo>
                  <a:lnTo>
                    <a:pt x="227215" y="4533"/>
                  </a:lnTo>
                  <a:lnTo>
                    <a:pt x="179450" y="17619"/>
                  </a:lnTo>
                  <a:lnTo>
                    <a:pt x="135329" y="38489"/>
                  </a:lnTo>
                  <a:lnTo>
                    <a:pt x="95726" y="66373"/>
                  </a:lnTo>
                  <a:lnTo>
                    <a:pt x="61516" y="100502"/>
                  </a:lnTo>
                  <a:lnTo>
                    <a:pt x="33575" y="140106"/>
                  </a:lnTo>
                  <a:lnTo>
                    <a:pt x="12778" y="184417"/>
                  </a:lnTo>
                  <a:lnTo>
                    <a:pt x="0" y="232663"/>
                  </a:lnTo>
                </a:path>
                <a:path w="742315" h="741045">
                  <a:moveTo>
                    <a:pt x="484631" y="478536"/>
                  </a:moveTo>
                  <a:lnTo>
                    <a:pt x="742187" y="740663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252207" y="3808222"/>
            <a:ext cx="20802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Trebuchet MS"/>
                <a:cs typeface="Trebuchet MS"/>
              </a:rPr>
              <a:t>people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6175" y="3808222"/>
            <a:ext cx="13296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5110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Growing </a:t>
            </a: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expo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15" b="1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600" spc="-2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20" b="1">
                <a:solidFill>
                  <a:srgbClr val="FFFFFF"/>
                </a:solidFill>
                <a:latin typeface="Trebuchet MS"/>
                <a:cs typeface="Trebuchet MS"/>
              </a:rPr>
              <a:t>ially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32251" y="3808222"/>
            <a:ext cx="173672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60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600" spc="-9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Trebuchet MS"/>
                <a:cs typeface="Trebuchet MS"/>
              </a:rPr>
              <a:t>sources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4483" y="3808222"/>
            <a:ext cx="19227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0" b="1">
                <a:solidFill>
                  <a:srgbClr val="FFFFFF"/>
                </a:solidFill>
                <a:latin typeface="Trebuchet MS"/>
                <a:cs typeface="Trebuchet MS"/>
              </a:rPr>
              <a:t>Increasingly</a:t>
            </a:r>
            <a:r>
              <a:rPr dirty="0" sz="16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98279" y="3808222"/>
            <a:ext cx="17780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95"/>
              </a:spcBef>
            </a:pPr>
            <a:r>
              <a:rPr dirty="0" sz="1600" spc="5" b="1">
                <a:solidFill>
                  <a:srgbClr val="FFFFFF"/>
                </a:solidFill>
                <a:latin typeface="Trebuchet MS"/>
                <a:cs typeface="Trebuchet MS"/>
              </a:rPr>
              <a:t>Analyzed</a:t>
            </a:r>
            <a:r>
              <a:rPr dirty="0" sz="16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6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many </a:t>
            </a:r>
            <a:r>
              <a:rPr dirty="0" sz="1600" spc="-4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90615" y="2671572"/>
            <a:ext cx="812800" cy="782320"/>
            <a:chOff x="5690615" y="2671572"/>
            <a:chExt cx="812800" cy="782320"/>
          </a:xfrm>
        </p:grpSpPr>
        <p:sp>
          <p:nvSpPr>
            <p:cNvPr id="28" name="object 28"/>
            <p:cNvSpPr/>
            <p:nvPr/>
          </p:nvSpPr>
          <p:spPr>
            <a:xfrm>
              <a:off x="5700521" y="2681478"/>
              <a:ext cx="792480" cy="762000"/>
            </a:xfrm>
            <a:custGeom>
              <a:avLst/>
              <a:gdLst/>
              <a:ahLst/>
              <a:cxnLst/>
              <a:rect l="l" t="t" r="r" b="b"/>
              <a:pathLst>
                <a:path w="792479" h="762000">
                  <a:moveTo>
                    <a:pt x="0" y="82296"/>
                  </a:moveTo>
                  <a:lnTo>
                    <a:pt x="24764" y="181356"/>
                  </a:lnTo>
                  <a:lnTo>
                    <a:pt x="79247" y="399288"/>
                  </a:lnTo>
                  <a:lnTo>
                    <a:pt x="133730" y="617220"/>
                  </a:lnTo>
                  <a:lnTo>
                    <a:pt x="158495" y="716280"/>
                  </a:lnTo>
                  <a:lnTo>
                    <a:pt x="207160" y="742248"/>
                  </a:lnTo>
                  <a:lnTo>
                    <a:pt x="257964" y="752490"/>
                  </a:lnTo>
                  <a:lnTo>
                    <a:pt x="322076" y="759439"/>
                  </a:lnTo>
                  <a:lnTo>
                    <a:pt x="396239" y="762000"/>
                  </a:lnTo>
                  <a:lnTo>
                    <a:pt x="470403" y="759439"/>
                  </a:lnTo>
                  <a:lnTo>
                    <a:pt x="534515" y="752490"/>
                  </a:lnTo>
                  <a:lnTo>
                    <a:pt x="585319" y="742248"/>
                  </a:lnTo>
                  <a:lnTo>
                    <a:pt x="633983" y="716280"/>
                  </a:lnTo>
                  <a:lnTo>
                    <a:pt x="658748" y="617220"/>
                  </a:lnTo>
                  <a:lnTo>
                    <a:pt x="713231" y="399288"/>
                  </a:lnTo>
                  <a:lnTo>
                    <a:pt x="767714" y="181355"/>
                  </a:lnTo>
                  <a:lnTo>
                    <a:pt x="792479" y="82296"/>
                  </a:lnTo>
                </a:path>
                <a:path w="792479" h="762000">
                  <a:moveTo>
                    <a:pt x="0" y="80772"/>
                  </a:moveTo>
                  <a:lnTo>
                    <a:pt x="54102" y="40019"/>
                  </a:lnTo>
                  <a:lnTo>
                    <a:pt x="93196" y="28744"/>
                  </a:lnTo>
                  <a:lnTo>
                    <a:pt x="140954" y="19007"/>
                  </a:lnTo>
                  <a:lnTo>
                    <a:pt x="196257" y="11034"/>
                  </a:lnTo>
                  <a:lnTo>
                    <a:pt x="257985" y="5057"/>
                  </a:lnTo>
                  <a:lnTo>
                    <a:pt x="325019" y="1302"/>
                  </a:lnTo>
                  <a:lnTo>
                    <a:pt x="396239" y="0"/>
                  </a:lnTo>
                  <a:lnTo>
                    <a:pt x="467460" y="1302"/>
                  </a:lnTo>
                  <a:lnTo>
                    <a:pt x="534494" y="5057"/>
                  </a:lnTo>
                  <a:lnTo>
                    <a:pt x="596222" y="11034"/>
                  </a:lnTo>
                  <a:lnTo>
                    <a:pt x="651525" y="19007"/>
                  </a:lnTo>
                  <a:lnTo>
                    <a:pt x="699283" y="28744"/>
                  </a:lnTo>
                  <a:lnTo>
                    <a:pt x="738378" y="40019"/>
                  </a:lnTo>
                  <a:lnTo>
                    <a:pt x="786095" y="66261"/>
                  </a:lnTo>
                  <a:lnTo>
                    <a:pt x="792479" y="80772"/>
                  </a:lnTo>
                  <a:lnTo>
                    <a:pt x="786095" y="95282"/>
                  </a:lnTo>
                  <a:lnTo>
                    <a:pt x="738377" y="121524"/>
                  </a:lnTo>
                  <a:lnTo>
                    <a:pt x="699283" y="132799"/>
                  </a:lnTo>
                  <a:lnTo>
                    <a:pt x="651525" y="142536"/>
                  </a:lnTo>
                  <a:lnTo>
                    <a:pt x="596222" y="150509"/>
                  </a:lnTo>
                  <a:lnTo>
                    <a:pt x="534494" y="156486"/>
                  </a:lnTo>
                  <a:lnTo>
                    <a:pt x="467460" y="160241"/>
                  </a:lnTo>
                  <a:lnTo>
                    <a:pt x="396239" y="161544"/>
                  </a:lnTo>
                  <a:lnTo>
                    <a:pt x="325019" y="160241"/>
                  </a:lnTo>
                  <a:lnTo>
                    <a:pt x="257985" y="156486"/>
                  </a:lnTo>
                  <a:lnTo>
                    <a:pt x="196257" y="150509"/>
                  </a:lnTo>
                  <a:lnTo>
                    <a:pt x="140954" y="142536"/>
                  </a:lnTo>
                  <a:lnTo>
                    <a:pt x="93196" y="132799"/>
                  </a:lnTo>
                  <a:lnTo>
                    <a:pt x="54101" y="121524"/>
                  </a:lnTo>
                  <a:lnTo>
                    <a:pt x="6384" y="95282"/>
                  </a:lnTo>
                  <a:lnTo>
                    <a:pt x="0" y="80772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41897" y="2967990"/>
              <a:ext cx="94615" cy="99060"/>
            </a:xfrm>
            <a:custGeom>
              <a:avLst/>
              <a:gdLst/>
              <a:ahLst/>
              <a:cxnLst/>
              <a:rect l="l" t="t" r="r" b="b"/>
              <a:pathLst>
                <a:path w="94614" h="99060">
                  <a:moveTo>
                    <a:pt x="0" y="99060"/>
                  </a:moveTo>
                  <a:lnTo>
                    <a:pt x="94487" y="9906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1595" y="3119627"/>
              <a:ext cx="140207" cy="13868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36385" y="3129534"/>
              <a:ext cx="142240" cy="119380"/>
            </a:xfrm>
            <a:custGeom>
              <a:avLst/>
              <a:gdLst/>
              <a:ahLst/>
              <a:cxnLst/>
              <a:rect l="l" t="t" r="r" b="b"/>
              <a:pathLst>
                <a:path w="142239" h="119380">
                  <a:moveTo>
                    <a:pt x="0" y="118871"/>
                  </a:moveTo>
                  <a:lnTo>
                    <a:pt x="68706" y="0"/>
                  </a:lnTo>
                  <a:lnTo>
                    <a:pt x="141731" y="118871"/>
                  </a:lnTo>
                  <a:lnTo>
                    <a:pt x="0" y="118871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869935" y="2584704"/>
            <a:ext cx="840105" cy="868680"/>
            <a:chOff x="7869935" y="2584704"/>
            <a:chExt cx="840105" cy="868680"/>
          </a:xfrm>
        </p:grpSpPr>
        <p:sp>
          <p:nvSpPr>
            <p:cNvPr id="33" name="object 33"/>
            <p:cNvSpPr/>
            <p:nvPr/>
          </p:nvSpPr>
          <p:spPr>
            <a:xfrm>
              <a:off x="8085581" y="3225546"/>
              <a:ext cx="419100" cy="218440"/>
            </a:xfrm>
            <a:custGeom>
              <a:avLst/>
              <a:gdLst/>
              <a:ahLst/>
              <a:cxnLst/>
              <a:rect l="l" t="t" r="r" b="b"/>
              <a:pathLst>
                <a:path w="419100" h="218439">
                  <a:moveTo>
                    <a:pt x="209550" y="0"/>
                  </a:moveTo>
                  <a:lnTo>
                    <a:pt x="257587" y="5671"/>
                  </a:lnTo>
                  <a:lnTo>
                    <a:pt x="301689" y="21826"/>
                  </a:lnTo>
                  <a:lnTo>
                    <a:pt x="340598" y="47176"/>
                  </a:lnTo>
                  <a:lnTo>
                    <a:pt x="373053" y="80432"/>
                  </a:lnTo>
                  <a:lnTo>
                    <a:pt x="397795" y="120307"/>
                  </a:lnTo>
                  <a:lnTo>
                    <a:pt x="413563" y="165511"/>
                  </a:lnTo>
                  <a:lnTo>
                    <a:pt x="419100" y="214756"/>
                  </a:lnTo>
                  <a:lnTo>
                    <a:pt x="418846" y="217931"/>
                  </a:lnTo>
                  <a:lnTo>
                    <a:pt x="253" y="217931"/>
                  </a:lnTo>
                  <a:lnTo>
                    <a:pt x="0" y="214756"/>
                  </a:lnTo>
                  <a:lnTo>
                    <a:pt x="5536" y="165511"/>
                  </a:lnTo>
                  <a:lnTo>
                    <a:pt x="21304" y="120307"/>
                  </a:lnTo>
                  <a:lnTo>
                    <a:pt x="46046" y="80432"/>
                  </a:lnTo>
                  <a:lnTo>
                    <a:pt x="78501" y="47176"/>
                  </a:lnTo>
                  <a:lnTo>
                    <a:pt x="117410" y="21826"/>
                  </a:lnTo>
                  <a:lnTo>
                    <a:pt x="161512" y="5671"/>
                  </a:lnTo>
                  <a:lnTo>
                    <a:pt x="209550" y="0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173973" y="2981706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89">
                  <a:moveTo>
                    <a:pt x="0" y="118745"/>
                  </a:moveTo>
                  <a:lnTo>
                    <a:pt x="9338" y="72544"/>
                  </a:lnTo>
                  <a:lnTo>
                    <a:pt x="34797" y="34798"/>
                  </a:lnTo>
                  <a:lnTo>
                    <a:pt x="72544" y="9338"/>
                  </a:lnTo>
                  <a:lnTo>
                    <a:pt x="118745" y="0"/>
                  </a:lnTo>
                  <a:lnTo>
                    <a:pt x="164891" y="9338"/>
                  </a:lnTo>
                  <a:lnTo>
                    <a:pt x="202644" y="34798"/>
                  </a:lnTo>
                  <a:lnTo>
                    <a:pt x="228133" y="72544"/>
                  </a:lnTo>
                  <a:lnTo>
                    <a:pt x="237490" y="118745"/>
                  </a:lnTo>
                  <a:lnTo>
                    <a:pt x="228133" y="164891"/>
                  </a:lnTo>
                  <a:lnTo>
                    <a:pt x="202644" y="202644"/>
                  </a:lnTo>
                  <a:lnTo>
                    <a:pt x="164891" y="228133"/>
                  </a:lnTo>
                  <a:lnTo>
                    <a:pt x="118745" y="237490"/>
                  </a:lnTo>
                  <a:lnTo>
                    <a:pt x="72544" y="228133"/>
                  </a:lnTo>
                  <a:lnTo>
                    <a:pt x="34798" y="202644"/>
                  </a:lnTo>
                  <a:lnTo>
                    <a:pt x="9338" y="164891"/>
                  </a:lnTo>
                  <a:lnTo>
                    <a:pt x="0" y="118745"/>
                  </a:lnTo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879841" y="2594610"/>
              <a:ext cx="820419" cy="465455"/>
            </a:xfrm>
            <a:custGeom>
              <a:avLst/>
              <a:gdLst/>
              <a:ahLst/>
              <a:cxnLst/>
              <a:rect l="l" t="t" r="r" b="b"/>
              <a:pathLst>
                <a:path w="820420" h="465455">
                  <a:moveTo>
                    <a:pt x="89915" y="118744"/>
                  </a:moveTo>
                  <a:lnTo>
                    <a:pt x="99319" y="72544"/>
                  </a:lnTo>
                  <a:lnTo>
                    <a:pt x="124952" y="34797"/>
                  </a:lnTo>
                  <a:lnTo>
                    <a:pt x="162942" y="9338"/>
                  </a:lnTo>
                  <a:lnTo>
                    <a:pt x="209423" y="0"/>
                  </a:lnTo>
                  <a:lnTo>
                    <a:pt x="255849" y="9338"/>
                  </a:lnTo>
                  <a:lnTo>
                    <a:pt x="293846" y="34798"/>
                  </a:lnTo>
                  <a:lnTo>
                    <a:pt x="319508" y="72544"/>
                  </a:lnTo>
                  <a:lnTo>
                    <a:pt x="328929" y="118744"/>
                  </a:lnTo>
                  <a:lnTo>
                    <a:pt x="319508" y="164891"/>
                  </a:lnTo>
                  <a:lnTo>
                    <a:pt x="293846" y="202644"/>
                  </a:lnTo>
                  <a:lnTo>
                    <a:pt x="255849" y="228133"/>
                  </a:lnTo>
                  <a:lnTo>
                    <a:pt x="209423" y="237489"/>
                  </a:lnTo>
                  <a:lnTo>
                    <a:pt x="162728" y="228490"/>
                  </a:lnTo>
                  <a:lnTo>
                    <a:pt x="124761" y="203120"/>
                  </a:lnTo>
                  <a:lnTo>
                    <a:pt x="99248" y="165248"/>
                  </a:lnTo>
                  <a:lnTo>
                    <a:pt x="89915" y="118744"/>
                  </a:lnTo>
                </a:path>
                <a:path w="820420" h="465455">
                  <a:moveTo>
                    <a:pt x="209423" y="465200"/>
                  </a:moveTo>
                  <a:lnTo>
                    <a:pt x="0" y="465200"/>
                  </a:lnTo>
                  <a:lnTo>
                    <a:pt x="3569" y="431946"/>
                  </a:lnTo>
                  <a:lnTo>
                    <a:pt x="27225" y="358330"/>
                  </a:lnTo>
                  <a:lnTo>
                    <a:pt x="90386" y="283571"/>
                  </a:lnTo>
                  <a:lnTo>
                    <a:pt x="212471" y="246887"/>
                  </a:lnTo>
                  <a:lnTo>
                    <a:pt x="225800" y="247274"/>
                  </a:lnTo>
                  <a:lnTo>
                    <a:pt x="259953" y="252650"/>
                  </a:lnTo>
                  <a:lnTo>
                    <a:pt x="306179" y="269337"/>
                  </a:lnTo>
                  <a:lnTo>
                    <a:pt x="355726" y="303656"/>
                  </a:lnTo>
                </a:path>
                <a:path w="820420" h="465455">
                  <a:moveTo>
                    <a:pt x="489203" y="118744"/>
                  </a:moveTo>
                  <a:lnTo>
                    <a:pt x="498542" y="72544"/>
                  </a:lnTo>
                  <a:lnTo>
                    <a:pt x="524001" y="34797"/>
                  </a:lnTo>
                  <a:lnTo>
                    <a:pt x="561748" y="9338"/>
                  </a:lnTo>
                  <a:lnTo>
                    <a:pt x="607949" y="0"/>
                  </a:lnTo>
                  <a:lnTo>
                    <a:pt x="654095" y="9338"/>
                  </a:lnTo>
                  <a:lnTo>
                    <a:pt x="691848" y="34798"/>
                  </a:lnTo>
                  <a:lnTo>
                    <a:pt x="717337" y="72544"/>
                  </a:lnTo>
                  <a:lnTo>
                    <a:pt x="726693" y="118744"/>
                  </a:lnTo>
                  <a:lnTo>
                    <a:pt x="717337" y="164891"/>
                  </a:lnTo>
                  <a:lnTo>
                    <a:pt x="691848" y="202644"/>
                  </a:lnTo>
                  <a:lnTo>
                    <a:pt x="654095" y="228133"/>
                  </a:lnTo>
                  <a:lnTo>
                    <a:pt x="607949" y="237489"/>
                  </a:lnTo>
                  <a:lnTo>
                    <a:pt x="561748" y="228490"/>
                  </a:lnTo>
                  <a:lnTo>
                    <a:pt x="524001" y="203120"/>
                  </a:lnTo>
                  <a:lnTo>
                    <a:pt x="498542" y="165248"/>
                  </a:lnTo>
                  <a:lnTo>
                    <a:pt x="489203" y="118744"/>
                  </a:lnTo>
                </a:path>
                <a:path w="820420" h="465455">
                  <a:moveTo>
                    <a:pt x="610488" y="465200"/>
                  </a:moveTo>
                  <a:lnTo>
                    <a:pt x="819911" y="465200"/>
                  </a:lnTo>
                  <a:lnTo>
                    <a:pt x="816342" y="431946"/>
                  </a:lnTo>
                  <a:lnTo>
                    <a:pt x="792686" y="358330"/>
                  </a:lnTo>
                  <a:lnTo>
                    <a:pt x="729525" y="283571"/>
                  </a:lnTo>
                  <a:lnTo>
                    <a:pt x="607440" y="246887"/>
                  </a:lnTo>
                  <a:lnTo>
                    <a:pt x="594111" y="247274"/>
                  </a:lnTo>
                  <a:lnTo>
                    <a:pt x="559958" y="252650"/>
                  </a:lnTo>
                  <a:lnTo>
                    <a:pt x="513732" y="269337"/>
                  </a:lnTo>
                  <a:lnTo>
                    <a:pt x="464184" y="303656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5272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45" b="1">
                <a:latin typeface="Trebuchet MS"/>
                <a:cs typeface="Trebuchet MS"/>
              </a:rPr>
              <a:t>Audit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40" b="1">
                <a:latin typeface="Trebuchet MS"/>
                <a:cs typeface="Trebuchet MS"/>
              </a:rPr>
              <a:t>monitor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in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real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90" b="1">
                <a:latin typeface="Trebuchet MS"/>
                <a:cs typeface="Trebuchet MS"/>
              </a:rPr>
              <a:t>time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1672" y="2309240"/>
            <a:ext cx="3722370" cy="3225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2640"/>
              </a:lnSpc>
              <a:spcBef>
                <a:spcPts val="125"/>
              </a:spcBef>
            </a:pP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2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r>
              <a:rPr dirty="0" sz="23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35">
                <a:solidFill>
                  <a:srgbClr val="FFFFFF"/>
                </a:solidFill>
                <a:latin typeface="Trebuchet MS"/>
                <a:cs typeface="Trebuchet MS"/>
              </a:rPr>
              <a:t>stored</a:t>
            </a:r>
            <a:r>
              <a:rPr dirty="0" sz="23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ts val="2640"/>
              </a:lnSpc>
            </a:pPr>
            <a:r>
              <a:rPr dirty="0" sz="2300" spc="1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3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CloudTrail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rebuchet MS"/>
              <a:cs typeface="Trebuchet MS"/>
            </a:endParaRPr>
          </a:p>
          <a:p>
            <a:pPr marL="12700" marR="5080">
              <a:lnSpc>
                <a:spcPts val="2520"/>
              </a:lnSpc>
            </a:pP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Integrate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3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23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rebuchet MS"/>
                <a:cs typeface="Trebuchet MS"/>
              </a:rPr>
              <a:t>existing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rebuchet MS"/>
                <a:cs typeface="Trebuchet MS"/>
              </a:rPr>
              <a:t>auditing </a:t>
            </a:r>
            <a:r>
              <a:rPr dirty="0" sz="2300" spc="7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300" spc="60">
                <a:solidFill>
                  <a:srgbClr val="FFFFFF"/>
                </a:solidFill>
                <a:latin typeface="Trebuchet MS"/>
                <a:cs typeface="Trebuchet MS"/>
              </a:rPr>
              <a:t>monitoring </a:t>
            </a:r>
            <a:r>
              <a:rPr dirty="0" sz="23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5">
                <a:solidFill>
                  <a:srgbClr val="FFFFFF"/>
                </a:solidFill>
                <a:latin typeface="Trebuchet MS"/>
                <a:cs typeface="Trebuchet MS"/>
              </a:rPr>
              <a:t>systems.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Trebuchet MS"/>
              <a:cs typeface="Trebuchet MS"/>
            </a:endParaRPr>
          </a:p>
          <a:p>
            <a:pPr marL="12700" marR="432434">
              <a:lnSpc>
                <a:spcPts val="2520"/>
              </a:lnSpc>
            </a:pPr>
            <a:r>
              <a:rPr dirty="0" sz="2300" spc="30">
                <a:solidFill>
                  <a:srgbClr val="FFFFFF"/>
                </a:solidFill>
                <a:latin typeface="Trebuchet MS"/>
                <a:cs typeface="Trebuchet MS"/>
              </a:rPr>
              <a:t>Integrated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300" spc="-6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Trebuchet MS"/>
                <a:cs typeface="Trebuchet MS"/>
              </a:rPr>
              <a:t>monitor</a:t>
            </a:r>
            <a:r>
              <a:rPr dirty="0" sz="23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3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-15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dirty="0" sz="23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1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4340" y="1051558"/>
            <a:ext cx="7716011" cy="57576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45119" y="1192874"/>
            <a:ext cx="440055" cy="889000"/>
            <a:chOff x="545119" y="1192874"/>
            <a:chExt cx="440055" cy="889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119" y="1192874"/>
              <a:ext cx="439846" cy="6708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3688" y="1983498"/>
              <a:ext cx="64135" cy="95250"/>
            </a:xfrm>
            <a:custGeom>
              <a:avLst/>
              <a:gdLst/>
              <a:ahLst/>
              <a:cxnLst/>
              <a:rect l="l" t="t" r="r" b="b"/>
              <a:pathLst>
                <a:path w="64134" h="95250">
                  <a:moveTo>
                    <a:pt x="62031" y="0"/>
                  </a:moveTo>
                  <a:lnTo>
                    <a:pt x="0" y="0"/>
                  </a:lnTo>
                  <a:lnTo>
                    <a:pt x="0" y="94894"/>
                  </a:lnTo>
                  <a:lnTo>
                    <a:pt x="63796" y="94894"/>
                  </a:lnTo>
                  <a:lnTo>
                    <a:pt x="63796" y="4001"/>
                  </a:lnTo>
                  <a:lnTo>
                    <a:pt x="63796" y="1789"/>
                  </a:lnTo>
                  <a:lnTo>
                    <a:pt x="62031" y="0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004" y="1975524"/>
              <a:ext cx="75236" cy="1059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844" y="1757794"/>
              <a:ext cx="370396" cy="3236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218" y="1713159"/>
              <a:ext cx="85760" cy="1271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6407" y="1321294"/>
              <a:ext cx="393700" cy="403860"/>
            </a:xfrm>
            <a:custGeom>
              <a:avLst/>
              <a:gdLst/>
              <a:ahLst/>
              <a:cxnLst/>
              <a:rect l="l" t="t" r="r" b="b"/>
              <a:pathLst>
                <a:path w="393700" h="403860">
                  <a:moveTo>
                    <a:pt x="393357" y="193459"/>
                  </a:moveTo>
                  <a:lnTo>
                    <a:pt x="391007" y="180746"/>
                  </a:lnTo>
                  <a:lnTo>
                    <a:pt x="384581" y="170370"/>
                  </a:lnTo>
                  <a:lnTo>
                    <a:pt x="375043" y="163372"/>
                  </a:lnTo>
                  <a:lnTo>
                    <a:pt x="363372" y="160807"/>
                  </a:lnTo>
                  <a:lnTo>
                    <a:pt x="363372" y="103670"/>
                  </a:lnTo>
                  <a:lnTo>
                    <a:pt x="240893" y="123342"/>
                  </a:lnTo>
                  <a:lnTo>
                    <a:pt x="147866" y="83731"/>
                  </a:lnTo>
                  <a:lnTo>
                    <a:pt x="88785" y="28155"/>
                  </a:lnTo>
                  <a:lnTo>
                    <a:pt x="68097" y="0"/>
                  </a:lnTo>
                  <a:lnTo>
                    <a:pt x="47675" y="41262"/>
                  </a:lnTo>
                  <a:lnTo>
                    <a:pt x="36182" y="95643"/>
                  </a:lnTo>
                  <a:lnTo>
                    <a:pt x="31127" y="143040"/>
                  </a:lnTo>
                  <a:lnTo>
                    <a:pt x="30124" y="160845"/>
                  </a:lnTo>
                  <a:lnTo>
                    <a:pt x="29997" y="160807"/>
                  </a:lnTo>
                  <a:lnTo>
                    <a:pt x="18326" y="163372"/>
                  </a:lnTo>
                  <a:lnTo>
                    <a:pt x="8788" y="170370"/>
                  </a:lnTo>
                  <a:lnTo>
                    <a:pt x="2362" y="180746"/>
                  </a:lnTo>
                  <a:lnTo>
                    <a:pt x="0" y="193459"/>
                  </a:lnTo>
                  <a:lnTo>
                    <a:pt x="2362" y="206171"/>
                  </a:lnTo>
                  <a:lnTo>
                    <a:pt x="8788" y="216535"/>
                  </a:lnTo>
                  <a:lnTo>
                    <a:pt x="18326" y="223520"/>
                  </a:lnTo>
                  <a:lnTo>
                    <a:pt x="29997" y="226072"/>
                  </a:lnTo>
                  <a:lnTo>
                    <a:pt x="30429" y="225983"/>
                  </a:lnTo>
                  <a:lnTo>
                    <a:pt x="35941" y="270624"/>
                  </a:lnTo>
                  <a:lnTo>
                    <a:pt x="52755" y="313956"/>
                  </a:lnTo>
                  <a:lnTo>
                    <a:pt x="78816" y="350685"/>
                  </a:lnTo>
                  <a:lnTo>
                    <a:pt x="112547" y="379056"/>
                  </a:lnTo>
                  <a:lnTo>
                    <a:pt x="152374" y="397357"/>
                  </a:lnTo>
                  <a:lnTo>
                    <a:pt x="196684" y="403834"/>
                  </a:lnTo>
                  <a:lnTo>
                    <a:pt x="240995" y="397357"/>
                  </a:lnTo>
                  <a:lnTo>
                    <a:pt x="280822" y="379056"/>
                  </a:lnTo>
                  <a:lnTo>
                    <a:pt x="314553" y="350685"/>
                  </a:lnTo>
                  <a:lnTo>
                    <a:pt x="340614" y="313956"/>
                  </a:lnTo>
                  <a:lnTo>
                    <a:pt x="357428" y="270624"/>
                  </a:lnTo>
                  <a:lnTo>
                    <a:pt x="362927" y="225983"/>
                  </a:lnTo>
                  <a:lnTo>
                    <a:pt x="363372" y="226072"/>
                  </a:lnTo>
                  <a:lnTo>
                    <a:pt x="375043" y="223520"/>
                  </a:lnTo>
                  <a:lnTo>
                    <a:pt x="384581" y="216535"/>
                  </a:lnTo>
                  <a:lnTo>
                    <a:pt x="391007" y="206171"/>
                  </a:lnTo>
                  <a:lnTo>
                    <a:pt x="393357" y="193459"/>
                  </a:lnTo>
                  <a:close/>
                </a:path>
              </a:pathLst>
            </a:custGeom>
            <a:solidFill>
              <a:srgbClr val="E4AD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7333" y="1560013"/>
              <a:ext cx="31750" cy="17780"/>
            </a:xfrm>
            <a:custGeom>
              <a:avLst/>
              <a:gdLst/>
              <a:ahLst/>
              <a:cxnLst/>
              <a:rect l="l" t="t" r="r" b="b"/>
              <a:pathLst>
                <a:path w="31750" h="17780">
                  <a:moveTo>
                    <a:pt x="31527" y="0"/>
                  </a:moveTo>
                  <a:lnTo>
                    <a:pt x="0" y="0"/>
                  </a:lnTo>
                  <a:lnTo>
                    <a:pt x="0" y="9464"/>
                  </a:lnTo>
                  <a:lnTo>
                    <a:pt x="7060" y="17163"/>
                  </a:lnTo>
                  <a:lnTo>
                    <a:pt x="15765" y="17163"/>
                  </a:lnTo>
                  <a:lnTo>
                    <a:pt x="24471" y="17163"/>
                  </a:lnTo>
                  <a:lnTo>
                    <a:pt x="31527" y="9464"/>
                  </a:lnTo>
                  <a:lnTo>
                    <a:pt x="31527" y="0"/>
                  </a:lnTo>
                  <a:close/>
                </a:path>
              </a:pathLst>
            </a:custGeom>
            <a:solidFill>
              <a:srgbClr val="D2966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8995" y="1489201"/>
              <a:ext cx="128270" cy="23495"/>
            </a:xfrm>
            <a:custGeom>
              <a:avLst/>
              <a:gdLst/>
              <a:ahLst/>
              <a:cxnLst/>
              <a:rect l="l" t="t" r="r" b="b"/>
              <a:pathLst>
                <a:path w="128269" h="23494">
                  <a:moveTo>
                    <a:pt x="21564" y="5257"/>
                  </a:moveTo>
                  <a:lnTo>
                    <a:pt x="16725" y="12"/>
                  </a:lnTo>
                  <a:lnTo>
                    <a:pt x="4826" y="0"/>
                  </a:lnTo>
                  <a:lnTo>
                    <a:pt x="0" y="5257"/>
                  </a:lnTo>
                  <a:lnTo>
                    <a:pt x="0" y="18199"/>
                  </a:lnTo>
                  <a:lnTo>
                    <a:pt x="4826" y="23444"/>
                  </a:lnTo>
                  <a:lnTo>
                    <a:pt x="16725" y="23444"/>
                  </a:lnTo>
                  <a:lnTo>
                    <a:pt x="21564" y="18199"/>
                  </a:lnTo>
                  <a:lnTo>
                    <a:pt x="21564" y="11722"/>
                  </a:lnTo>
                  <a:lnTo>
                    <a:pt x="21564" y="5257"/>
                  </a:lnTo>
                  <a:close/>
                </a:path>
                <a:path w="128269" h="23494">
                  <a:moveTo>
                    <a:pt x="128193" y="5257"/>
                  </a:moveTo>
                  <a:lnTo>
                    <a:pt x="123355" y="12"/>
                  </a:lnTo>
                  <a:lnTo>
                    <a:pt x="111455" y="12"/>
                  </a:lnTo>
                  <a:lnTo>
                    <a:pt x="106629" y="5257"/>
                  </a:lnTo>
                  <a:lnTo>
                    <a:pt x="106629" y="18199"/>
                  </a:lnTo>
                  <a:lnTo>
                    <a:pt x="111455" y="23444"/>
                  </a:lnTo>
                  <a:lnTo>
                    <a:pt x="123355" y="23444"/>
                  </a:lnTo>
                  <a:lnTo>
                    <a:pt x="128193" y="18199"/>
                  </a:lnTo>
                  <a:lnTo>
                    <a:pt x="128193" y="11722"/>
                  </a:lnTo>
                  <a:lnTo>
                    <a:pt x="128193" y="5257"/>
                  </a:lnTo>
                  <a:close/>
                </a:path>
              </a:pathLst>
            </a:custGeom>
            <a:solidFill>
              <a:srgbClr val="2729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22548" y="1624253"/>
              <a:ext cx="81280" cy="33020"/>
            </a:xfrm>
            <a:custGeom>
              <a:avLst/>
              <a:gdLst/>
              <a:ahLst/>
              <a:cxnLst/>
              <a:rect l="l" t="t" r="r" b="b"/>
              <a:pathLst>
                <a:path w="81279" h="33019">
                  <a:moveTo>
                    <a:pt x="81087" y="0"/>
                  </a:moveTo>
                  <a:lnTo>
                    <a:pt x="0" y="1225"/>
                  </a:lnTo>
                  <a:lnTo>
                    <a:pt x="3490" y="13589"/>
                  </a:lnTo>
                  <a:lnTo>
                    <a:pt x="12427" y="23599"/>
                  </a:lnTo>
                  <a:lnTo>
                    <a:pt x="25481" y="30244"/>
                  </a:lnTo>
                  <a:lnTo>
                    <a:pt x="41327" y="32512"/>
                  </a:lnTo>
                  <a:lnTo>
                    <a:pt x="57047" y="29763"/>
                  </a:lnTo>
                  <a:lnTo>
                    <a:pt x="69767" y="22729"/>
                  </a:lnTo>
                  <a:lnTo>
                    <a:pt x="78206" y="12458"/>
                  </a:lnTo>
                  <a:lnTo>
                    <a:pt x="81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35264" y="2088112"/>
            <a:ext cx="455930" cy="1695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450" spc="-5" b="1">
                <a:solidFill>
                  <a:srgbClr val="16181F"/>
                </a:solidFill>
                <a:latin typeface="Trebuchet MS"/>
                <a:cs typeface="Trebuchet MS"/>
              </a:rPr>
              <a:t>DATA</a:t>
            </a:r>
            <a:r>
              <a:rPr dirty="0" sz="450" spc="-25" b="1">
                <a:solidFill>
                  <a:srgbClr val="16181F"/>
                </a:solidFill>
                <a:latin typeface="Trebuchet MS"/>
                <a:cs typeface="Trebuchet MS"/>
              </a:rPr>
              <a:t> </a:t>
            </a: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SECURITY</a:t>
            </a:r>
            <a:endParaRPr sz="450">
              <a:latin typeface="Trebuchet MS"/>
              <a:cs typeface="Trebuchet MS"/>
            </a:endParaRPr>
          </a:p>
          <a:p>
            <a:pPr algn="ctr" marL="10160">
              <a:lnSpc>
                <a:spcPct val="100000"/>
              </a:lnSpc>
              <a:spcBef>
                <a:spcPts val="25"/>
              </a:spcBef>
            </a:pPr>
            <a:r>
              <a:rPr dirty="0" sz="450" spc="5" b="1">
                <a:solidFill>
                  <a:srgbClr val="16181F"/>
                </a:solidFill>
                <a:latin typeface="Trebuchet MS"/>
                <a:cs typeface="Trebuchet MS"/>
              </a:rPr>
              <a:t>OFFICER</a:t>
            </a:r>
            <a:endParaRPr sz="4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12620" cy="6858000"/>
            <a:chOff x="0" y="0"/>
            <a:chExt cx="191262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69079"/>
              <a:ext cx="1912619" cy="11795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484378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20" b="1">
                <a:latin typeface="Trebuchet MS"/>
                <a:cs typeface="Trebuchet MS"/>
              </a:rPr>
              <a:t>Securing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40" b="1">
                <a:latin typeface="Trebuchet MS"/>
                <a:cs typeface="Trebuchet MS"/>
              </a:rPr>
              <a:t>lakes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8610" y="1311909"/>
            <a:ext cx="9656445" cy="4723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2410" marR="596900" indent="-119380">
              <a:lnSpc>
                <a:spcPct val="100000"/>
              </a:lnSpc>
              <a:spcBef>
                <a:spcPts val="100"/>
              </a:spcBef>
            </a:pPr>
            <a:r>
              <a:rPr dirty="0" sz="1800" spc="-204" i="1">
                <a:solidFill>
                  <a:srgbClr val="FFFFFF"/>
                </a:solidFill>
                <a:latin typeface="Trebuchet MS"/>
                <a:cs typeface="Trebuchet MS"/>
              </a:rPr>
              <a:t>“. </a:t>
            </a:r>
            <a:r>
              <a:rPr dirty="0" sz="1800" spc="-220" i="1">
                <a:solidFill>
                  <a:srgbClr val="FFFFFF"/>
                </a:solidFill>
                <a:latin typeface="Trebuchet MS"/>
                <a:cs typeface="Trebuchet MS"/>
              </a:rPr>
              <a:t>. . </a:t>
            </a:r>
            <a:r>
              <a:rPr dirty="0" sz="1800" spc="-45" i="1">
                <a:solidFill>
                  <a:srgbClr val="E8872B"/>
                </a:solidFill>
                <a:latin typeface="Trebuchet MS"/>
                <a:cs typeface="Trebuchet MS"/>
              </a:rPr>
              <a:t>security </a:t>
            </a:r>
            <a:r>
              <a:rPr dirty="0" sz="1800" spc="-20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800" spc="-5" i="1">
                <a:solidFill>
                  <a:srgbClr val="E8872B"/>
                </a:solidFill>
                <a:latin typeface="Trebuchet MS"/>
                <a:cs typeface="Trebuchet MS"/>
              </a:rPr>
              <a:t>highly </a:t>
            </a:r>
            <a:r>
              <a:rPr dirty="0" sz="1800" spc="-30" i="1">
                <a:solidFill>
                  <a:srgbClr val="E8872B"/>
                </a:solidFill>
                <a:latin typeface="Trebuchet MS"/>
                <a:cs typeface="Trebuchet MS"/>
              </a:rPr>
              <a:t>confidential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consumer data </a:t>
            </a:r>
            <a:r>
              <a:rPr dirty="0" sz="1800" spc="40" i="1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dirty="0" sz="1800" spc="-45" i="1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dirty="0" sz="1800" spc="-25" i="1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dirty="0" sz="1800" spc="-25" i="1">
                <a:solidFill>
                  <a:srgbClr val="E8872B"/>
                </a:solidFill>
                <a:latin typeface="Trebuchet MS"/>
                <a:cs typeface="Trebuchet MS"/>
              </a:rPr>
              <a:t>top </a:t>
            </a:r>
            <a:r>
              <a:rPr dirty="0" sz="1800" spc="-60" i="1">
                <a:solidFill>
                  <a:srgbClr val="E8872B"/>
                </a:solidFill>
                <a:latin typeface="Trebuchet MS"/>
                <a:cs typeface="Trebuchet MS"/>
              </a:rPr>
              <a:t>priority </a:t>
            </a:r>
            <a:r>
              <a:rPr dirty="0" sz="1800" spc="-30" i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 i="1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i="1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18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5" i="1">
                <a:solidFill>
                  <a:srgbClr val="E8872B"/>
                </a:solidFill>
                <a:latin typeface="Trebuchet MS"/>
                <a:cs typeface="Trebuchet MS"/>
              </a:rPr>
              <a:t>integrated</a:t>
            </a:r>
            <a:r>
              <a:rPr dirty="0" sz="1800" spc="-70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5" i="1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18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 i="1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0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0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20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8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 i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 i="1">
                <a:solidFill>
                  <a:srgbClr val="FFFFFF"/>
                </a:solidFill>
                <a:latin typeface="Trebuchet MS"/>
                <a:cs typeface="Trebuchet MS"/>
              </a:rPr>
              <a:t>leveraging</a:t>
            </a:r>
            <a:r>
              <a:rPr dirty="0" sz="1800" spc="-5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 i="1">
                <a:solidFill>
                  <a:srgbClr val="E8872B"/>
                </a:solidFill>
                <a:latin typeface="Trebuchet MS"/>
                <a:cs typeface="Trebuchet MS"/>
              </a:rPr>
              <a:t>AWS </a:t>
            </a:r>
            <a:r>
              <a:rPr dirty="0" sz="1800" spc="-525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15" i="1">
                <a:solidFill>
                  <a:srgbClr val="E8872B"/>
                </a:solidFill>
                <a:latin typeface="Trebuchet MS"/>
                <a:cs typeface="Trebuchet MS"/>
              </a:rPr>
              <a:t>Lake </a:t>
            </a:r>
            <a:r>
              <a:rPr dirty="0" sz="1800" spc="-30" i="1">
                <a:solidFill>
                  <a:srgbClr val="E8872B"/>
                </a:solidFill>
                <a:latin typeface="Trebuchet MS"/>
                <a:cs typeface="Trebuchet MS"/>
              </a:rPr>
              <a:t>Formation</a:t>
            </a:r>
            <a:r>
              <a:rPr dirty="0" sz="1800" spc="-30" i="1">
                <a:solidFill>
                  <a:srgbClr val="FFFFFF"/>
                </a:solidFill>
                <a:latin typeface="Trebuchet MS"/>
                <a:cs typeface="Trebuchet MS"/>
              </a:rPr>
              <a:t>, </a:t>
            </a:r>
            <a:r>
              <a:rPr dirty="0" sz="1800" spc="-55" i="1">
                <a:solidFill>
                  <a:srgbClr val="FFFFFF"/>
                </a:solidFill>
                <a:latin typeface="Trebuchet MS"/>
                <a:cs typeface="Trebuchet MS"/>
              </a:rPr>
              <a:t>we 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were </a:t>
            </a:r>
            <a:r>
              <a:rPr dirty="0" sz="1800" spc="-35" i="1">
                <a:solidFill>
                  <a:srgbClr val="FFFFFF"/>
                </a:solidFill>
                <a:latin typeface="Trebuchet MS"/>
                <a:cs typeface="Trebuchet MS"/>
              </a:rPr>
              <a:t>able </a:t>
            </a:r>
            <a:r>
              <a:rPr dirty="0" sz="1800" spc="-30" i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catalog </a:t>
            </a:r>
            <a:r>
              <a:rPr dirty="0" sz="1800" spc="-35" i="1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1800" spc="-5" i="1">
                <a:solidFill>
                  <a:srgbClr val="FFFFFF"/>
                </a:solidFill>
                <a:latin typeface="Trebuchet MS"/>
                <a:cs typeface="Trebuchet MS"/>
              </a:rPr>
              <a:t>kinds </a:t>
            </a:r>
            <a:r>
              <a:rPr dirty="0" sz="1800" spc="-20" i="1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800" spc="-45" i="1">
                <a:solidFill>
                  <a:srgbClr val="FFFFFF"/>
                </a:solidFill>
                <a:latin typeface="Trebuchet MS"/>
                <a:cs typeface="Trebuchet MS"/>
              </a:rPr>
              <a:t>data, </a:t>
            </a:r>
            <a:r>
              <a:rPr dirty="0" sz="1800" spc="-50" i="1">
                <a:solidFill>
                  <a:srgbClr val="FFFFFF"/>
                </a:solidFill>
                <a:latin typeface="Trebuchet MS"/>
                <a:cs typeface="Trebuchet MS"/>
              </a:rPr>
              <a:t>properly </a:t>
            </a:r>
            <a:r>
              <a:rPr dirty="0" sz="1800" spc="-25" i="1">
                <a:solidFill>
                  <a:srgbClr val="E8872B"/>
                </a:solidFill>
                <a:latin typeface="Trebuchet MS"/>
                <a:cs typeface="Trebuchet MS"/>
              </a:rPr>
              <a:t>control </a:t>
            </a:r>
            <a:r>
              <a:rPr dirty="0" sz="1800" spc="-10" i="1">
                <a:solidFill>
                  <a:srgbClr val="E8872B"/>
                </a:solidFill>
                <a:latin typeface="Trebuchet MS"/>
                <a:cs typeface="Trebuchet MS"/>
              </a:rPr>
              <a:t>access </a:t>
            </a:r>
            <a:r>
              <a:rPr dirty="0" sz="1800" spc="-30" i="1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 i="1">
                <a:solidFill>
                  <a:srgbClr val="E8872B"/>
                </a:solidFill>
                <a:latin typeface="Trebuchet MS"/>
                <a:cs typeface="Trebuchet MS"/>
              </a:rPr>
              <a:t>sensitive</a:t>
            </a:r>
            <a:r>
              <a:rPr dirty="0" sz="1800" spc="-85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 i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 i="1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dirty="0" sz="18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 i="1">
                <a:solidFill>
                  <a:srgbClr val="E8872B"/>
                </a:solidFill>
                <a:latin typeface="Trebuchet MS"/>
                <a:cs typeface="Trebuchet MS"/>
              </a:rPr>
              <a:t>large-scale</a:t>
            </a:r>
            <a:r>
              <a:rPr dirty="0" sz="1800" spc="-30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45" i="1">
                <a:solidFill>
                  <a:srgbClr val="E8872B"/>
                </a:solidFill>
                <a:latin typeface="Trebuchet MS"/>
                <a:cs typeface="Trebuchet MS"/>
              </a:rPr>
              <a:t>secure</a:t>
            </a:r>
            <a:r>
              <a:rPr dirty="0" sz="1800" spc="-80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E8872B"/>
                </a:solidFill>
                <a:latin typeface="Trebuchet MS"/>
                <a:cs typeface="Trebuchet MS"/>
              </a:rPr>
              <a:t>data</a:t>
            </a:r>
            <a:r>
              <a:rPr dirty="0" sz="1800" spc="-55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20" i="1">
                <a:solidFill>
                  <a:srgbClr val="E8872B"/>
                </a:solidFill>
                <a:latin typeface="Trebuchet MS"/>
                <a:cs typeface="Trebuchet MS"/>
              </a:rPr>
              <a:t>lakes</a:t>
            </a:r>
            <a:r>
              <a:rPr dirty="0" sz="1800" spc="-55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20" i="1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6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 i="1">
                <a:solidFill>
                  <a:srgbClr val="E8872B"/>
                </a:solidFill>
                <a:latin typeface="Trebuchet MS"/>
                <a:cs typeface="Trebuchet MS"/>
              </a:rPr>
              <a:t>short</a:t>
            </a:r>
            <a:r>
              <a:rPr dirty="0" sz="1800" spc="-50" i="1">
                <a:solidFill>
                  <a:srgbClr val="E8872B"/>
                </a:solidFill>
                <a:latin typeface="Trebuchet MS"/>
                <a:cs typeface="Trebuchet MS"/>
              </a:rPr>
              <a:t> </a:t>
            </a:r>
            <a:r>
              <a:rPr dirty="0" sz="1800" spc="-55" i="1">
                <a:solidFill>
                  <a:srgbClr val="FFFFFF"/>
                </a:solidFill>
                <a:latin typeface="Trebuchet MS"/>
                <a:cs typeface="Trebuchet MS"/>
              </a:rPr>
              <a:t>period</a:t>
            </a:r>
            <a:r>
              <a:rPr dirty="0" sz="1800" spc="-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 i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5" i="1">
                <a:solidFill>
                  <a:srgbClr val="E8872B"/>
                </a:solidFill>
                <a:latin typeface="Trebuchet MS"/>
                <a:cs typeface="Trebuchet MS"/>
              </a:rPr>
              <a:t>time</a:t>
            </a:r>
            <a:r>
              <a:rPr dirty="0" sz="1800" spc="-95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rebuchet MS"/>
              <a:cs typeface="Trebuchet MS"/>
            </a:endParaRPr>
          </a:p>
          <a:p>
            <a:pPr marL="5867400">
              <a:lnSpc>
                <a:spcPct val="100000"/>
              </a:lnSpc>
            </a:pP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Naoko</a:t>
            </a:r>
            <a:r>
              <a:rPr dirty="0" sz="2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Endoh</a:t>
            </a:r>
            <a:endParaRPr sz="2000">
              <a:latin typeface="Trebuchet MS"/>
              <a:cs typeface="Trebuchet MS"/>
            </a:endParaRPr>
          </a:p>
          <a:p>
            <a:pPr marL="5867400" marR="5080">
              <a:lnSpc>
                <a:spcPct val="100000"/>
              </a:lnSpc>
            </a:pP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Vice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President,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Head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Macromill,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Inc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Trebuchet MS"/>
              <a:cs typeface="Trebuchet MS"/>
            </a:endParaRPr>
          </a:p>
          <a:p>
            <a:pPr marL="111125" marR="603885" indent="-99060">
              <a:lnSpc>
                <a:spcPct val="100000"/>
              </a:lnSpc>
            </a:pPr>
            <a:r>
              <a:rPr dirty="0" sz="2000" spc="5" i="1">
                <a:solidFill>
                  <a:srgbClr val="FFFFFF"/>
                </a:solidFill>
                <a:latin typeface="Trebuchet MS"/>
                <a:cs typeface="Trebuchet MS"/>
              </a:rPr>
              <a:t>“AWS</a:t>
            </a:r>
            <a:r>
              <a:rPr dirty="0" sz="200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r>
              <a:rPr dirty="0" sz="200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60" i="1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 i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 i="1">
                <a:solidFill>
                  <a:srgbClr val="FF7846"/>
                </a:solidFill>
                <a:latin typeface="Trebuchet MS"/>
                <a:cs typeface="Trebuchet MS"/>
              </a:rPr>
              <a:t>secure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0" i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000" spc="-75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000" spc="-8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7846"/>
                </a:solidFill>
                <a:latin typeface="Trebuchet MS"/>
                <a:cs typeface="Trebuchet MS"/>
              </a:rPr>
              <a:t>fine-grained </a:t>
            </a:r>
            <a:r>
              <a:rPr dirty="0" sz="2000" spc="-2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5" i="1">
                <a:solidFill>
                  <a:srgbClr val="FF7846"/>
                </a:solidFill>
                <a:latin typeface="Trebuchet MS"/>
                <a:cs typeface="Trebuchet MS"/>
              </a:rPr>
              <a:t>controls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5" i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000" spc="-9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5" i="1">
                <a:solidFill>
                  <a:srgbClr val="FFFFFF"/>
                </a:solidFill>
                <a:latin typeface="Trebuchet MS"/>
                <a:cs typeface="Trebuchet MS"/>
              </a:rPr>
              <a:t>user’s</a:t>
            </a:r>
            <a:r>
              <a:rPr dirty="0" sz="200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FF7846"/>
                </a:solidFill>
                <a:latin typeface="Trebuchet MS"/>
                <a:cs typeface="Trebuchet MS"/>
              </a:rPr>
              <a:t>personal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FF7846"/>
                </a:solidFill>
                <a:latin typeface="Trebuchet MS"/>
                <a:cs typeface="Trebuchet MS"/>
              </a:rPr>
              <a:t>information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10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 i="1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 i="1">
                <a:solidFill>
                  <a:srgbClr val="FFFFFF"/>
                </a:solidFill>
                <a:latin typeface="Trebuchet MS"/>
                <a:cs typeface="Trebuchet MS"/>
              </a:rPr>
              <a:t>Analysts</a:t>
            </a:r>
            <a:r>
              <a:rPr dirty="0" sz="2000" spc="-8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2000" spc="-7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 i="1">
                <a:solidFill>
                  <a:srgbClr val="FFFFFF"/>
                </a:solidFill>
                <a:latin typeface="Trebuchet MS"/>
                <a:cs typeface="Trebuchet MS"/>
              </a:rPr>
              <a:t>now</a:t>
            </a:r>
            <a:r>
              <a:rPr dirty="0" sz="2000" spc="-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75" i="1">
                <a:solidFill>
                  <a:srgbClr val="FFFFFF"/>
                </a:solidFill>
                <a:latin typeface="Trebuchet MS"/>
                <a:cs typeface="Trebuchet MS"/>
              </a:rPr>
              <a:t>deliver</a:t>
            </a:r>
            <a:r>
              <a:rPr dirty="0" sz="2000" spc="-9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i="1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dirty="0" sz="2000" spc="-58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0" i="1">
                <a:solidFill>
                  <a:srgbClr val="FFFFFF"/>
                </a:solidFill>
                <a:latin typeface="Trebuchet MS"/>
                <a:cs typeface="Trebuchet MS"/>
              </a:rPr>
              <a:t>needed </a:t>
            </a:r>
            <a:r>
              <a:rPr dirty="0" sz="2000" spc="-25" i="1">
                <a:solidFill>
                  <a:srgbClr val="FFFFFF"/>
                </a:solidFill>
                <a:latin typeface="Trebuchet MS"/>
                <a:cs typeface="Trebuchet MS"/>
              </a:rPr>
              <a:t>insights, </a:t>
            </a:r>
            <a:r>
              <a:rPr dirty="0" sz="2000" spc="35" i="1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dirty="0" sz="2000" spc="-40" i="1">
                <a:solidFill>
                  <a:srgbClr val="FFFFFF"/>
                </a:solidFill>
                <a:latin typeface="Trebuchet MS"/>
                <a:cs typeface="Trebuchet MS"/>
              </a:rPr>
              <a:t>faster </a:t>
            </a:r>
            <a:r>
              <a:rPr dirty="0" sz="2000" spc="-30" i="1">
                <a:solidFill>
                  <a:srgbClr val="FFFFFF"/>
                </a:solidFill>
                <a:latin typeface="Trebuchet MS"/>
                <a:cs typeface="Trebuchet MS"/>
              </a:rPr>
              <a:t>without </a:t>
            </a:r>
            <a:r>
              <a:rPr dirty="0" sz="2000" spc="5" i="1">
                <a:solidFill>
                  <a:srgbClr val="FFFFFF"/>
                </a:solidFill>
                <a:latin typeface="Trebuchet MS"/>
                <a:cs typeface="Trebuchet MS"/>
              </a:rPr>
              <a:t>compromising </a:t>
            </a:r>
            <a:r>
              <a:rPr dirty="0" sz="2000" spc="-45" i="1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000" spc="-5" i="1">
                <a:solidFill>
                  <a:srgbClr val="FF7846"/>
                </a:solidFill>
                <a:latin typeface="Trebuchet MS"/>
                <a:cs typeface="Trebuchet MS"/>
              </a:rPr>
              <a:t>governance </a:t>
            </a:r>
            <a:r>
              <a:rPr dirty="0" sz="2000" spc="30" i="1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3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45" i="1">
                <a:solidFill>
                  <a:srgbClr val="FF7846"/>
                </a:solidFill>
                <a:latin typeface="Trebuchet MS"/>
                <a:cs typeface="Trebuchet MS"/>
              </a:rPr>
              <a:t>security</a:t>
            </a:r>
            <a:r>
              <a:rPr dirty="0" sz="2000" spc="-85" i="1">
                <a:solidFill>
                  <a:srgbClr val="FF7846"/>
                </a:solidFill>
                <a:latin typeface="Trebuchet MS"/>
                <a:cs typeface="Trebuchet MS"/>
              </a:rPr>
              <a:t> policies.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2000">
              <a:latin typeface="Trebuchet MS"/>
              <a:cs typeface="Trebuchet MS"/>
            </a:endParaRPr>
          </a:p>
          <a:p>
            <a:pPr marL="5782310">
              <a:lnSpc>
                <a:spcPts val="1540"/>
              </a:lnSpc>
            </a:pPr>
            <a:r>
              <a:rPr dirty="0" sz="1650" spc="50">
                <a:solidFill>
                  <a:srgbClr val="FFFFFF"/>
                </a:solidFill>
                <a:latin typeface="Trebuchet MS"/>
                <a:cs typeface="Trebuchet MS"/>
              </a:rPr>
              <a:t>Damian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">
                <a:solidFill>
                  <a:srgbClr val="FFFFFF"/>
                </a:solidFill>
                <a:latin typeface="Trebuchet MS"/>
                <a:cs typeface="Trebuchet MS"/>
              </a:rPr>
              <a:t>Grech</a:t>
            </a:r>
            <a:endParaRPr sz="1650">
              <a:latin typeface="Trebuchet MS"/>
              <a:cs typeface="Trebuchet MS"/>
            </a:endParaRPr>
          </a:p>
          <a:p>
            <a:pPr marL="5782310" marR="951865">
              <a:lnSpc>
                <a:spcPct val="101200"/>
              </a:lnSpc>
            </a:pPr>
            <a:r>
              <a:rPr dirty="0" sz="16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5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Engineering,</a:t>
            </a:r>
            <a:r>
              <a:rPr dirty="0" sz="165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20">
                <a:solidFill>
                  <a:srgbClr val="FFFFFF"/>
                </a:solidFill>
                <a:latin typeface="Trebuchet MS"/>
                <a:cs typeface="Trebuchet MS"/>
              </a:rPr>
              <a:t>Sr.</a:t>
            </a:r>
            <a:r>
              <a:rPr dirty="0" sz="165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Trebuchet MS"/>
                <a:cs typeface="Trebuchet MS"/>
              </a:rPr>
              <a:t>Manager </a:t>
            </a:r>
            <a:r>
              <a:rPr dirty="0" sz="1650" spc="-4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>
                <a:solidFill>
                  <a:srgbClr val="FFFFFF"/>
                </a:solidFill>
                <a:latin typeface="Trebuchet MS"/>
                <a:cs typeface="Trebuchet MS"/>
              </a:rPr>
              <a:t>FanDuel</a:t>
            </a:r>
            <a:endParaRPr sz="165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747" y="1735835"/>
            <a:ext cx="2101596" cy="4114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710" y="4035297"/>
            <a:ext cx="853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3308603"/>
            <a:ext cx="822960" cy="822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792" y="2461996"/>
            <a:ext cx="269875" cy="382270"/>
          </a:xfrm>
          <a:custGeom>
            <a:avLst/>
            <a:gdLst/>
            <a:ahLst/>
            <a:cxnLst/>
            <a:rect l="l" t="t" r="r" b="b"/>
            <a:pathLst>
              <a:path w="269875" h="382269">
                <a:moveTo>
                  <a:pt x="57492" y="300024"/>
                </a:moveTo>
                <a:lnTo>
                  <a:pt x="37490" y="300024"/>
                </a:lnTo>
                <a:lnTo>
                  <a:pt x="37490" y="344500"/>
                </a:lnTo>
                <a:lnTo>
                  <a:pt x="57492" y="324497"/>
                </a:lnTo>
                <a:lnTo>
                  <a:pt x="57492" y="300024"/>
                </a:lnTo>
                <a:close/>
              </a:path>
              <a:path w="269875" h="382269">
                <a:moveTo>
                  <a:pt x="57492" y="225171"/>
                </a:moveTo>
                <a:lnTo>
                  <a:pt x="37490" y="225171"/>
                </a:lnTo>
                <a:lnTo>
                  <a:pt x="37490" y="271983"/>
                </a:lnTo>
                <a:lnTo>
                  <a:pt x="57492" y="271983"/>
                </a:lnTo>
                <a:lnTo>
                  <a:pt x="57492" y="225171"/>
                </a:lnTo>
                <a:close/>
              </a:path>
              <a:path w="269875" h="382269">
                <a:moveTo>
                  <a:pt x="57492" y="150304"/>
                </a:moveTo>
                <a:lnTo>
                  <a:pt x="37490" y="150304"/>
                </a:lnTo>
                <a:lnTo>
                  <a:pt x="37490" y="197116"/>
                </a:lnTo>
                <a:lnTo>
                  <a:pt x="57492" y="197116"/>
                </a:lnTo>
                <a:lnTo>
                  <a:pt x="57492" y="150304"/>
                </a:lnTo>
                <a:close/>
              </a:path>
              <a:path w="269875" h="382269">
                <a:moveTo>
                  <a:pt x="81965" y="300024"/>
                </a:moveTo>
                <a:lnTo>
                  <a:pt x="74993" y="300024"/>
                </a:lnTo>
                <a:lnTo>
                  <a:pt x="74993" y="306997"/>
                </a:lnTo>
                <a:lnTo>
                  <a:pt x="81965" y="300024"/>
                </a:lnTo>
                <a:close/>
              </a:path>
              <a:path w="269875" h="382269">
                <a:moveTo>
                  <a:pt x="94996" y="225171"/>
                </a:moveTo>
                <a:lnTo>
                  <a:pt x="74993" y="225171"/>
                </a:lnTo>
                <a:lnTo>
                  <a:pt x="74993" y="271983"/>
                </a:lnTo>
                <a:lnTo>
                  <a:pt x="94996" y="271983"/>
                </a:lnTo>
                <a:lnTo>
                  <a:pt x="94996" y="225171"/>
                </a:lnTo>
                <a:close/>
              </a:path>
              <a:path w="269875" h="382269">
                <a:moveTo>
                  <a:pt x="94996" y="150304"/>
                </a:moveTo>
                <a:lnTo>
                  <a:pt x="74993" y="150304"/>
                </a:lnTo>
                <a:lnTo>
                  <a:pt x="74993" y="197116"/>
                </a:lnTo>
                <a:lnTo>
                  <a:pt x="94996" y="197116"/>
                </a:lnTo>
                <a:lnTo>
                  <a:pt x="94996" y="150304"/>
                </a:lnTo>
                <a:close/>
              </a:path>
              <a:path w="269875" h="382269">
                <a:moveTo>
                  <a:pt x="141897" y="225171"/>
                </a:moveTo>
                <a:lnTo>
                  <a:pt x="121894" y="225171"/>
                </a:lnTo>
                <a:lnTo>
                  <a:pt x="121894" y="260096"/>
                </a:lnTo>
                <a:lnTo>
                  <a:pt x="141897" y="240093"/>
                </a:lnTo>
                <a:lnTo>
                  <a:pt x="141897" y="225171"/>
                </a:lnTo>
                <a:close/>
              </a:path>
              <a:path w="269875" h="382269">
                <a:moveTo>
                  <a:pt x="141897" y="150304"/>
                </a:moveTo>
                <a:lnTo>
                  <a:pt x="121894" y="150304"/>
                </a:lnTo>
                <a:lnTo>
                  <a:pt x="121894" y="197116"/>
                </a:lnTo>
                <a:lnTo>
                  <a:pt x="141897" y="197116"/>
                </a:lnTo>
                <a:lnTo>
                  <a:pt x="141897" y="150304"/>
                </a:lnTo>
                <a:close/>
              </a:path>
              <a:path w="269875" h="382269">
                <a:moveTo>
                  <a:pt x="141897" y="38023"/>
                </a:moveTo>
                <a:lnTo>
                  <a:pt x="121894" y="38023"/>
                </a:lnTo>
                <a:lnTo>
                  <a:pt x="121894" y="122262"/>
                </a:lnTo>
                <a:lnTo>
                  <a:pt x="141897" y="122262"/>
                </a:lnTo>
                <a:lnTo>
                  <a:pt x="141897" y="38023"/>
                </a:lnTo>
                <a:close/>
              </a:path>
              <a:path w="269875" h="382269">
                <a:moveTo>
                  <a:pt x="179387" y="150304"/>
                </a:moveTo>
                <a:lnTo>
                  <a:pt x="159397" y="150304"/>
                </a:lnTo>
                <a:lnTo>
                  <a:pt x="159397" y="197116"/>
                </a:lnTo>
                <a:lnTo>
                  <a:pt x="179387" y="197116"/>
                </a:lnTo>
                <a:lnTo>
                  <a:pt x="179387" y="150304"/>
                </a:lnTo>
                <a:close/>
              </a:path>
              <a:path w="269875" h="382269">
                <a:moveTo>
                  <a:pt x="179387" y="38023"/>
                </a:moveTo>
                <a:lnTo>
                  <a:pt x="159397" y="38023"/>
                </a:lnTo>
                <a:lnTo>
                  <a:pt x="159397" y="122262"/>
                </a:lnTo>
                <a:lnTo>
                  <a:pt x="179387" y="122262"/>
                </a:lnTo>
                <a:lnTo>
                  <a:pt x="179387" y="38023"/>
                </a:lnTo>
                <a:close/>
              </a:path>
              <a:path w="269875" h="382269">
                <a:moveTo>
                  <a:pt x="226187" y="150304"/>
                </a:moveTo>
                <a:lnTo>
                  <a:pt x="206197" y="150304"/>
                </a:lnTo>
                <a:lnTo>
                  <a:pt x="206197" y="175806"/>
                </a:lnTo>
                <a:lnTo>
                  <a:pt x="226187" y="155803"/>
                </a:lnTo>
                <a:lnTo>
                  <a:pt x="226187" y="150304"/>
                </a:lnTo>
                <a:close/>
              </a:path>
              <a:path w="269875" h="382269">
                <a:moveTo>
                  <a:pt x="269709" y="112280"/>
                </a:moveTo>
                <a:lnTo>
                  <a:pt x="226187" y="112280"/>
                </a:lnTo>
                <a:lnTo>
                  <a:pt x="226187" y="19951"/>
                </a:lnTo>
                <a:lnTo>
                  <a:pt x="226187" y="4457"/>
                </a:lnTo>
                <a:lnTo>
                  <a:pt x="221716" y="0"/>
                </a:lnTo>
                <a:lnTo>
                  <a:pt x="79463" y="0"/>
                </a:lnTo>
                <a:lnTo>
                  <a:pt x="74993" y="4457"/>
                </a:lnTo>
                <a:lnTo>
                  <a:pt x="74993" y="112280"/>
                </a:lnTo>
                <a:lnTo>
                  <a:pt x="4470" y="112280"/>
                </a:lnTo>
                <a:lnTo>
                  <a:pt x="0" y="116751"/>
                </a:lnTo>
                <a:lnTo>
                  <a:pt x="0" y="381990"/>
                </a:lnTo>
                <a:lnTo>
                  <a:pt x="20002" y="362000"/>
                </a:lnTo>
                <a:lnTo>
                  <a:pt x="20002" y="132245"/>
                </a:lnTo>
                <a:lnTo>
                  <a:pt x="90525" y="132245"/>
                </a:lnTo>
                <a:lnTo>
                  <a:pt x="94996" y="127774"/>
                </a:lnTo>
                <a:lnTo>
                  <a:pt x="94996" y="19951"/>
                </a:lnTo>
                <a:lnTo>
                  <a:pt x="206197" y="19951"/>
                </a:lnTo>
                <a:lnTo>
                  <a:pt x="206197" y="127774"/>
                </a:lnTo>
                <a:lnTo>
                  <a:pt x="210667" y="132245"/>
                </a:lnTo>
                <a:lnTo>
                  <a:pt x="249745" y="132245"/>
                </a:lnTo>
                <a:lnTo>
                  <a:pt x="269709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1179" y="2368295"/>
            <a:ext cx="640080" cy="6400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45055" y="3491229"/>
            <a:ext cx="645795" cy="545465"/>
          </a:xfrm>
          <a:custGeom>
            <a:avLst/>
            <a:gdLst/>
            <a:ahLst/>
            <a:cxnLst/>
            <a:rect l="l" t="t" r="r" b="b"/>
            <a:pathLst>
              <a:path w="645794" h="545464">
                <a:moveTo>
                  <a:pt x="489076" y="0"/>
                </a:moveTo>
                <a:lnTo>
                  <a:pt x="17144" y="0"/>
                </a:lnTo>
                <a:lnTo>
                  <a:pt x="10501" y="1627"/>
                </a:lnTo>
                <a:lnTo>
                  <a:pt x="5048" y="6064"/>
                </a:lnTo>
                <a:lnTo>
                  <a:pt x="1357" y="12644"/>
                </a:lnTo>
                <a:lnTo>
                  <a:pt x="0" y="20700"/>
                </a:lnTo>
                <a:lnTo>
                  <a:pt x="0" y="439801"/>
                </a:lnTo>
                <a:lnTo>
                  <a:pt x="5879" y="477881"/>
                </a:lnTo>
                <a:lnTo>
                  <a:pt x="22082" y="509746"/>
                </a:lnTo>
                <a:lnTo>
                  <a:pt x="46452" y="532705"/>
                </a:lnTo>
                <a:lnTo>
                  <a:pt x="76835" y="544068"/>
                </a:lnTo>
                <a:lnTo>
                  <a:pt x="78612" y="544068"/>
                </a:lnTo>
                <a:lnTo>
                  <a:pt x="79375" y="545084"/>
                </a:lnTo>
                <a:lnTo>
                  <a:pt x="558164" y="545084"/>
                </a:lnTo>
                <a:lnTo>
                  <a:pt x="591976" y="536759"/>
                </a:lnTo>
                <a:lnTo>
                  <a:pt x="619680" y="514111"/>
                </a:lnTo>
                <a:lnTo>
                  <a:pt x="625442" y="503809"/>
                </a:lnTo>
                <a:lnTo>
                  <a:pt x="88011" y="503809"/>
                </a:lnTo>
                <a:lnTo>
                  <a:pt x="67091" y="498736"/>
                </a:lnTo>
                <a:lnTo>
                  <a:pt x="50292" y="484949"/>
                </a:lnTo>
                <a:lnTo>
                  <a:pt x="39112" y="464589"/>
                </a:lnTo>
                <a:lnTo>
                  <a:pt x="35051" y="439801"/>
                </a:lnTo>
                <a:lnTo>
                  <a:pt x="35051" y="41275"/>
                </a:lnTo>
                <a:lnTo>
                  <a:pt x="506094" y="41275"/>
                </a:lnTo>
                <a:lnTo>
                  <a:pt x="506094" y="20700"/>
                </a:lnTo>
                <a:lnTo>
                  <a:pt x="504757" y="12644"/>
                </a:lnTo>
                <a:lnTo>
                  <a:pt x="501110" y="6064"/>
                </a:lnTo>
                <a:lnTo>
                  <a:pt x="495700" y="1627"/>
                </a:lnTo>
                <a:lnTo>
                  <a:pt x="489076" y="0"/>
                </a:lnTo>
                <a:close/>
              </a:path>
              <a:path w="645794" h="545464">
                <a:moveTo>
                  <a:pt x="506094" y="41275"/>
                </a:moveTo>
                <a:lnTo>
                  <a:pt x="472820" y="41275"/>
                </a:lnTo>
                <a:lnTo>
                  <a:pt x="472820" y="248793"/>
                </a:lnTo>
                <a:lnTo>
                  <a:pt x="472058" y="250825"/>
                </a:lnTo>
                <a:lnTo>
                  <a:pt x="472058" y="439801"/>
                </a:lnTo>
                <a:lnTo>
                  <a:pt x="473285" y="457356"/>
                </a:lnTo>
                <a:lnTo>
                  <a:pt x="476821" y="474138"/>
                </a:lnTo>
                <a:lnTo>
                  <a:pt x="482453" y="489753"/>
                </a:lnTo>
                <a:lnTo>
                  <a:pt x="489966" y="503809"/>
                </a:lnTo>
                <a:lnTo>
                  <a:pt x="558164" y="503809"/>
                </a:lnTo>
                <a:lnTo>
                  <a:pt x="537694" y="498736"/>
                </a:lnTo>
                <a:lnTo>
                  <a:pt x="520890" y="484949"/>
                </a:lnTo>
                <a:lnTo>
                  <a:pt x="509516" y="464589"/>
                </a:lnTo>
                <a:lnTo>
                  <a:pt x="505332" y="439801"/>
                </a:lnTo>
                <a:lnTo>
                  <a:pt x="505332" y="379857"/>
                </a:lnTo>
                <a:lnTo>
                  <a:pt x="506094" y="377825"/>
                </a:lnTo>
                <a:lnTo>
                  <a:pt x="506094" y="272542"/>
                </a:lnTo>
                <a:lnTo>
                  <a:pt x="645287" y="272542"/>
                </a:lnTo>
                <a:lnTo>
                  <a:pt x="645287" y="251968"/>
                </a:lnTo>
                <a:lnTo>
                  <a:pt x="643929" y="243911"/>
                </a:lnTo>
                <a:lnTo>
                  <a:pt x="640238" y="237331"/>
                </a:lnTo>
                <a:lnTo>
                  <a:pt x="634785" y="232894"/>
                </a:lnTo>
                <a:lnTo>
                  <a:pt x="628142" y="231267"/>
                </a:lnTo>
                <a:lnTo>
                  <a:pt x="506094" y="231267"/>
                </a:lnTo>
                <a:lnTo>
                  <a:pt x="506094" y="41275"/>
                </a:lnTo>
                <a:close/>
              </a:path>
              <a:path w="645794" h="545464">
                <a:moveTo>
                  <a:pt x="645287" y="272542"/>
                </a:moveTo>
                <a:lnTo>
                  <a:pt x="611124" y="272542"/>
                </a:lnTo>
                <a:lnTo>
                  <a:pt x="611124" y="439801"/>
                </a:lnTo>
                <a:lnTo>
                  <a:pt x="606938" y="464589"/>
                </a:lnTo>
                <a:lnTo>
                  <a:pt x="595550" y="484949"/>
                </a:lnTo>
                <a:lnTo>
                  <a:pt x="578709" y="498736"/>
                </a:lnTo>
                <a:lnTo>
                  <a:pt x="558164" y="503809"/>
                </a:lnTo>
                <a:lnTo>
                  <a:pt x="625442" y="503809"/>
                </a:lnTo>
                <a:lnTo>
                  <a:pt x="638407" y="480629"/>
                </a:lnTo>
                <a:lnTo>
                  <a:pt x="645287" y="439801"/>
                </a:lnTo>
                <a:lnTo>
                  <a:pt x="645287" y="272542"/>
                </a:lnTo>
                <a:close/>
              </a:path>
              <a:path w="645794" h="545464">
                <a:moveTo>
                  <a:pt x="208280" y="379857"/>
                </a:moveTo>
                <a:lnTo>
                  <a:pt x="86232" y="379857"/>
                </a:lnTo>
                <a:lnTo>
                  <a:pt x="79609" y="381502"/>
                </a:lnTo>
                <a:lnTo>
                  <a:pt x="74199" y="385968"/>
                </a:lnTo>
                <a:lnTo>
                  <a:pt x="70552" y="392555"/>
                </a:lnTo>
                <a:lnTo>
                  <a:pt x="69214" y="400558"/>
                </a:lnTo>
                <a:lnTo>
                  <a:pt x="70552" y="408560"/>
                </a:lnTo>
                <a:lnTo>
                  <a:pt x="74199" y="415147"/>
                </a:lnTo>
                <a:lnTo>
                  <a:pt x="79609" y="419613"/>
                </a:lnTo>
                <a:lnTo>
                  <a:pt x="86232" y="421259"/>
                </a:lnTo>
                <a:lnTo>
                  <a:pt x="208280" y="421259"/>
                </a:lnTo>
                <a:lnTo>
                  <a:pt x="214903" y="419613"/>
                </a:lnTo>
                <a:lnTo>
                  <a:pt x="220313" y="415147"/>
                </a:lnTo>
                <a:lnTo>
                  <a:pt x="223960" y="408560"/>
                </a:lnTo>
                <a:lnTo>
                  <a:pt x="225298" y="400558"/>
                </a:lnTo>
                <a:lnTo>
                  <a:pt x="223960" y="392555"/>
                </a:lnTo>
                <a:lnTo>
                  <a:pt x="220313" y="385968"/>
                </a:lnTo>
                <a:lnTo>
                  <a:pt x="214903" y="381502"/>
                </a:lnTo>
                <a:lnTo>
                  <a:pt x="208280" y="379857"/>
                </a:lnTo>
                <a:close/>
              </a:path>
              <a:path w="645794" h="545464">
                <a:moveTo>
                  <a:pt x="404621" y="379857"/>
                </a:moveTo>
                <a:lnTo>
                  <a:pt x="282575" y="379857"/>
                </a:lnTo>
                <a:lnTo>
                  <a:pt x="275931" y="381502"/>
                </a:lnTo>
                <a:lnTo>
                  <a:pt x="270478" y="385968"/>
                </a:lnTo>
                <a:lnTo>
                  <a:pt x="266787" y="392555"/>
                </a:lnTo>
                <a:lnTo>
                  <a:pt x="265430" y="400558"/>
                </a:lnTo>
                <a:lnTo>
                  <a:pt x="266787" y="408560"/>
                </a:lnTo>
                <a:lnTo>
                  <a:pt x="270478" y="415147"/>
                </a:lnTo>
                <a:lnTo>
                  <a:pt x="275931" y="419613"/>
                </a:lnTo>
                <a:lnTo>
                  <a:pt x="282575" y="421259"/>
                </a:lnTo>
                <a:lnTo>
                  <a:pt x="404621" y="421259"/>
                </a:lnTo>
                <a:lnTo>
                  <a:pt x="411245" y="419613"/>
                </a:lnTo>
                <a:lnTo>
                  <a:pt x="416655" y="415147"/>
                </a:lnTo>
                <a:lnTo>
                  <a:pt x="420302" y="408560"/>
                </a:lnTo>
                <a:lnTo>
                  <a:pt x="421639" y="400558"/>
                </a:lnTo>
                <a:lnTo>
                  <a:pt x="420302" y="392555"/>
                </a:lnTo>
                <a:lnTo>
                  <a:pt x="416655" y="385968"/>
                </a:lnTo>
                <a:lnTo>
                  <a:pt x="411245" y="381502"/>
                </a:lnTo>
                <a:lnTo>
                  <a:pt x="404621" y="379857"/>
                </a:lnTo>
                <a:close/>
              </a:path>
              <a:path w="645794" h="545464">
                <a:moveTo>
                  <a:pt x="208280" y="297307"/>
                </a:moveTo>
                <a:lnTo>
                  <a:pt x="86232" y="297307"/>
                </a:lnTo>
                <a:lnTo>
                  <a:pt x="79609" y="298934"/>
                </a:lnTo>
                <a:lnTo>
                  <a:pt x="74199" y="303371"/>
                </a:lnTo>
                <a:lnTo>
                  <a:pt x="70552" y="309951"/>
                </a:lnTo>
                <a:lnTo>
                  <a:pt x="69214" y="318008"/>
                </a:lnTo>
                <a:lnTo>
                  <a:pt x="70552" y="325991"/>
                </a:lnTo>
                <a:lnTo>
                  <a:pt x="74199" y="332533"/>
                </a:lnTo>
                <a:lnTo>
                  <a:pt x="79609" y="336956"/>
                </a:lnTo>
                <a:lnTo>
                  <a:pt x="86232" y="338582"/>
                </a:lnTo>
                <a:lnTo>
                  <a:pt x="208280" y="338582"/>
                </a:lnTo>
                <a:lnTo>
                  <a:pt x="214903" y="336956"/>
                </a:lnTo>
                <a:lnTo>
                  <a:pt x="220313" y="332533"/>
                </a:lnTo>
                <a:lnTo>
                  <a:pt x="223960" y="325991"/>
                </a:lnTo>
                <a:lnTo>
                  <a:pt x="225298" y="318008"/>
                </a:lnTo>
                <a:lnTo>
                  <a:pt x="223960" y="309951"/>
                </a:lnTo>
                <a:lnTo>
                  <a:pt x="220313" y="303371"/>
                </a:lnTo>
                <a:lnTo>
                  <a:pt x="214903" y="298934"/>
                </a:lnTo>
                <a:lnTo>
                  <a:pt x="208280" y="297307"/>
                </a:lnTo>
                <a:close/>
              </a:path>
              <a:path w="645794" h="545464">
                <a:moveTo>
                  <a:pt x="404621" y="297307"/>
                </a:moveTo>
                <a:lnTo>
                  <a:pt x="282575" y="297307"/>
                </a:lnTo>
                <a:lnTo>
                  <a:pt x="275931" y="298934"/>
                </a:lnTo>
                <a:lnTo>
                  <a:pt x="270478" y="303371"/>
                </a:lnTo>
                <a:lnTo>
                  <a:pt x="266787" y="309951"/>
                </a:lnTo>
                <a:lnTo>
                  <a:pt x="265430" y="318008"/>
                </a:lnTo>
                <a:lnTo>
                  <a:pt x="266787" y="325991"/>
                </a:lnTo>
                <a:lnTo>
                  <a:pt x="270478" y="332533"/>
                </a:lnTo>
                <a:lnTo>
                  <a:pt x="275931" y="336956"/>
                </a:lnTo>
                <a:lnTo>
                  <a:pt x="282575" y="338582"/>
                </a:lnTo>
                <a:lnTo>
                  <a:pt x="404621" y="338582"/>
                </a:lnTo>
                <a:lnTo>
                  <a:pt x="411245" y="336956"/>
                </a:lnTo>
                <a:lnTo>
                  <a:pt x="416655" y="332533"/>
                </a:lnTo>
                <a:lnTo>
                  <a:pt x="420302" y="325991"/>
                </a:lnTo>
                <a:lnTo>
                  <a:pt x="421639" y="318008"/>
                </a:lnTo>
                <a:lnTo>
                  <a:pt x="420302" y="309951"/>
                </a:lnTo>
                <a:lnTo>
                  <a:pt x="416655" y="303371"/>
                </a:lnTo>
                <a:lnTo>
                  <a:pt x="411245" y="298934"/>
                </a:lnTo>
                <a:lnTo>
                  <a:pt x="404621" y="297307"/>
                </a:lnTo>
                <a:close/>
              </a:path>
              <a:path w="645794" h="545464">
                <a:moveTo>
                  <a:pt x="419988" y="173482"/>
                </a:moveTo>
                <a:lnTo>
                  <a:pt x="88773" y="173482"/>
                </a:lnTo>
                <a:lnTo>
                  <a:pt x="82149" y="175107"/>
                </a:lnTo>
                <a:lnTo>
                  <a:pt x="76739" y="179530"/>
                </a:lnTo>
                <a:lnTo>
                  <a:pt x="73092" y="186072"/>
                </a:lnTo>
                <a:lnTo>
                  <a:pt x="71755" y="194056"/>
                </a:lnTo>
                <a:lnTo>
                  <a:pt x="73092" y="202112"/>
                </a:lnTo>
                <a:lnTo>
                  <a:pt x="76739" y="208692"/>
                </a:lnTo>
                <a:lnTo>
                  <a:pt x="82149" y="213129"/>
                </a:lnTo>
                <a:lnTo>
                  <a:pt x="88773" y="214757"/>
                </a:lnTo>
                <a:lnTo>
                  <a:pt x="419988" y="214757"/>
                </a:lnTo>
                <a:lnTo>
                  <a:pt x="426612" y="213129"/>
                </a:lnTo>
                <a:lnTo>
                  <a:pt x="432022" y="208692"/>
                </a:lnTo>
                <a:lnTo>
                  <a:pt x="435669" y="202112"/>
                </a:lnTo>
                <a:lnTo>
                  <a:pt x="437006" y="194056"/>
                </a:lnTo>
                <a:lnTo>
                  <a:pt x="435669" y="186072"/>
                </a:lnTo>
                <a:lnTo>
                  <a:pt x="432022" y="179530"/>
                </a:lnTo>
                <a:lnTo>
                  <a:pt x="426612" y="175107"/>
                </a:lnTo>
                <a:lnTo>
                  <a:pt x="419988" y="17348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1133" y="4047490"/>
            <a:ext cx="403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176" y="3000882"/>
            <a:ext cx="687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83" y="2987801"/>
            <a:ext cx="1059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4338" y="3452621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79248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9248" y="48005"/>
                </a:lnTo>
                <a:lnTo>
                  <a:pt x="79248" y="28193"/>
                </a:lnTo>
                <a:close/>
              </a:path>
              <a:path w="1366520" h="76200">
                <a:moveTo>
                  <a:pt x="217931" y="28193"/>
                </a:moveTo>
                <a:lnTo>
                  <a:pt x="138684" y="28193"/>
                </a:lnTo>
                <a:lnTo>
                  <a:pt x="138684" y="48005"/>
                </a:lnTo>
                <a:lnTo>
                  <a:pt x="217931" y="48005"/>
                </a:lnTo>
                <a:lnTo>
                  <a:pt x="217931" y="28193"/>
                </a:lnTo>
                <a:close/>
              </a:path>
              <a:path w="1366520" h="76200">
                <a:moveTo>
                  <a:pt x="356616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356616" y="48005"/>
                </a:lnTo>
                <a:lnTo>
                  <a:pt x="356616" y="28193"/>
                </a:lnTo>
                <a:close/>
              </a:path>
              <a:path w="1366520" h="76200">
                <a:moveTo>
                  <a:pt x="495300" y="28193"/>
                </a:moveTo>
                <a:lnTo>
                  <a:pt x="416051" y="28193"/>
                </a:lnTo>
                <a:lnTo>
                  <a:pt x="416051" y="48005"/>
                </a:lnTo>
                <a:lnTo>
                  <a:pt x="495300" y="48005"/>
                </a:lnTo>
                <a:lnTo>
                  <a:pt x="495300" y="28193"/>
                </a:lnTo>
                <a:close/>
              </a:path>
              <a:path w="1366520" h="76200">
                <a:moveTo>
                  <a:pt x="633984" y="28193"/>
                </a:moveTo>
                <a:lnTo>
                  <a:pt x="554736" y="28193"/>
                </a:lnTo>
                <a:lnTo>
                  <a:pt x="554736" y="48005"/>
                </a:lnTo>
                <a:lnTo>
                  <a:pt x="633984" y="48005"/>
                </a:lnTo>
                <a:lnTo>
                  <a:pt x="633984" y="28193"/>
                </a:lnTo>
                <a:close/>
              </a:path>
              <a:path w="1366520" h="76200">
                <a:moveTo>
                  <a:pt x="772667" y="28193"/>
                </a:moveTo>
                <a:lnTo>
                  <a:pt x="693420" y="28193"/>
                </a:lnTo>
                <a:lnTo>
                  <a:pt x="693420" y="48005"/>
                </a:lnTo>
                <a:lnTo>
                  <a:pt x="772667" y="48005"/>
                </a:lnTo>
                <a:lnTo>
                  <a:pt x="772667" y="28193"/>
                </a:lnTo>
                <a:close/>
              </a:path>
              <a:path w="1366520" h="76200">
                <a:moveTo>
                  <a:pt x="911351" y="28193"/>
                </a:moveTo>
                <a:lnTo>
                  <a:pt x="832103" y="28193"/>
                </a:lnTo>
                <a:lnTo>
                  <a:pt x="832103" y="48005"/>
                </a:lnTo>
                <a:lnTo>
                  <a:pt x="911351" y="48005"/>
                </a:lnTo>
                <a:lnTo>
                  <a:pt x="911351" y="28193"/>
                </a:lnTo>
                <a:close/>
              </a:path>
              <a:path w="1366520" h="76200">
                <a:moveTo>
                  <a:pt x="1050036" y="28193"/>
                </a:moveTo>
                <a:lnTo>
                  <a:pt x="970788" y="28193"/>
                </a:lnTo>
                <a:lnTo>
                  <a:pt x="970788" y="48005"/>
                </a:lnTo>
                <a:lnTo>
                  <a:pt x="1050036" y="48005"/>
                </a:lnTo>
                <a:lnTo>
                  <a:pt x="1050036" y="28193"/>
                </a:lnTo>
                <a:close/>
              </a:path>
              <a:path w="1366520" h="76200">
                <a:moveTo>
                  <a:pt x="1188720" y="28193"/>
                </a:moveTo>
                <a:lnTo>
                  <a:pt x="1109472" y="28193"/>
                </a:lnTo>
                <a:lnTo>
                  <a:pt x="1109472" y="48005"/>
                </a:lnTo>
                <a:lnTo>
                  <a:pt x="1188720" y="48005"/>
                </a:lnTo>
                <a:lnTo>
                  <a:pt x="1188720" y="28193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46708" y="48005"/>
                </a:lnTo>
                <a:lnTo>
                  <a:pt x="1303020" y="48005"/>
                </a:lnTo>
                <a:lnTo>
                  <a:pt x="1303020" y="28193"/>
                </a:lnTo>
                <a:lnTo>
                  <a:pt x="1346707" y="28193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28193"/>
                </a:moveTo>
                <a:lnTo>
                  <a:pt x="1248156" y="28193"/>
                </a:lnTo>
                <a:lnTo>
                  <a:pt x="1248156" y="48005"/>
                </a:lnTo>
                <a:lnTo>
                  <a:pt x="1290320" y="48005"/>
                </a:lnTo>
                <a:lnTo>
                  <a:pt x="1290320" y="28193"/>
                </a:lnTo>
                <a:close/>
              </a:path>
              <a:path w="1366520" h="76200">
                <a:moveTo>
                  <a:pt x="1346707" y="28193"/>
                </a:moveTo>
                <a:lnTo>
                  <a:pt x="1303020" y="28193"/>
                </a:lnTo>
                <a:lnTo>
                  <a:pt x="1303020" y="48005"/>
                </a:lnTo>
                <a:lnTo>
                  <a:pt x="1346708" y="48005"/>
                </a:lnTo>
                <a:lnTo>
                  <a:pt x="1366520" y="38100"/>
                </a:lnTo>
                <a:lnTo>
                  <a:pt x="1346707" y="28193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49842" y="1784350"/>
            <a:ext cx="2893060" cy="3507740"/>
            <a:chOff x="9149842" y="1784350"/>
            <a:chExt cx="2893060" cy="3507740"/>
          </a:xfrm>
        </p:grpSpPr>
        <p:sp>
          <p:nvSpPr>
            <p:cNvPr id="13" name="object 13"/>
            <p:cNvSpPr/>
            <p:nvPr/>
          </p:nvSpPr>
          <p:spPr>
            <a:xfrm>
              <a:off x="9450324" y="2026919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2586228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0" y="3116580"/>
                  </a:lnTo>
                  <a:lnTo>
                    <a:pt x="0" y="3258312"/>
                  </a:lnTo>
                  <a:lnTo>
                    <a:pt x="2586228" y="3258312"/>
                  </a:lnTo>
                  <a:lnTo>
                    <a:pt x="2586228" y="3116580"/>
                  </a:lnTo>
                  <a:lnTo>
                    <a:pt x="2586228" y="2971800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0324" y="2026920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0" y="3258311"/>
                  </a:moveTo>
                  <a:lnTo>
                    <a:pt x="2586228" y="3258311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583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2586228" y="0"/>
                  </a:moveTo>
                  <a:lnTo>
                    <a:pt x="0" y="0"/>
                  </a:lnTo>
                  <a:lnTo>
                    <a:pt x="0" y="3064764"/>
                  </a:lnTo>
                  <a:lnTo>
                    <a:pt x="0" y="3209544"/>
                  </a:lnTo>
                  <a:lnTo>
                    <a:pt x="2586228" y="3209544"/>
                  </a:lnTo>
                  <a:lnTo>
                    <a:pt x="2586228" y="3064764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0" y="3209544"/>
                  </a:moveTo>
                  <a:lnTo>
                    <a:pt x="2586228" y="3209544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2650236" y="0"/>
                  </a:moveTo>
                  <a:lnTo>
                    <a:pt x="0" y="0"/>
                  </a:lnTo>
                  <a:lnTo>
                    <a:pt x="0" y="3208020"/>
                  </a:lnTo>
                  <a:lnTo>
                    <a:pt x="2650236" y="3208020"/>
                  </a:lnTo>
                  <a:lnTo>
                    <a:pt x="2650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0" y="3208020"/>
                  </a:moveTo>
                  <a:lnTo>
                    <a:pt x="2650236" y="320802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93500" y="3079583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93404" y="3179614"/>
              <a:ext cx="400050" cy="400685"/>
            </a:xfrm>
            <a:custGeom>
              <a:avLst/>
              <a:gdLst/>
              <a:ahLst/>
              <a:cxnLst/>
              <a:rect l="l" t="t" r="r" b="b"/>
              <a:pathLst>
                <a:path w="400050" h="400685">
                  <a:moveTo>
                    <a:pt x="320649" y="352175"/>
                  </a:moveTo>
                  <a:lnTo>
                    <a:pt x="298110" y="352175"/>
                  </a:lnTo>
                  <a:lnTo>
                    <a:pt x="334955" y="389066"/>
                  </a:lnTo>
                  <a:lnTo>
                    <a:pt x="347483" y="397407"/>
                  </a:lnTo>
                  <a:lnTo>
                    <a:pt x="361739" y="400196"/>
                  </a:lnTo>
                  <a:lnTo>
                    <a:pt x="376000" y="397429"/>
                  </a:lnTo>
                  <a:lnTo>
                    <a:pt x="388543" y="389106"/>
                  </a:lnTo>
                  <a:lnTo>
                    <a:pt x="392030" y="383854"/>
                  </a:lnTo>
                  <a:lnTo>
                    <a:pt x="361489" y="383854"/>
                  </a:lnTo>
                  <a:lnTo>
                    <a:pt x="353304" y="382296"/>
                  </a:lnTo>
                  <a:lnTo>
                    <a:pt x="346064" y="377622"/>
                  </a:lnTo>
                  <a:lnTo>
                    <a:pt x="320649" y="352175"/>
                  </a:lnTo>
                  <a:close/>
                </a:path>
                <a:path w="400050" h="400685">
                  <a:moveTo>
                    <a:pt x="324129" y="270233"/>
                  </a:moveTo>
                  <a:lnTo>
                    <a:pt x="301387" y="270233"/>
                  </a:lnTo>
                  <a:lnTo>
                    <a:pt x="376994" y="346334"/>
                  </a:lnTo>
                  <a:lnTo>
                    <a:pt x="381794" y="353516"/>
                  </a:lnTo>
                  <a:lnTo>
                    <a:pt x="383414" y="361700"/>
                  </a:lnTo>
                  <a:lnTo>
                    <a:pt x="381850" y="369896"/>
                  </a:lnTo>
                  <a:lnTo>
                    <a:pt x="377067" y="377149"/>
                  </a:lnTo>
                  <a:lnTo>
                    <a:pt x="376914" y="377622"/>
                  </a:lnTo>
                  <a:lnTo>
                    <a:pt x="369674" y="382296"/>
                  </a:lnTo>
                  <a:lnTo>
                    <a:pt x="361489" y="383854"/>
                  </a:lnTo>
                  <a:lnTo>
                    <a:pt x="392030" y="383854"/>
                  </a:lnTo>
                  <a:lnTo>
                    <a:pt x="396874" y="376558"/>
                  </a:lnTo>
                  <a:lnTo>
                    <a:pt x="399659" y="362283"/>
                  </a:lnTo>
                  <a:lnTo>
                    <a:pt x="396896" y="348006"/>
                  </a:lnTo>
                  <a:lnTo>
                    <a:pt x="388583" y="335451"/>
                  </a:lnTo>
                  <a:lnTo>
                    <a:pt x="351978" y="298561"/>
                  </a:lnTo>
                  <a:lnTo>
                    <a:pt x="357911" y="286958"/>
                  </a:lnTo>
                  <a:lnTo>
                    <a:pt x="340789" y="286958"/>
                  </a:lnTo>
                  <a:lnTo>
                    <a:pt x="324129" y="270233"/>
                  </a:lnTo>
                  <a:close/>
                </a:path>
                <a:path w="400050" h="400685">
                  <a:moveTo>
                    <a:pt x="46115" y="289358"/>
                  </a:moveTo>
                  <a:lnTo>
                    <a:pt x="61339" y="331999"/>
                  </a:lnTo>
                  <a:lnTo>
                    <a:pt x="95603" y="357609"/>
                  </a:lnTo>
                  <a:lnTo>
                    <a:pt x="134055" y="374749"/>
                  </a:lnTo>
                  <a:lnTo>
                    <a:pt x="175114" y="383098"/>
                  </a:lnTo>
                  <a:lnTo>
                    <a:pt x="217198" y="382334"/>
                  </a:lnTo>
                  <a:lnTo>
                    <a:pt x="258724" y="372133"/>
                  </a:lnTo>
                  <a:lnTo>
                    <a:pt x="267424" y="367725"/>
                  </a:lnTo>
                  <a:lnTo>
                    <a:pt x="200081" y="367725"/>
                  </a:lnTo>
                  <a:lnTo>
                    <a:pt x="155898" y="364009"/>
                  </a:lnTo>
                  <a:lnTo>
                    <a:pt x="114031" y="349394"/>
                  </a:lnTo>
                  <a:lnTo>
                    <a:pt x="76697" y="324353"/>
                  </a:lnTo>
                  <a:lnTo>
                    <a:pt x="46115" y="289358"/>
                  </a:lnTo>
                  <a:close/>
                </a:path>
                <a:path w="400050" h="400685">
                  <a:moveTo>
                    <a:pt x="279728" y="311204"/>
                  </a:moveTo>
                  <a:lnTo>
                    <a:pt x="257190" y="311204"/>
                  </a:lnTo>
                  <a:lnTo>
                    <a:pt x="286522" y="340572"/>
                  </a:lnTo>
                  <a:lnTo>
                    <a:pt x="244362" y="360070"/>
                  </a:lnTo>
                  <a:lnTo>
                    <a:pt x="200081" y="367725"/>
                  </a:lnTo>
                  <a:lnTo>
                    <a:pt x="267424" y="367725"/>
                  </a:lnTo>
                  <a:lnTo>
                    <a:pt x="298110" y="352175"/>
                  </a:lnTo>
                  <a:lnTo>
                    <a:pt x="320649" y="352175"/>
                  </a:lnTo>
                  <a:lnTo>
                    <a:pt x="279728" y="311204"/>
                  </a:lnTo>
                  <a:close/>
                </a:path>
                <a:path w="400050" h="400685">
                  <a:moveTo>
                    <a:pt x="210067" y="67521"/>
                  </a:moveTo>
                  <a:lnTo>
                    <a:pt x="169346" y="68342"/>
                  </a:lnTo>
                  <a:lnTo>
                    <a:pt x="131154" y="81367"/>
                  </a:lnTo>
                  <a:lnTo>
                    <a:pt x="98397" y="105602"/>
                  </a:lnTo>
                  <a:lnTo>
                    <a:pt x="73981" y="140058"/>
                  </a:lnTo>
                  <a:lnTo>
                    <a:pt x="68813" y="152041"/>
                  </a:lnTo>
                  <a:lnTo>
                    <a:pt x="15984" y="152041"/>
                  </a:lnTo>
                  <a:lnTo>
                    <a:pt x="15984" y="168045"/>
                  </a:lnTo>
                  <a:lnTo>
                    <a:pt x="64337" y="168045"/>
                  </a:lnTo>
                  <a:lnTo>
                    <a:pt x="62579" y="175927"/>
                  </a:lnTo>
                  <a:lnTo>
                    <a:pt x="61586" y="183970"/>
                  </a:lnTo>
                  <a:lnTo>
                    <a:pt x="61380" y="192052"/>
                  </a:lnTo>
                  <a:lnTo>
                    <a:pt x="0" y="192052"/>
                  </a:lnTo>
                  <a:lnTo>
                    <a:pt x="0" y="208056"/>
                  </a:lnTo>
                  <a:lnTo>
                    <a:pt x="61939" y="208056"/>
                  </a:lnTo>
                  <a:lnTo>
                    <a:pt x="62579" y="216185"/>
                  </a:lnTo>
                  <a:lnTo>
                    <a:pt x="64051" y="224227"/>
                  </a:lnTo>
                  <a:lnTo>
                    <a:pt x="66335" y="232063"/>
                  </a:lnTo>
                  <a:lnTo>
                    <a:pt x="16863" y="232063"/>
                  </a:lnTo>
                  <a:lnTo>
                    <a:pt x="16863" y="248067"/>
                  </a:lnTo>
                  <a:lnTo>
                    <a:pt x="72090" y="248067"/>
                  </a:lnTo>
                  <a:lnTo>
                    <a:pt x="94622" y="283695"/>
                  </a:lnTo>
                  <a:lnTo>
                    <a:pt x="126004" y="309572"/>
                  </a:lnTo>
                  <a:lnTo>
                    <a:pt x="163391" y="324559"/>
                  </a:lnTo>
                  <a:lnTo>
                    <a:pt x="203939" y="327514"/>
                  </a:lnTo>
                  <a:lnTo>
                    <a:pt x="244802" y="317299"/>
                  </a:lnTo>
                  <a:lnTo>
                    <a:pt x="249038" y="315485"/>
                  </a:lnTo>
                  <a:lnTo>
                    <a:pt x="253174" y="313452"/>
                  </a:lnTo>
                  <a:lnTo>
                    <a:pt x="255903" y="311924"/>
                  </a:lnTo>
                  <a:lnTo>
                    <a:pt x="193092" y="311924"/>
                  </a:lnTo>
                  <a:lnTo>
                    <a:pt x="148015" y="302812"/>
                  </a:lnTo>
                  <a:lnTo>
                    <a:pt x="111191" y="277943"/>
                  </a:lnTo>
                  <a:lnTo>
                    <a:pt x="86385" y="241106"/>
                  </a:lnTo>
                  <a:lnTo>
                    <a:pt x="77285" y="195973"/>
                  </a:lnTo>
                  <a:lnTo>
                    <a:pt x="86385" y="150837"/>
                  </a:lnTo>
                  <a:lnTo>
                    <a:pt x="111204" y="113980"/>
                  </a:lnTo>
                  <a:lnTo>
                    <a:pt x="148015" y="89132"/>
                  </a:lnTo>
                  <a:lnTo>
                    <a:pt x="193092" y="80021"/>
                  </a:lnTo>
                  <a:lnTo>
                    <a:pt x="250588" y="80021"/>
                  </a:lnTo>
                  <a:lnTo>
                    <a:pt x="250410" y="79895"/>
                  </a:lnTo>
                  <a:lnTo>
                    <a:pt x="210067" y="67521"/>
                  </a:lnTo>
                  <a:close/>
                </a:path>
                <a:path w="400050" h="400685">
                  <a:moveTo>
                    <a:pt x="250588" y="80021"/>
                  </a:moveTo>
                  <a:lnTo>
                    <a:pt x="193092" y="80021"/>
                  </a:lnTo>
                  <a:lnTo>
                    <a:pt x="238169" y="89133"/>
                  </a:lnTo>
                  <a:lnTo>
                    <a:pt x="274980" y="113981"/>
                  </a:lnTo>
                  <a:lnTo>
                    <a:pt x="299799" y="150837"/>
                  </a:lnTo>
                  <a:lnTo>
                    <a:pt x="308900" y="195973"/>
                  </a:lnTo>
                  <a:lnTo>
                    <a:pt x="299733" y="241132"/>
                  </a:lnTo>
                  <a:lnTo>
                    <a:pt x="274905" y="277943"/>
                  </a:lnTo>
                  <a:lnTo>
                    <a:pt x="238123" y="302776"/>
                  </a:lnTo>
                  <a:lnTo>
                    <a:pt x="193092" y="311924"/>
                  </a:lnTo>
                  <a:lnTo>
                    <a:pt x="255903" y="311924"/>
                  </a:lnTo>
                  <a:lnTo>
                    <a:pt x="257190" y="311204"/>
                  </a:lnTo>
                  <a:lnTo>
                    <a:pt x="279728" y="311204"/>
                  </a:lnTo>
                  <a:lnTo>
                    <a:pt x="270777" y="302242"/>
                  </a:lnTo>
                  <a:lnTo>
                    <a:pt x="279429" y="295238"/>
                  </a:lnTo>
                  <a:lnTo>
                    <a:pt x="287443" y="287540"/>
                  </a:lnTo>
                  <a:lnTo>
                    <a:pt x="294777" y="279191"/>
                  </a:lnTo>
                  <a:lnTo>
                    <a:pt x="301387" y="270233"/>
                  </a:lnTo>
                  <a:lnTo>
                    <a:pt x="324129" y="270233"/>
                  </a:lnTo>
                  <a:lnTo>
                    <a:pt x="310498" y="256549"/>
                  </a:lnTo>
                  <a:lnTo>
                    <a:pt x="322857" y="216153"/>
                  </a:lnTo>
                  <a:lnTo>
                    <a:pt x="322049" y="175927"/>
                  </a:lnTo>
                  <a:lnTo>
                    <a:pt x="321978" y="175205"/>
                  </a:lnTo>
                  <a:lnTo>
                    <a:pt x="309031" y="137139"/>
                  </a:lnTo>
                  <a:lnTo>
                    <a:pt x="284825" y="104341"/>
                  </a:lnTo>
                  <a:lnTo>
                    <a:pt x="250588" y="80021"/>
                  </a:lnTo>
                  <a:close/>
                </a:path>
                <a:path w="400050" h="400685">
                  <a:moveTo>
                    <a:pt x="269883" y="16688"/>
                  </a:moveTo>
                  <a:lnTo>
                    <a:pt x="178611" y="16688"/>
                  </a:lnTo>
                  <a:lnTo>
                    <a:pt x="224147" y="18903"/>
                  </a:lnTo>
                  <a:lnTo>
                    <a:pt x="268998" y="33502"/>
                  </a:lnTo>
                  <a:lnTo>
                    <a:pt x="310237" y="61109"/>
                  </a:lnTo>
                  <a:lnTo>
                    <a:pt x="341630" y="98366"/>
                  </a:lnTo>
                  <a:lnTo>
                    <a:pt x="361628" y="142808"/>
                  </a:lnTo>
                  <a:lnTo>
                    <a:pt x="368682" y="191972"/>
                  </a:lnTo>
                  <a:lnTo>
                    <a:pt x="366936" y="217051"/>
                  </a:lnTo>
                  <a:lnTo>
                    <a:pt x="361631" y="241493"/>
                  </a:lnTo>
                  <a:lnTo>
                    <a:pt x="352879" y="264921"/>
                  </a:lnTo>
                  <a:lnTo>
                    <a:pt x="340789" y="286958"/>
                  </a:lnTo>
                  <a:lnTo>
                    <a:pt x="357911" y="286958"/>
                  </a:lnTo>
                  <a:lnTo>
                    <a:pt x="372154" y="259103"/>
                  </a:lnTo>
                  <a:lnTo>
                    <a:pt x="382536" y="217452"/>
                  </a:lnTo>
                  <a:lnTo>
                    <a:pt x="383445" y="175205"/>
                  </a:lnTo>
                  <a:lnTo>
                    <a:pt x="375201" y="133961"/>
                  </a:lnTo>
                  <a:lnTo>
                    <a:pt x="358122" y="95319"/>
                  </a:lnTo>
                  <a:lnTo>
                    <a:pt x="332530" y="60877"/>
                  </a:lnTo>
                  <a:lnTo>
                    <a:pt x="298743" y="32235"/>
                  </a:lnTo>
                  <a:lnTo>
                    <a:pt x="274193" y="18350"/>
                  </a:lnTo>
                  <a:lnTo>
                    <a:pt x="269883" y="16688"/>
                  </a:lnTo>
                  <a:close/>
                </a:path>
                <a:path w="400050" h="400685">
                  <a:moveTo>
                    <a:pt x="192533" y="0"/>
                  </a:moveTo>
                  <a:lnTo>
                    <a:pt x="139024" y="7876"/>
                  </a:lnTo>
                  <a:lnTo>
                    <a:pt x="90661" y="29798"/>
                  </a:lnTo>
                  <a:lnTo>
                    <a:pt x="50096" y="64087"/>
                  </a:lnTo>
                  <a:lnTo>
                    <a:pt x="19980" y="109069"/>
                  </a:lnTo>
                  <a:lnTo>
                    <a:pt x="34366" y="115951"/>
                  </a:lnTo>
                  <a:lnTo>
                    <a:pt x="60269" y="76488"/>
                  </a:lnTo>
                  <a:lnTo>
                    <a:pt x="94436" y="46266"/>
                  </a:lnTo>
                  <a:lnTo>
                    <a:pt x="134629" y="26071"/>
                  </a:lnTo>
                  <a:lnTo>
                    <a:pt x="178611" y="16688"/>
                  </a:lnTo>
                  <a:lnTo>
                    <a:pt x="269883" y="16688"/>
                  </a:lnTo>
                  <a:lnTo>
                    <a:pt x="248018" y="8260"/>
                  </a:lnTo>
                  <a:lnTo>
                    <a:pt x="220653" y="2099"/>
                  </a:lnTo>
                  <a:lnTo>
                    <a:pt x="192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486" y="3301087"/>
              <a:ext cx="146351" cy="14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9169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Challenge: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sharing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0590" y="3037118"/>
            <a:ext cx="625475" cy="625475"/>
            <a:chOff x="4210590" y="3037118"/>
            <a:chExt cx="625475" cy="625475"/>
          </a:xfrm>
        </p:grpSpPr>
        <p:sp>
          <p:nvSpPr>
            <p:cNvPr id="24" name="object 24"/>
            <p:cNvSpPr/>
            <p:nvPr/>
          </p:nvSpPr>
          <p:spPr>
            <a:xfrm>
              <a:off x="4253446" y="3055988"/>
              <a:ext cx="508000" cy="507365"/>
            </a:xfrm>
            <a:custGeom>
              <a:avLst/>
              <a:gdLst/>
              <a:ahLst/>
              <a:cxnLst/>
              <a:rect l="l" t="t" r="r" b="b"/>
              <a:pathLst>
                <a:path w="508000" h="507364">
                  <a:moveTo>
                    <a:pt x="313296" y="250253"/>
                  </a:moveTo>
                  <a:lnTo>
                    <a:pt x="294944" y="241617"/>
                  </a:lnTo>
                  <a:lnTo>
                    <a:pt x="294754" y="240639"/>
                  </a:lnTo>
                  <a:lnTo>
                    <a:pt x="293090" y="232410"/>
                  </a:lnTo>
                  <a:lnTo>
                    <a:pt x="287223" y="223748"/>
                  </a:lnTo>
                  <a:lnTo>
                    <a:pt x="278536" y="217893"/>
                  </a:lnTo>
                  <a:lnTo>
                    <a:pt x="268897" y="215950"/>
                  </a:lnTo>
                  <a:lnTo>
                    <a:pt x="268897" y="240753"/>
                  </a:lnTo>
                  <a:lnTo>
                    <a:pt x="266598" y="245427"/>
                  </a:lnTo>
                  <a:lnTo>
                    <a:pt x="265633" y="245427"/>
                  </a:lnTo>
                  <a:lnTo>
                    <a:pt x="265709" y="241719"/>
                  </a:lnTo>
                  <a:lnTo>
                    <a:pt x="266725" y="240817"/>
                  </a:lnTo>
                  <a:lnTo>
                    <a:pt x="267893" y="240893"/>
                  </a:lnTo>
                  <a:lnTo>
                    <a:pt x="267893" y="240639"/>
                  </a:lnTo>
                  <a:lnTo>
                    <a:pt x="268071" y="240639"/>
                  </a:lnTo>
                  <a:lnTo>
                    <a:pt x="268897" y="240753"/>
                  </a:lnTo>
                  <a:lnTo>
                    <a:pt x="268897" y="215950"/>
                  </a:lnTo>
                  <a:lnTo>
                    <a:pt x="240563" y="243039"/>
                  </a:lnTo>
                  <a:lnTo>
                    <a:pt x="242709" y="253657"/>
                  </a:lnTo>
                  <a:lnTo>
                    <a:pt x="248564" y="262331"/>
                  </a:lnTo>
                  <a:lnTo>
                    <a:pt x="257263" y="268173"/>
                  </a:lnTo>
                  <a:lnTo>
                    <a:pt x="267893" y="270319"/>
                  </a:lnTo>
                  <a:lnTo>
                    <a:pt x="278511" y="268135"/>
                  </a:lnTo>
                  <a:lnTo>
                    <a:pt x="283972" y="264452"/>
                  </a:lnTo>
                  <a:lnTo>
                    <a:pt x="294208" y="269341"/>
                  </a:lnTo>
                  <a:lnTo>
                    <a:pt x="313296" y="250253"/>
                  </a:lnTo>
                  <a:close/>
                </a:path>
                <a:path w="508000" h="507364">
                  <a:moveTo>
                    <a:pt x="507974" y="55575"/>
                  </a:moveTo>
                  <a:lnTo>
                    <a:pt x="494296" y="45148"/>
                  </a:lnTo>
                  <a:lnTo>
                    <a:pt x="449541" y="26301"/>
                  </a:lnTo>
                  <a:lnTo>
                    <a:pt x="445020" y="25146"/>
                  </a:lnTo>
                  <a:lnTo>
                    <a:pt x="394246" y="12090"/>
                  </a:lnTo>
                  <a:lnTo>
                    <a:pt x="332663" y="3124"/>
                  </a:lnTo>
                  <a:lnTo>
                    <a:pt x="269036" y="0"/>
                  </a:lnTo>
                  <a:lnTo>
                    <a:pt x="205320" y="3124"/>
                  </a:lnTo>
                  <a:lnTo>
                    <a:pt x="143522" y="12090"/>
                  </a:lnTo>
                  <a:lnTo>
                    <a:pt x="87960" y="26301"/>
                  </a:lnTo>
                  <a:lnTo>
                    <a:pt x="42926" y="45148"/>
                  </a:lnTo>
                  <a:lnTo>
                    <a:pt x="4559" y="87541"/>
                  </a:lnTo>
                  <a:lnTo>
                    <a:pt x="0" y="94259"/>
                  </a:lnTo>
                  <a:lnTo>
                    <a:pt x="1346" y="101206"/>
                  </a:lnTo>
                  <a:lnTo>
                    <a:pt x="56197" y="507352"/>
                  </a:lnTo>
                  <a:lnTo>
                    <a:pt x="78232" y="485317"/>
                  </a:lnTo>
                  <a:lnTo>
                    <a:pt x="31457" y="135407"/>
                  </a:lnTo>
                  <a:lnTo>
                    <a:pt x="42532" y="140449"/>
                  </a:lnTo>
                  <a:lnTo>
                    <a:pt x="49999" y="144856"/>
                  </a:lnTo>
                  <a:lnTo>
                    <a:pt x="58432" y="147688"/>
                  </a:lnTo>
                  <a:lnTo>
                    <a:pt x="65989" y="151117"/>
                  </a:lnTo>
                  <a:lnTo>
                    <a:pt x="83718" y="156159"/>
                  </a:lnTo>
                  <a:lnTo>
                    <a:pt x="94945" y="159905"/>
                  </a:lnTo>
                  <a:lnTo>
                    <a:pt x="102031" y="161353"/>
                  </a:lnTo>
                  <a:lnTo>
                    <a:pt x="109550" y="163474"/>
                  </a:lnTo>
                  <a:lnTo>
                    <a:pt x="135394" y="168109"/>
                  </a:lnTo>
                  <a:lnTo>
                    <a:pt x="148755" y="170815"/>
                  </a:lnTo>
                  <a:lnTo>
                    <a:pt x="153441" y="171348"/>
                  </a:lnTo>
                  <a:lnTo>
                    <a:pt x="159435" y="172415"/>
                  </a:lnTo>
                  <a:lnTo>
                    <a:pt x="196062" y="176136"/>
                  </a:lnTo>
                  <a:lnTo>
                    <a:pt x="207657" y="177431"/>
                  </a:lnTo>
                  <a:lnTo>
                    <a:pt x="209626" y="177507"/>
                  </a:lnTo>
                  <a:lnTo>
                    <a:pt x="212915" y="177838"/>
                  </a:lnTo>
                  <a:lnTo>
                    <a:pt x="267271" y="179666"/>
                  </a:lnTo>
                  <a:lnTo>
                    <a:pt x="267589" y="179666"/>
                  </a:lnTo>
                  <a:lnTo>
                    <a:pt x="267893" y="179666"/>
                  </a:lnTo>
                  <a:lnTo>
                    <a:pt x="273824" y="179451"/>
                  </a:lnTo>
                  <a:lnTo>
                    <a:pt x="321678" y="177838"/>
                  </a:lnTo>
                  <a:lnTo>
                    <a:pt x="324307" y="177584"/>
                  </a:lnTo>
                  <a:lnTo>
                    <a:pt x="328079" y="177431"/>
                  </a:lnTo>
                  <a:lnTo>
                    <a:pt x="349605" y="175018"/>
                  </a:lnTo>
                  <a:lnTo>
                    <a:pt x="375285" y="172415"/>
                  </a:lnTo>
                  <a:lnTo>
                    <a:pt x="379628" y="171640"/>
                  </a:lnTo>
                  <a:lnTo>
                    <a:pt x="386969" y="170815"/>
                  </a:lnTo>
                  <a:lnTo>
                    <a:pt x="394208" y="169341"/>
                  </a:lnTo>
                  <a:lnTo>
                    <a:pt x="394576" y="168973"/>
                  </a:lnTo>
                  <a:lnTo>
                    <a:pt x="409028" y="154520"/>
                  </a:lnTo>
                  <a:lnTo>
                    <a:pt x="426351" y="137198"/>
                  </a:lnTo>
                  <a:lnTo>
                    <a:pt x="426542" y="137007"/>
                  </a:lnTo>
                  <a:lnTo>
                    <a:pt x="410819" y="141236"/>
                  </a:lnTo>
                  <a:lnTo>
                    <a:pt x="345795" y="150850"/>
                  </a:lnTo>
                  <a:lnTo>
                    <a:pt x="325069" y="151841"/>
                  </a:lnTo>
                  <a:lnTo>
                    <a:pt x="268147" y="154520"/>
                  </a:lnTo>
                  <a:lnTo>
                    <a:pt x="189915" y="150799"/>
                  </a:lnTo>
                  <a:lnTo>
                    <a:pt x="124409" y="141020"/>
                  </a:lnTo>
                  <a:lnTo>
                    <a:pt x="103809" y="135407"/>
                  </a:lnTo>
                  <a:lnTo>
                    <a:pt x="73952" y="127279"/>
                  </a:lnTo>
                  <a:lnTo>
                    <a:pt x="40640" y="111683"/>
                  </a:lnTo>
                  <a:lnTo>
                    <a:pt x="26543" y="96304"/>
                  </a:lnTo>
                  <a:lnTo>
                    <a:pt x="25946" y="93319"/>
                  </a:lnTo>
                  <a:lnTo>
                    <a:pt x="38112" y="77063"/>
                  </a:lnTo>
                  <a:lnTo>
                    <a:pt x="71183" y="58928"/>
                  </a:lnTo>
                  <a:lnTo>
                    <a:pt x="122288" y="42189"/>
                  </a:lnTo>
                  <a:lnTo>
                    <a:pt x="188760" y="29908"/>
                  </a:lnTo>
                  <a:lnTo>
                    <a:pt x="267893" y="25146"/>
                  </a:lnTo>
                  <a:lnTo>
                    <a:pt x="347014" y="29908"/>
                  </a:lnTo>
                  <a:lnTo>
                    <a:pt x="413435" y="42189"/>
                  </a:lnTo>
                  <a:lnTo>
                    <a:pt x="464451" y="58928"/>
                  </a:lnTo>
                  <a:lnTo>
                    <a:pt x="490359" y="73190"/>
                  </a:lnTo>
                  <a:lnTo>
                    <a:pt x="507974" y="55575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10590" y="303711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625475" h="625475">
                  <a:moveTo>
                    <a:pt x="625279" y="0"/>
                  </a:moveTo>
                  <a:lnTo>
                    <a:pt x="0" y="0"/>
                  </a:lnTo>
                  <a:lnTo>
                    <a:pt x="0" y="625275"/>
                  </a:lnTo>
                  <a:lnTo>
                    <a:pt x="62527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48759" y="3707384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6402" y="3646170"/>
            <a:ext cx="10718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Glue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alog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8168" y="3030705"/>
            <a:ext cx="603250" cy="603250"/>
            <a:chOff x="7188168" y="3030705"/>
            <a:chExt cx="603250" cy="603250"/>
          </a:xfrm>
        </p:grpSpPr>
        <p:sp>
          <p:nvSpPr>
            <p:cNvPr id="29" name="object 29"/>
            <p:cNvSpPr/>
            <p:nvPr/>
          </p:nvSpPr>
          <p:spPr>
            <a:xfrm>
              <a:off x="7212457" y="3030715"/>
              <a:ext cx="559435" cy="577215"/>
            </a:xfrm>
            <a:custGeom>
              <a:avLst/>
              <a:gdLst/>
              <a:ahLst/>
              <a:cxnLst/>
              <a:rect l="l" t="t" r="r" b="b"/>
              <a:pathLst>
                <a:path w="559434" h="577214">
                  <a:moveTo>
                    <a:pt x="72898" y="0"/>
                  </a:moveTo>
                  <a:lnTo>
                    <a:pt x="38150" y="0"/>
                  </a:lnTo>
                  <a:lnTo>
                    <a:pt x="23317" y="3022"/>
                  </a:lnTo>
                  <a:lnTo>
                    <a:pt x="11214" y="11188"/>
                  </a:lnTo>
                  <a:lnTo>
                    <a:pt x="3035" y="23279"/>
                  </a:lnTo>
                  <a:lnTo>
                    <a:pt x="25" y="37947"/>
                  </a:lnTo>
                  <a:lnTo>
                    <a:pt x="0" y="568477"/>
                  </a:lnTo>
                  <a:lnTo>
                    <a:pt x="1727" y="577024"/>
                  </a:lnTo>
                  <a:lnTo>
                    <a:pt x="24307" y="554443"/>
                  </a:lnTo>
                  <a:lnTo>
                    <a:pt x="24371" y="30416"/>
                  </a:lnTo>
                  <a:lnTo>
                    <a:pt x="30480" y="24320"/>
                  </a:lnTo>
                  <a:lnTo>
                    <a:pt x="72898" y="24244"/>
                  </a:lnTo>
                  <a:lnTo>
                    <a:pt x="72898" y="0"/>
                  </a:lnTo>
                  <a:close/>
                </a:path>
                <a:path w="559434" h="577214">
                  <a:moveTo>
                    <a:pt x="469620" y="109131"/>
                  </a:moveTo>
                  <a:lnTo>
                    <a:pt x="170091" y="109131"/>
                  </a:lnTo>
                  <a:lnTo>
                    <a:pt x="170091" y="133388"/>
                  </a:lnTo>
                  <a:lnTo>
                    <a:pt x="445376" y="133388"/>
                  </a:lnTo>
                  <a:lnTo>
                    <a:pt x="469620" y="109131"/>
                  </a:lnTo>
                  <a:close/>
                </a:path>
                <a:path w="559434" h="577214">
                  <a:moveTo>
                    <a:pt x="498106" y="60629"/>
                  </a:moveTo>
                  <a:lnTo>
                    <a:pt x="170091" y="60629"/>
                  </a:lnTo>
                  <a:lnTo>
                    <a:pt x="170091" y="84874"/>
                  </a:lnTo>
                  <a:lnTo>
                    <a:pt x="493877" y="84874"/>
                  </a:lnTo>
                  <a:lnTo>
                    <a:pt x="498106" y="80645"/>
                  </a:lnTo>
                  <a:lnTo>
                    <a:pt x="498106" y="60629"/>
                  </a:lnTo>
                  <a:close/>
                </a:path>
                <a:path w="559434" h="577214">
                  <a:moveTo>
                    <a:pt x="558850" y="5422"/>
                  </a:moveTo>
                  <a:lnTo>
                    <a:pt x="553415" y="0"/>
                  </a:lnTo>
                  <a:lnTo>
                    <a:pt x="102628" y="0"/>
                  </a:lnTo>
                  <a:lnTo>
                    <a:pt x="97193" y="5422"/>
                  </a:lnTo>
                  <a:lnTo>
                    <a:pt x="97193" y="481558"/>
                  </a:lnTo>
                  <a:lnTo>
                    <a:pt x="121488" y="457263"/>
                  </a:lnTo>
                  <a:lnTo>
                    <a:pt x="121488" y="24244"/>
                  </a:lnTo>
                  <a:lnTo>
                    <a:pt x="534555" y="24244"/>
                  </a:lnTo>
                  <a:lnTo>
                    <a:pt x="534555" y="44196"/>
                  </a:lnTo>
                  <a:lnTo>
                    <a:pt x="554507" y="24244"/>
                  </a:lnTo>
                  <a:lnTo>
                    <a:pt x="558850" y="19900"/>
                  </a:lnTo>
                  <a:lnTo>
                    <a:pt x="558850" y="5422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456" y="3190164"/>
              <a:ext cx="216364" cy="1634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88168" y="303070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603053" y="0"/>
                  </a:moveTo>
                  <a:lnTo>
                    <a:pt x="0" y="0"/>
                  </a:lnTo>
                  <a:lnTo>
                    <a:pt x="0" y="603049"/>
                  </a:lnTo>
                  <a:lnTo>
                    <a:pt x="603053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28756" y="3047492"/>
            <a:ext cx="1106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Spectrum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393500" y="1947251"/>
            <a:ext cx="2030730" cy="2749550"/>
            <a:chOff x="9393500" y="1947251"/>
            <a:chExt cx="2030730" cy="2749550"/>
          </a:xfrm>
        </p:grpSpPr>
        <p:sp>
          <p:nvSpPr>
            <p:cNvPr id="34" name="object 34"/>
            <p:cNvSpPr/>
            <p:nvPr/>
          </p:nvSpPr>
          <p:spPr>
            <a:xfrm>
              <a:off x="10824536" y="24196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8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88370" y="2519730"/>
              <a:ext cx="271780" cy="400685"/>
            </a:xfrm>
            <a:custGeom>
              <a:avLst/>
              <a:gdLst/>
              <a:ahLst/>
              <a:cxnLst/>
              <a:rect l="l" t="t" r="r" b="b"/>
              <a:pathLst>
                <a:path w="271779" h="400685">
                  <a:moveTo>
                    <a:pt x="271741" y="54571"/>
                  </a:moveTo>
                  <a:lnTo>
                    <a:pt x="259765" y="31089"/>
                  </a:lnTo>
                  <a:lnTo>
                    <a:pt x="255752" y="28905"/>
                  </a:lnTo>
                  <a:lnTo>
                    <a:pt x="255752" y="54571"/>
                  </a:lnTo>
                  <a:lnTo>
                    <a:pt x="255752" y="80238"/>
                  </a:lnTo>
                  <a:lnTo>
                    <a:pt x="255752" y="345528"/>
                  </a:lnTo>
                  <a:lnTo>
                    <a:pt x="247459" y="358381"/>
                  </a:lnTo>
                  <a:lnTo>
                    <a:pt x="223659" y="370878"/>
                  </a:lnTo>
                  <a:lnTo>
                    <a:pt x="185928" y="380352"/>
                  </a:lnTo>
                  <a:lnTo>
                    <a:pt x="135864" y="384098"/>
                  </a:lnTo>
                  <a:lnTo>
                    <a:pt x="85813" y="380326"/>
                  </a:lnTo>
                  <a:lnTo>
                    <a:pt x="48082" y="370814"/>
                  </a:lnTo>
                  <a:lnTo>
                    <a:pt x="24282" y="358305"/>
                  </a:lnTo>
                  <a:lnTo>
                    <a:pt x="15989" y="345528"/>
                  </a:lnTo>
                  <a:lnTo>
                    <a:pt x="15989" y="80200"/>
                  </a:lnTo>
                  <a:lnTo>
                    <a:pt x="43243" y="95084"/>
                  </a:lnTo>
                  <a:lnTo>
                    <a:pt x="86855" y="105524"/>
                  </a:lnTo>
                  <a:lnTo>
                    <a:pt x="135864" y="109067"/>
                  </a:lnTo>
                  <a:lnTo>
                    <a:pt x="184924" y="105524"/>
                  </a:lnTo>
                  <a:lnTo>
                    <a:pt x="228498" y="95110"/>
                  </a:lnTo>
                  <a:lnTo>
                    <a:pt x="232257" y="93065"/>
                  </a:lnTo>
                  <a:lnTo>
                    <a:pt x="255752" y="80238"/>
                  </a:lnTo>
                  <a:lnTo>
                    <a:pt x="255752" y="54571"/>
                  </a:lnTo>
                  <a:lnTo>
                    <a:pt x="247459" y="67373"/>
                  </a:lnTo>
                  <a:lnTo>
                    <a:pt x="223659" y="79844"/>
                  </a:lnTo>
                  <a:lnTo>
                    <a:pt x="185928" y="89306"/>
                  </a:lnTo>
                  <a:lnTo>
                    <a:pt x="135864" y="93065"/>
                  </a:lnTo>
                  <a:lnTo>
                    <a:pt x="85775" y="89306"/>
                  </a:lnTo>
                  <a:lnTo>
                    <a:pt x="48082" y="79883"/>
                  </a:lnTo>
                  <a:lnTo>
                    <a:pt x="24282" y="67411"/>
                  </a:lnTo>
                  <a:lnTo>
                    <a:pt x="15989" y="54571"/>
                  </a:lnTo>
                  <a:lnTo>
                    <a:pt x="24282" y="41732"/>
                  </a:lnTo>
                  <a:lnTo>
                    <a:pt x="48082" y="29222"/>
                  </a:lnTo>
                  <a:lnTo>
                    <a:pt x="85813" y="19761"/>
                  </a:lnTo>
                  <a:lnTo>
                    <a:pt x="135864" y="16002"/>
                  </a:lnTo>
                  <a:lnTo>
                    <a:pt x="185928" y="19761"/>
                  </a:lnTo>
                  <a:lnTo>
                    <a:pt x="223659" y="29260"/>
                  </a:lnTo>
                  <a:lnTo>
                    <a:pt x="247459" y="41757"/>
                  </a:lnTo>
                  <a:lnTo>
                    <a:pt x="255752" y="54571"/>
                  </a:lnTo>
                  <a:lnTo>
                    <a:pt x="255752" y="28905"/>
                  </a:lnTo>
                  <a:lnTo>
                    <a:pt x="232181" y="16002"/>
                  </a:lnTo>
                  <a:lnTo>
                    <a:pt x="228498" y="13995"/>
                  </a:lnTo>
                  <a:lnTo>
                    <a:pt x="184886" y="3543"/>
                  </a:lnTo>
                  <a:lnTo>
                    <a:pt x="135864" y="0"/>
                  </a:lnTo>
                  <a:lnTo>
                    <a:pt x="86855" y="3556"/>
                  </a:lnTo>
                  <a:lnTo>
                    <a:pt x="43243" y="14020"/>
                  </a:lnTo>
                  <a:lnTo>
                    <a:pt x="11976" y="31127"/>
                  </a:lnTo>
                  <a:lnTo>
                    <a:pt x="0" y="54571"/>
                  </a:lnTo>
                  <a:lnTo>
                    <a:pt x="0" y="345528"/>
                  </a:lnTo>
                  <a:lnTo>
                    <a:pt x="11976" y="369011"/>
                  </a:lnTo>
                  <a:lnTo>
                    <a:pt x="43243" y="386118"/>
                  </a:lnTo>
                  <a:lnTo>
                    <a:pt x="86855" y="396570"/>
                  </a:lnTo>
                  <a:lnTo>
                    <a:pt x="135864" y="400100"/>
                  </a:lnTo>
                  <a:lnTo>
                    <a:pt x="184886" y="396570"/>
                  </a:lnTo>
                  <a:lnTo>
                    <a:pt x="228498" y="386118"/>
                  </a:lnTo>
                  <a:lnTo>
                    <a:pt x="259765" y="369011"/>
                  </a:lnTo>
                  <a:lnTo>
                    <a:pt x="271741" y="345528"/>
                  </a:lnTo>
                  <a:lnTo>
                    <a:pt x="271741" y="54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347" y="2643755"/>
              <a:ext cx="207798" cy="1982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95024" y="40960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8750" y="4196447"/>
              <a:ext cx="393065" cy="400050"/>
            </a:xfrm>
            <a:custGeom>
              <a:avLst/>
              <a:gdLst/>
              <a:ahLst/>
              <a:cxnLst/>
              <a:rect l="l" t="t" r="r" b="b"/>
              <a:pathLst>
                <a:path w="393065" h="400050">
                  <a:moveTo>
                    <a:pt x="166207" y="282631"/>
                  </a:moveTo>
                  <a:lnTo>
                    <a:pt x="146031" y="282631"/>
                  </a:lnTo>
                  <a:lnTo>
                    <a:pt x="180039" y="329869"/>
                  </a:lnTo>
                  <a:lnTo>
                    <a:pt x="180003" y="330085"/>
                  </a:lnTo>
                  <a:lnTo>
                    <a:pt x="172683" y="345751"/>
                  </a:lnTo>
                  <a:lnTo>
                    <a:pt x="171948" y="362607"/>
                  </a:lnTo>
                  <a:lnTo>
                    <a:pt x="177580" y="378508"/>
                  </a:lnTo>
                  <a:lnTo>
                    <a:pt x="189283" y="391474"/>
                  </a:lnTo>
                  <a:lnTo>
                    <a:pt x="205095" y="398881"/>
                  </a:lnTo>
                  <a:lnTo>
                    <a:pt x="221931" y="399617"/>
                  </a:lnTo>
                  <a:lnTo>
                    <a:pt x="237813" y="393976"/>
                  </a:lnTo>
                  <a:lnTo>
                    <a:pt x="249194" y="383678"/>
                  </a:lnTo>
                  <a:lnTo>
                    <a:pt x="215484" y="383678"/>
                  </a:lnTo>
                  <a:lnTo>
                    <a:pt x="204874" y="381643"/>
                  </a:lnTo>
                  <a:lnTo>
                    <a:pt x="195503" y="375536"/>
                  </a:lnTo>
                  <a:lnTo>
                    <a:pt x="189455" y="366208"/>
                  </a:lnTo>
                  <a:lnTo>
                    <a:pt x="187514" y="355648"/>
                  </a:lnTo>
                  <a:lnTo>
                    <a:pt x="189670" y="345129"/>
                  </a:lnTo>
                  <a:lnTo>
                    <a:pt x="195910" y="335925"/>
                  </a:lnTo>
                  <a:lnTo>
                    <a:pt x="205223" y="329869"/>
                  </a:lnTo>
                  <a:lnTo>
                    <a:pt x="215770" y="327926"/>
                  </a:lnTo>
                  <a:lnTo>
                    <a:pt x="248544" y="327926"/>
                  </a:lnTo>
                  <a:lnTo>
                    <a:pt x="246494" y="324962"/>
                  </a:lnTo>
                  <a:lnTo>
                    <a:pt x="246014" y="324482"/>
                  </a:lnTo>
                  <a:lnTo>
                    <a:pt x="249103" y="318640"/>
                  </a:lnTo>
                  <a:lnTo>
                    <a:pt x="192067" y="318640"/>
                  </a:lnTo>
                  <a:lnTo>
                    <a:pt x="166207" y="282631"/>
                  </a:lnTo>
                  <a:close/>
                </a:path>
                <a:path w="393065" h="400050">
                  <a:moveTo>
                    <a:pt x="248544" y="327926"/>
                  </a:moveTo>
                  <a:lnTo>
                    <a:pt x="215770" y="327926"/>
                  </a:lnTo>
                  <a:lnTo>
                    <a:pt x="226275" y="330085"/>
                  </a:lnTo>
                  <a:lnTo>
                    <a:pt x="235465" y="336332"/>
                  </a:lnTo>
                  <a:lnTo>
                    <a:pt x="241459" y="345520"/>
                  </a:lnTo>
                  <a:lnTo>
                    <a:pt x="243457" y="355934"/>
                  </a:lnTo>
                  <a:lnTo>
                    <a:pt x="241459" y="366348"/>
                  </a:lnTo>
                  <a:lnTo>
                    <a:pt x="235465" y="375536"/>
                  </a:lnTo>
                  <a:lnTo>
                    <a:pt x="226094" y="381643"/>
                  </a:lnTo>
                  <a:lnTo>
                    <a:pt x="215484" y="383678"/>
                  </a:lnTo>
                  <a:lnTo>
                    <a:pt x="249194" y="383678"/>
                  </a:lnTo>
                  <a:lnTo>
                    <a:pt x="250763" y="382258"/>
                  </a:lnTo>
                  <a:lnTo>
                    <a:pt x="257721" y="368078"/>
                  </a:lnTo>
                  <a:lnTo>
                    <a:pt x="259256" y="352815"/>
                  </a:lnTo>
                  <a:lnTo>
                    <a:pt x="255477" y="337949"/>
                  </a:lnTo>
                  <a:lnTo>
                    <a:pt x="248544" y="327926"/>
                  </a:lnTo>
                  <a:close/>
                </a:path>
                <a:path w="393065" h="400050">
                  <a:moveTo>
                    <a:pt x="322493" y="265826"/>
                  </a:moveTo>
                  <a:lnTo>
                    <a:pt x="277024" y="265826"/>
                  </a:lnTo>
                  <a:lnTo>
                    <a:pt x="304530" y="274527"/>
                  </a:lnTo>
                  <a:lnTo>
                    <a:pt x="304597" y="275189"/>
                  </a:lnTo>
                  <a:lnTo>
                    <a:pt x="308052" y="292320"/>
                  </a:lnTo>
                  <a:lnTo>
                    <a:pt x="317472" y="306310"/>
                  </a:lnTo>
                  <a:lnTo>
                    <a:pt x="331445" y="315742"/>
                  </a:lnTo>
                  <a:lnTo>
                    <a:pt x="348555" y="319201"/>
                  </a:lnTo>
                  <a:lnTo>
                    <a:pt x="365665" y="315742"/>
                  </a:lnTo>
                  <a:lnTo>
                    <a:pt x="379637" y="306310"/>
                  </a:lnTo>
                  <a:lnTo>
                    <a:pt x="382040" y="302741"/>
                  </a:lnTo>
                  <a:lnTo>
                    <a:pt x="348635" y="302741"/>
                  </a:lnTo>
                  <a:lnTo>
                    <a:pt x="338028" y="300714"/>
                  </a:lnTo>
                  <a:lnTo>
                    <a:pt x="328654" y="294634"/>
                  </a:lnTo>
                  <a:lnTo>
                    <a:pt x="322605" y="285306"/>
                  </a:lnTo>
                  <a:lnTo>
                    <a:pt x="320747" y="275189"/>
                  </a:lnTo>
                  <a:lnTo>
                    <a:pt x="320710" y="274527"/>
                  </a:lnTo>
                  <a:lnTo>
                    <a:pt x="322493" y="265826"/>
                  </a:lnTo>
                  <a:close/>
                </a:path>
                <a:path w="393065" h="400050">
                  <a:moveTo>
                    <a:pt x="212072" y="311901"/>
                  </a:moveTo>
                  <a:lnTo>
                    <a:pt x="201732" y="314026"/>
                  </a:lnTo>
                  <a:lnTo>
                    <a:pt x="192067" y="318640"/>
                  </a:lnTo>
                  <a:lnTo>
                    <a:pt x="249103" y="318640"/>
                  </a:lnTo>
                  <a:lnTo>
                    <a:pt x="250879" y="315280"/>
                  </a:lnTo>
                  <a:lnTo>
                    <a:pt x="232907" y="315280"/>
                  </a:lnTo>
                  <a:lnTo>
                    <a:pt x="222620" y="312306"/>
                  </a:lnTo>
                  <a:lnTo>
                    <a:pt x="212072" y="311901"/>
                  </a:lnTo>
                  <a:close/>
                </a:path>
                <a:path w="393065" h="400050">
                  <a:moveTo>
                    <a:pt x="237253" y="236138"/>
                  </a:moveTo>
                  <a:lnTo>
                    <a:pt x="185193" y="236138"/>
                  </a:lnTo>
                  <a:lnTo>
                    <a:pt x="261759" y="260144"/>
                  </a:lnTo>
                  <a:lnTo>
                    <a:pt x="232907" y="315280"/>
                  </a:lnTo>
                  <a:lnTo>
                    <a:pt x="250879" y="315280"/>
                  </a:lnTo>
                  <a:lnTo>
                    <a:pt x="277024" y="265826"/>
                  </a:lnTo>
                  <a:lnTo>
                    <a:pt x="322493" y="265826"/>
                  </a:lnTo>
                  <a:lnTo>
                    <a:pt x="322821" y="264227"/>
                  </a:lnTo>
                  <a:lnTo>
                    <a:pt x="326728" y="258464"/>
                  </a:lnTo>
                  <a:lnTo>
                    <a:pt x="308034" y="258464"/>
                  </a:lnTo>
                  <a:lnTo>
                    <a:pt x="284857" y="251182"/>
                  </a:lnTo>
                  <a:lnTo>
                    <a:pt x="287427" y="246301"/>
                  </a:lnTo>
                  <a:lnTo>
                    <a:pt x="269352" y="246301"/>
                  </a:lnTo>
                  <a:lnTo>
                    <a:pt x="237253" y="236138"/>
                  </a:lnTo>
                  <a:close/>
                </a:path>
                <a:path w="393065" h="400050">
                  <a:moveTo>
                    <a:pt x="381630" y="247024"/>
                  </a:moveTo>
                  <a:lnTo>
                    <a:pt x="348920" y="247024"/>
                  </a:lnTo>
                  <a:lnTo>
                    <a:pt x="359426" y="249183"/>
                  </a:lnTo>
                  <a:lnTo>
                    <a:pt x="368615" y="255430"/>
                  </a:lnTo>
                  <a:lnTo>
                    <a:pt x="374610" y="264618"/>
                  </a:lnTo>
                  <a:lnTo>
                    <a:pt x="376511" y="274527"/>
                  </a:lnTo>
                  <a:lnTo>
                    <a:pt x="376578" y="275189"/>
                  </a:lnTo>
                  <a:lnTo>
                    <a:pt x="374610" y="285446"/>
                  </a:lnTo>
                  <a:lnTo>
                    <a:pt x="368615" y="294634"/>
                  </a:lnTo>
                  <a:lnTo>
                    <a:pt x="359241" y="300714"/>
                  </a:lnTo>
                  <a:lnTo>
                    <a:pt x="348635" y="302741"/>
                  </a:lnTo>
                  <a:lnTo>
                    <a:pt x="382040" y="302741"/>
                  </a:lnTo>
                  <a:lnTo>
                    <a:pt x="389058" y="292320"/>
                  </a:lnTo>
                  <a:lnTo>
                    <a:pt x="392512" y="275189"/>
                  </a:lnTo>
                  <a:lnTo>
                    <a:pt x="389058" y="258055"/>
                  </a:lnTo>
                  <a:lnTo>
                    <a:pt x="381630" y="247024"/>
                  </a:lnTo>
                  <a:close/>
                </a:path>
                <a:path w="393065" h="400050">
                  <a:moveTo>
                    <a:pt x="109938" y="104174"/>
                  </a:moveTo>
                  <a:lnTo>
                    <a:pt x="72904" y="105861"/>
                  </a:lnTo>
                  <a:lnTo>
                    <a:pt x="39203" y="121329"/>
                  </a:lnTo>
                  <a:lnTo>
                    <a:pt x="13113" y="149541"/>
                  </a:lnTo>
                  <a:lnTo>
                    <a:pt x="0" y="185683"/>
                  </a:lnTo>
                  <a:lnTo>
                    <a:pt x="1686" y="222765"/>
                  </a:lnTo>
                  <a:lnTo>
                    <a:pt x="17137" y="256508"/>
                  </a:lnTo>
                  <a:lnTo>
                    <a:pt x="45316" y="282631"/>
                  </a:lnTo>
                  <a:lnTo>
                    <a:pt x="69750" y="293254"/>
                  </a:lnTo>
                  <a:lnTo>
                    <a:pt x="95673" y="296794"/>
                  </a:lnTo>
                  <a:lnTo>
                    <a:pt x="121597" y="293254"/>
                  </a:lnTo>
                  <a:lnTo>
                    <a:pt x="146031" y="282631"/>
                  </a:lnTo>
                  <a:lnTo>
                    <a:pt x="166207" y="282631"/>
                  </a:lnTo>
                  <a:lnTo>
                    <a:pt x="164616" y="280415"/>
                  </a:lnTo>
                  <a:lnTo>
                    <a:pt x="95720" y="280415"/>
                  </a:lnTo>
                  <a:lnTo>
                    <a:pt x="65389" y="274527"/>
                  </a:lnTo>
                  <a:lnTo>
                    <a:pt x="38695" y="256864"/>
                  </a:lnTo>
                  <a:lnTo>
                    <a:pt x="20878" y="230131"/>
                  </a:lnTo>
                  <a:lnTo>
                    <a:pt x="15086" y="200368"/>
                  </a:lnTo>
                  <a:lnTo>
                    <a:pt x="14968" y="199676"/>
                  </a:lnTo>
                  <a:lnTo>
                    <a:pt x="20863" y="169303"/>
                  </a:lnTo>
                  <a:lnTo>
                    <a:pt x="38589" y="142559"/>
                  </a:lnTo>
                  <a:lnTo>
                    <a:pt x="65288" y="124800"/>
                  </a:lnTo>
                  <a:lnTo>
                    <a:pt x="95662" y="118874"/>
                  </a:lnTo>
                  <a:lnTo>
                    <a:pt x="164732" y="118874"/>
                  </a:lnTo>
                  <a:lnTo>
                    <a:pt x="165855" y="117306"/>
                  </a:lnTo>
                  <a:lnTo>
                    <a:pt x="146031" y="117306"/>
                  </a:lnTo>
                  <a:lnTo>
                    <a:pt x="109938" y="104174"/>
                  </a:lnTo>
                  <a:close/>
                </a:path>
                <a:path w="393065" h="400050">
                  <a:moveTo>
                    <a:pt x="164732" y="118874"/>
                  </a:moveTo>
                  <a:lnTo>
                    <a:pt x="95662" y="118874"/>
                  </a:lnTo>
                  <a:lnTo>
                    <a:pt x="126060" y="124800"/>
                  </a:lnTo>
                  <a:lnTo>
                    <a:pt x="152762" y="142559"/>
                  </a:lnTo>
                  <a:lnTo>
                    <a:pt x="170482" y="169265"/>
                  </a:lnTo>
                  <a:lnTo>
                    <a:pt x="176400" y="199676"/>
                  </a:lnTo>
                  <a:lnTo>
                    <a:pt x="170497" y="230091"/>
                  </a:lnTo>
                  <a:lnTo>
                    <a:pt x="152745" y="256864"/>
                  </a:lnTo>
                  <a:lnTo>
                    <a:pt x="126051" y="274527"/>
                  </a:lnTo>
                  <a:lnTo>
                    <a:pt x="95720" y="280415"/>
                  </a:lnTo>
                  <a:lnTo>
                    <a:pt x="164616" y="280415"/>
                  </a:lnTo>
                  <a:lnTo>
                    <a:pt x="159139" y="272788"/>
                  </a:lnTo>
                  <a:lnTo>
                    <a:pt x="160897" y="271268"/>
                  </a:lnTo>
                  <a:lnTo>
                    <a:pt x="162495" y="269747"/>
                  </a:lnTo>
                  <a:lnTo>
                    <a:pt x="185193" y="236138"/>
                  </a:lnTo>
                  <a:lnTo>
                    <a:pt x="237253" y="236138"/>
                  </a:lnTo>
                  <a:lnTo>
                    <a:pt x="189989" y="221174"/>
                  </a:lnTo>
                  <a:lnTo>
                    <a:pt x="191719" y="210677"/>
                  </a:lnTo>
                  <a:lnTo>
                    <a:pt x="192281" y="200368"/>
                  </a:lnTo>
                  <a:lnTo>
                    <a:pt x="192274" y="199676"/>
                  </a:lnTo>
                  <a:lnTo>
                    <a:pt x="191719" y="189496"/>
                  </a:lnTo>
                  <a:lnTo>
                    <a:pt x="189989" y="179002"/>
                  </a:lnTo>
                  <a:lnTo>
                    <a:pt x="237555" y="164278"/>
                  </a:lnTo>
                  <a:lnTo>
                    <a:pt x="185753" y="164278"/>
                  </a:lnTo>
                  <a:lnTo>
                    <a:pt x="181649" y="155311"/>
                  </a:lnTo>
                  <a:lnTo>
                    <a:pt x="176641" y="146849"/>
                  </a:lnTo>
                  <a:lnTo>
                    <a:pt x="158979" y="126908"/>
                  </a:lnTo>
                  <a:lnTo>
                    <a:pt x="164732" y="118874"/>
                  </a:lnTo>
                  <a:close/>
                </a:path>
                <a:path w="393065" h="400050">
                  <a:moveTo>
                    <a:pt x="320798" y="217493"/>
                  </a:moveTo>
                  <a:lnTo>
                    <a:pt x="302599" y="217493"/>
                  </a:lnTo>
                  <a:lnTo>
                    <a:pt x="316905" y="244700"/>
                  </a:lnTo>
                  <a:lnTo>
                    <a:pt x="313029" y="248621"/>
                  </a:lnTo>
                  <a:lnTo>
                    <a:pt x="310012" y="253309"/>
                  </a:lnTo>
                  <a:lnTo>
                    <a:pt x="308034" y="258464"/>
                  </a:lnTo>
                  <a:lnTo>
                    <a:pt x="326728" y="258464"/>
                  </a:lnTo>
                  <a:lnTo>
                    <a:pt x="329060" y="255023"/>
                  </a:lnTo>
                  <a:lnTo>
                    <a:pt x="338374" y="248967"/>
                  </a:lnTo>
                  <a:lnTo>
                    <a:pt x="348920" y="247024"/>
                  </a:lnTo>
                  <a:lnTo>
                    <a:pt x="381630" y="247024"/>
                  </a:lnTo>
                  <a:lnTo>
                    <a:pt x="379637" y="244065"/>
                  </a:lnTo>
                  <a:lnTo>
                    <a:pt x="366351" y="235098"/>
                  </a:lnTo>
                  <a:lnTo>
                    <a:pt x="329933" y="235098"/>
                  </a:lnTo>
                  <a:lnTo>
                    <a:pt x="320798" y="217493"/>
                  </a:lnTo>
                  <a:close/>
                </a:path>
                <a:path w="393065" h="400050">
                  <a:moveTo>
                    <a:pt x="287626" y="154436"/>
                  </a:moveTo>
                  <a:lnTo>
                    <a:pt x="269351" y="154436"/>
                  </a:lnTo>
                  <a:lnTo>
                    <a:pt x="293328" y="200368"/>
                  </a:lnTo>
                  <a:lnTo>
                    <a:pt x="269352" y="246301"/>
                  </a:lnTo>
                  <a:lnTo>
                    <a:pt x="287427" y="246301"/>
                  </a:lnTo>
                  <a:lnTo>
                    <a:pt x="302599" y="217493"/>
                  </a:lnTo>
                  <a:lnTo>
                    <a:pt x="320798" y="217493"/>
                  </a:lnTo>
                  <a:lnTo>
                    <a:pt x="311912" y="200368"/>
                  </a:lnTo>
                  <a:lnTo>
                    <a:pt x="311978" y="200086"/>
                  </a:lnTo>
                  <a:lnTo>
                    <a:pt x="320940" y="183164"/>
                  </a:lnTo>
                  <a:lnTo>
                    <a:pt x="302759" y="183164"/>
                  </a:lnTo>
                  <a:lnTo>
                    <a:pt x="287626" y="154436"/>
                  </a:lnTo>
                  <a:close/>
                </a:path>
                <a:path w="393065" h="400050">
                  <a:moveTo>
                    <a:pt x="104072" y="207730"/>
                  </a:moveTo>
                  <a:lnTo>
                    <a:pt x="88087" y="207730"/>
                  </a:lnTo>
                  <a:lnTo>
                    <a:pt x="88087" y="239739"/>
                  </a:lnTo>
                  <a:lnTo>
                    <a:pt x="104072" y="239739"/>
                  </a:lnTo>
                  <a:lnTo>
                    <a:pt x="104072" y="207730"/>
                  </a:lnTo>
                  <a:close/>
                </a:path>
                <a:path w="393065" h="400050">
                  <a:moveTo>
                    <a:pt x="342268" y="230830"/>
                  </a:moveTo>
                  <a:lnTo>
                    <a:pt x="335820" y="232277"/>
                  </a:lnTo>
                  <a:lnTo>
                    <a:pt x="329933" y="235098"/>
                  </a:lnTo>
                  <a:lnTo>
                    <a:pt x="366351" y="235098"/>
                  </a:lnTo>
                  <a:lnTo>
                    <a:pt x="365665" y="234634"/>
                  </a:lnTo>
                  <a:lnTo>
                    <a:pt x="348555" y="231177"/>
                  </a:lnTo>
                  <a:lnTo>
                    <a:pt x="348795" y="230857"/>
                  </a:lnTo>
                  <a:lnTo>
                    <a:pt x="342268" y="230830"/>
                  </a:lnTo>
                  <a:close/>
                </a:path>
                <a:path w="393065" h="400050">
                  <a:moveTo>
                    <a:pt x="136041" y="191726"/>
                  </a:moveTo>
                  <a:lnTo>
                    <a:pt x="56118" y="191726"/>
                  </a:lnTo>
                  <a:lnTo>
                    <a:pt x="56118" y="207730"/>
                  </a:lnTo>
                  <a:lnTo>
                    <a:pt x="136041" y="207730"/>
                  </a:lnTo>
                  <a:lnTo>
                    <a:pt x="136041" y="191726"/>
                  </a:lnTo>
                  <a:close/>
                </a:path>
                <a:path w="393065" h="400050">
                  <a:moveTo>
                    <a:pt x="104072" y="159717"/>
                  </a:moveTo>
                  <a:lnTo>
                    <a:pt x="88087" y="159717"/>
                  </a:lnTo>
                  <a:lnTo>
                    <a:pt x="88087" y="191726"/>
                  </a:lnTo>
                  <a:lnTo>
                    <a:pt x="104072" y="191726"/>
                  </a:lnTo>
                  <a:lnTo>
                    <a:pt x="104072" y="159717"/>
                  </a:lnTo>
                  <a:close/>
                </a:path>
                <a:path w="393065" h="400050">
                  <a:moveTo>
                    <a:pt x="336607" y="141152"/>
                  </a:moveTo>
                  <a:lnTo>
                    <a:pt x="312350" y="141152"/>
                  </a:lnTo>
                  <a:lnTo>
                    <a:pt x="313902" y="143513"/>
                  </a:lnTo>
                  <a:lnTo>
                    <a:pt x="315700" y="145713"/>
                  </a:lnTo>
                  <a:lnTo>
                    <a:pt x="317705" y="147714"/>
                  </a:lnTo>
                  <a:lnTo>
                    <a:pt x="320262" y="150035"/>
                  </a:lnTo>
                  <a:lnTo>
                    <a:pt x="302759" y="183164"/>
                  </a:lnTo>
                  <a:lnTo>
                    <a:pt x="320940" y="183164"/>
                  </a:lnTo>
                  <a:lnTo>
                    <a:pt x="334249" y="158037"/>
                  </a:lnTo>
                  <a:lnTo>
                    <a:pt x="361069" y="158037"/>
                  </a:lnTo>
                  <a:lnTo>
                    <a:pt x="367848" y="156285"/>
                  </a:lnTo>
                  <a:lnTo>
                    <a:pt x="381395" y="146252"/>
                  </a:lnTo>
                  <a:lnTo>
                    <a:pt x="382489" y="144423"/>
                  </a:lnTo>
                  <a:lnTo>
                    <a:pt x="348749" y="144423"/>
                  </a:lnTo>
                  <a:lnTo>
                    <a:pt x="338243" y="142264"/>
                  </a:lnTo>
                  <a:lnTo>
                    <a:pt x="336607" y="141152"/>
                  </a:lnTo>
                  <a:close/>
                </a:path>
                <a:path w="393065" h="400050">
                  <a:moveTo>
                    <a:pt x="250720" y="84257"/>
                  </a:moveTo>
                  <a:lnTo>
                    <a:pt x="232987" y="84257"/>
                  </a:lnTo>
                  <a:lnTo>
                    <a:pt x="262238" y="140272"/>
                  </a:lnTo>
                  <a:lnTo>
                    <a:pt x="185753" y="164278"/>
                  </a:lnTo>
                  <a:lnTo>
                    <a:pt x="237555" y="164278"/>
                  </a:lnTo>
                  <a:lnTo>
                    <a:pt x="269351" y="154436"/>
                  </a:lnTo>
                  <a:lnTo>
                    <a:pt x="287626" y="154436"/>
                  </a:lnTo>
                  <a:lnTo>
                    <a:pt x="285096" y="149634"/>
                  </a:lnTo>
                  <a:lnTo>
                    <a:pt x="312350" y="141152"/>
                  </a:lnTo>
                  <a:lnTo>
                    <a:pt x="336607" y="141152"/>
                  </a:lnTo>
                  <a:lnTo>
                    <a:pt x="329054" y="136017"/>
                  </a:lnTo>
                  <a:lnTo>
                    <a:pt x="328488" y="135150"/>
                  </a:lnTo>
                  <a:lnTo>
                    <a:pt x="277743" y="135150"/>
                  </a:lnTo>
                  <a:lnTo>
                    <a:pt x="250720" y="84257"/>
                  </a:lnTo>
                  <a:close/>
                </a:path>
                <a:path w="393065" h="400050">
                  <a:moveTo>
                    <a:pt x="361069" y="158037"/>
                  </a:moveTo>
                  <a:lnTo>
                    <a:pt x="334249" y="158037"/>
                  </a:lnTo>
                  <a:lnTo>
                    <a:pt x="351531" y="160501"/>
                  </a:lnTo>
                  <a:lnTo>
                    <a:pt x="361069" y="158037"/>
                  </a:lnTo>
                  <a:close/>
                </a:path>
                <a:path w="393065" h="400050">
                  <a:moveTo>
                    <a:pt x="382476" y="88708"/>
                  </a:moveTo>
                  <a:lnTo>
                    <a:pt x="349034" y="88708"/>
                  </a:lnTo>
                  <a:lnTo>
                    <a:pt x="359641" y="90736"/>
                  </a:lnTo>
                  <a:lnTo>
                    <a:pt x="369015" y="96820"/>
                  </a:lnTo>
                  <a:lnTo>
                    <a:pt x="375063" y="106145"/>
                  </a:lnTo>
                  <a:lnTo>
                    <a:pt x="376951" y="116419"/>
                  </a:lnTo>
                  <a:lnTo>
                    <a:pt x="376881" y="117306"/>
                  </a:lnTo>
                  <a:lnTo>
                    <a:pt x="374848" y="127223"/>
                  </a:lnTo>
                  <a:lnTo>
                    <a:pt x="368609" y="136424"/>
                  </a:lnTo>
                  <a:lnTo>
                    <a:pt x="359295" y="142480"/>
                  </a:lnTo>
                  <a:lnTo>
                    <a:pt x="348749" y="144423"/>
                  </a:lnTo>
                  <a:lnTo>
                    <a:pt x="382489" y="144423"/>
                  </a:lnTo>
                  <a:lnTo>
                    <a:pt x="390367" y="131263"/>
                  </a:lnTo>
                  <a:lnTo>
                    <a:pt x="392826" y="119049"/>
                  </a:lnTo>
                  <a:lnTo>
                    <a:pt x="391817" y="106864"/>
                  </a:lnTo>
                  <a:lnTo>
                    <a:pt x="387502" y="95427"/>
                  </a:lnTo>
                  <a:lnTo>
                    <a:pt x="382476" y="88708"/>
                  </a:lnTo>
                  <a:close/>
                </a:path>
                <a:path w="393065" h="400050">
                  <a:moveTo>
                    <a:pt x="348963" y="72556"/>
                  </a:moveTo>
                  <a:lnTo>
                    <a:pt x="311068" y="94293"/>
                  </a:lnTo>
                  <a:lnTo>
                    <a:pt x="305049" y="115243"/>
                  </a:lnTo>
                  <a:lnTo>
                    <a:pt x="306116" y="126348"/>
                  </a:lnTo>
                  <a:lnTo>
                    <a:pt x="277743" y="135150"/>
                  </a:lnTo>
                  <a:lnTo>
                    <a:pt x="328488" y="135150"/>
                  </a:lnTo>
                  <a:lnTo>
                    <a:pt x="323059" y="126830"/>
                  </a:lnTo>
                  <a:lnTo>
                    <a:pt x="321061" y="116419"/>
                  </a:lnTo>
                  <a:lnTo>
                    <a:pt x="349034" y="88708"/>
                  </a:lnTo>
                  <a:lnTo>
                    <a:pt x="382476" y="88708"/>
                  </a:lnTo>
                  <a:lnTo>
                    <a:pt x="380044" y="85457"/>
                  </a:lnTo>
                  <a:lnTo>
                    <a:pt x="365504" y="75783"/>
                  </a:lnTo>
                  <a:lnTo>
                    <a:pt x="348963" y="72556"/>
                  </a:lnTo>
                  <a:close/>
                </a:path>
                <a:path w="393065" h="400050">
                  <a:moveTo>
                    <a:pt x="215646" y="0"/>
                  </a:moveTo>
                  <a:lnTo>
                    <a:pt x="199104" y="3223"/>
                  </a:lnTo>
                  <a:lnTo>
                    <a:pt x="184560" y="12891"/>
                  </a:lnTo>
                  <a:lnTo>
                    <a:pt x="175599" y="25852"/>
                  </a:lnTo>
                  <a:lnTo>
                    <a:pt x="171817" y="40689"/>
                  </a:lnTo>
                  <a:lnTo>
                    <a:pt x="173326" y="55927"/>
                  </a:lnTo>
                  <a:lnTo>
                    <a:pt x="180238" y="70093"/>
                  </a:lnTo>
                  <a:lnTo>
                    <a:pt x="146031" y="117306"/>
                  </a:lnTo>
                  <a:lnTo>
                    <a:pt x="165855" y="117306"/>
                  </a:lnTo>
                  <a:lnTo>
                    <a:pt x="191986" y="80816"/>
                  </a:lnTo>
                  <a:lnTo>
                    <a:pt x="248893" y="80816"/>
                  </a:lnTo>
                  <a:lnTo>
                    <a:pt x="246174" y="75694"/>
                  </a:lnTo>
                  <a:lnTo>
                    <a:pt x="246733" y="75134"/>
                  </a:lnTo>
                  <a:lnTo>
                    <a:pt x="249081" y="71593"/>
                  </a:lnTo>
                  <a:lnTo>
                    <a:pt x="215803" y="71593"/>
                  </a:lnTo>
                  <a:lnTo>
                    <a:pt x="205193" y="69558"/>
                  </a:lnTo>
                  <a:lnTo>
                    <a:pt x="195823" y="63451"/>
                  </a:lnTo>
                  <a:lnTo>
                    <a:pt x="189709" y="54199"/>
                  </a:lnTo>
                  <a:lnTo>
                    <a:pt x="187734" y="44010"/>
                  </a:lnTo>
                  <a:lnTo>
                    <a:pt x="187703" y="43516"/>
                  </a:lnTo>
                  <a:lnTo>
                    <a:pt x="189709" y="33168"/>
                  </a:lnTo>
                  <a:lnTo>
                    <a:pt x="195823" y="23920"/>
                  </a:lnTo>
                  <a:lnTo>
                    <a:pt x="205077" y="17686"/>
                  </a:lnTo>
                  <a:lnTo>
                    <a:pt x="215633" y="15563"/>
                  </a:lnTo>
                  <a:lnTo>
                    <a:pt x="248500" y="15563"/>
                  </a:lnTo>
                  <a:lnTo>
                    <a:pt x="246727" y="12891"/>
                  </a:lnTo>
                  <a:lnTo>
                    <a:pt x="232187" y="3221"/>
                  </a:lnTo>
                  <a:lnTo>
                    <a:pt x="215646" y="0"/>
                  </a:lnTo>
                  <a:close/>
                </a:path>
                <a:path w="393065" h="400050">
                  <a:moveTo>
                    <a:pt x="248893" y="80816"/>
                  </a:moveTo>
                  <a:lnTo>
                    <a:pt x="191986" y="80816"/>
                  </a:lnTo>
                  <a:lnTo>
                    <a:pt x="199133" y="85404"/>
                  </a:lnTo>
                  <a:lnTo>
                    <a:pt x="207471" y="87798"/>
                  </a:lnTo>
                  <a:lnTo>
                    <a:pt x="215963" y="87698"/>
                  </a:lnTo>
                  <a:lnTo>
                    <a:pt x="221811" y="87691"/>
                  </a:lnTo>
                  <a:lnTo>
                    <a:pt x="227599" y="86524"/>
                  </a:lnTo>
                  <a:lnTo>
                    <a:pt x="232987" y="84257"/>
                  </a:lnTo>
                  <a:lnTo>
                    <a:pt x="250720" y="84257"/>
                  </a:lnTo>
                  <a:lnTo>
                    <a:pt x="248893" y="80816"/>
                  </a:lnTo>
                  <a:close/>
                </a:path>
                <a:path w="393065" h="400050">
                  <a:moveTo>
                    <a:pt x="248500" y="15563"/>
                  </a:moveTo>
                  <a:lnTo>
                    <a:pt x="215633" y="15563"/>
                  </a:lnTo>
                  <a:lnTo>
                    <a:pt x="226215" y="17558"/>
                  </a:lnTo>
                  <a:lnTo>
                    <a:pt x="235544" y="23680"/>
                  </a:lnTo>
                  <a:lnTo>
                    <a:pt x="241771" y="32946"/>
                  </a:lnTo>
                  <a:lnTo>
                    <a:pt x="243891" y="43516"/>
                  </a:lnTo>
                  <a:lnTo>
                    <a:pt x="241898" y="54110"/>
                  </a:lnTo>
                  <a:lnTo>
                    <a:pt x="235784" y="63451"/>
                  </a:lnTo>
                  <a:lnTo>
                    <a:pt x="226414" y="69558"/>
                  </a:lnTo>
                  <a:lnTo>
                    <a:pt x="215803" y="71593"/>
                  </a:lnTo>
                  <a:lnTo>
                    <a:pt x="249081" y="71593"/>
                  </a:lnTo>
                  <a:lnTo>
                    <a:pt x="256388" y="60573"/>
                  </a:lnTo>
                  <a:lnTo>
                    <a:pt x="259605" y="44010"/>
                  </a:lnTo>
                  <a:lnTo>
                    <a:pt x="256385" y="27448"/>
                  </a:lnTo>
                  <a:lnTo>
                    <a:pt x="248500" y="15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93500" y="194725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591" y="2367369"/>
              <a:ext cx="112530" cy="800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65322" y="2119312"/>
              <a:ext cx="255904" cy="236854"/>
            </a:xfrm>
            <a:custGeom>
              <a:avLst/>
              <a:gdLst/>
              <a:ahLst/>
              <a:cxnLst/>
              <a:rect l="l" t="t" r="r" b="b"/>
              <a:pathLst>
                <a:path w="255904" h="236855">
                  <a:moveTo>
                    <a:pt x="183832" y="3581"/>
                  </a:moveTo>
                  <a:lnTo>
                    <a:pt x="180251" y="0"/>
                  </a:lnTo>
                  <a:lnTo>
                    <a:pt x="167843" y="0"/>
                  </a:lnTo>
                  <a:lnTo>
                    <a:pt x="167843" y="16002"/>
                  </a:lnTo>
                  <a:lnTo>
                    <a:pt x="167843" y="32004"/>
                  </a:lnTo>
                  <a:lnTo>
                    <a:pt x="151853" y="32004"/>
                  </a:lnTo>
                  <a:lnTo>
                    <a:pt x="151853" y="16002"/>
                  </a:lnTo>
                  <a:lnTo>
                    <a:pt x="167843" y="16002"/>
                  </a:lnTo>
                  <a:lnTo>
                    <a:pt x="167843" y="0"/>
                  </a:lnTo>
                  <a:lnTo>
                    <a:pt x="139446" y="0"/>
                  </a:lnTo>
                  <a:lnTo>
                    <a:pt x="135877" y="3581"/>
                  </a:lnTo>
                  <a:lnTo>
                    <a:pt x="135877" y="44424"/>
                  </a:lnTo>
                  <a:lnTo>
                    <a:pt x="139446" y="48006"/>
                  </a:lnTo>
                  <a:lnTo>
                    <a:pt x="180251" y="48006"/>
                  </a:lnTo>
                  <a:lnTo>
                    <a:pt x="183832" y="44424"/>
                  </a:lnTo>
                  <a:lnTo>
                    <a:pt x="183832" y="32004"/>
                  </a:lnTo>
                  <a:lnTo>
                    <a:pt x="183832" y="16002"/>
                  </a:lnTo>
                  <a:lnTo>
                    <a:pt x="183832" y="3581"/>
                  </a:lnTo>
                  <a:close/>
                </a:path>
                <a:path w="255904" h="236855">
                  <a:moveTo>
                    <a:pt x="255752" y="52006"/>
                  </a:moveTo>
                  <a:lnTo>
                    <a:pt x="253949" y="45478"/>
                  </a:lnTo>
                  <a:lnTo>
                    <a:pt x="246240" y="39014"/>
                  </a:lnTo>
                  <a:lnTo>
                    <a:pt x="229260" y="33045"/>
                  </a:lnTo>
                  <a:lnTo>
                    <a:pt x="199567" y="28003"/>
                  </a:lnTo>
                  <a:lnTo>
                    <a:pt x="197650" y="44005"/>
                  </a:lnTo>
                  <a:lnTo>
                    <a:pt x="207479" y="45059"/>
                  </a:lnTo>
                  <a:lnTo>
                    <a:pt x="217220" y="46736"/>
                  </a:lnTo>
                  <a:lnTo>
                    <a:pt x="226822" y="49060"/>
                  </a:lnTo>
                  <a:lnTo>
                    <a:pt x="236258" y="52006"/>
                  </a:lnTo>
                  <a:lnTo>
                    <a:pt x="224345" y="55511"/>
                  </a:lnTo>
                  <a:lnTo>
                    <a:pt x="224345" y="71932"/>
                  </a:lnTo>
                  <a:lnTo>
                    <a:pt x="144310" y="197332"/>
                  </a:lnTo>
                  <a:lnTo>
                    <a:pt x="143878" y="198831"/>
                  </a:lnTo>
                  <a:lnTo>
                    <a:pt x="143865" y="218452"/>
                  </a:lnTo>
                  <a:lnTo>
                    <a:pt x="135940" y="220268"/>
                  </a:lnTo>
                  <a:lnTo>
                    <a:pt x="127876" y="220878"/>
                  </a:lnTo>
                  <a:lnTo>
                    <a:pt x="119824" y="220268"/>
                  </a:lnTo>
                  <a:lnTo>
                    <a:pt x="111899" y="218452"/>
                  </a:lnTo>
                  <a:lnTo>
                    <a:pt x="111887" y="198831"/>
                  </a:lnTo>
                  <a:lnTo>
                    <a:pt x="111455" y="197332"/>
                  </a:lnTo>
                  <a:lnTo>
                    <a:pt x="31254" y="71932"/>
                  </a:lnTo>
                  <a:lnTo>
                    <a:pt x="55245" y="75704"/>
                  </a:lnTo>
                  <a:lnTo>
                    <a:pt x="79375" y="78295"/>
                  </a:lnTo>
                  <a:lnTo>
                    <a:pt x="103606" y="79705"/>
                  </a:lnTo>
                  <a:lnTo>
                    <a:pt x="127876" y="79933"/>
                  </a:lnTo>
                  <a:lnTo>
                    <a:pt x="152120" y="79654"/>
                  </a:lnTo>
                  <a:lnTo>
                    <a:pt x="176301" y="78232"/>
                  </a:lnTo>
                  <a:lnTo>
                    <a:pt x="200393" y="75653"/>
                  </a:lnTo>
                  <a:lnTo>
                    <a:pt x="224345" y="71932"/>
                  </a:lnTo>
                  <a:lnTo>
                    <a:pt x="224345" y="55511"/>
                  </a:lnTo>
                  <a:lnTo>
                    <a:pt x="220992" y="56489"/>
                  </a:lnTo>
                  <a:lnTo>
                    <a:pt x="197142" y="60325"/>
                  </a:lnTo>
                  <a:lnTo>
                    <a:pt x="165747" y="63004"/>
                  </a:lnTo>
                  <a:lnTo>
                    <a:pt x="127876" y="64008"/>
                  </a:lnTo>
                  <a:lnTo>
                    <a:pt x="89090" y="62928"/>
                  </a:lnTo>
                  <a:lnTo>
                    <a:pt x="57365" y="60109"/>
                  </a:lnTo>
                  <a:lnTo>
                    <a:pt x="33731" y="56248"/>
                  </a:lnTo>
                  <a:lnTo>
                    <a:pt x="19265" y="52006"/>
                  </a:lnTo>
                  <a:lnTo>
                    <a:pt x="31965" y="48158"/>
                  </a:lnTo>
                  <a:lnTo>
                    <a:pt x="52946" y="44386"/>
                  </a:lnTo>
                  <a:lnTo>
                    <a:pt x="82143" y="41427"/>
                  </a:lnTo>
                  <a:lnTo>
                    <a:pt x="119888" y="40005"/>
                  </a:lnTo>
                  <a:lnTo>
                    <a:pt x="119888" y="24003"/>
                  </a:lnTo>
                  <a:lnTo>
                    <a:pt x="55270" y="27711"/>
                  </a:lnTo>
                  <a:lnTo>
                    <a:pt x="19151" y="35394"/>
                  </a:lnTo>
                  <a:lnTo>
                    <a:pt x="3441" y="44386"/>
                  </a:lnTo>
                  <a:lnTo>
                    <a:pt x="0" y="52006"/>
                  </a:lnTo>
                  <a:lnTo>
                    <a:pt x="0" y="53606"/>
                  </a:lnTo>
                  <a:lnTo>
                    <a:pt x="6477" y="63131"/>
                  </a:lnTo>
                  <a:lnTo>
                    <a:pt x="95859" y="202692"/>
                  </a:lnTo>
                  <a:lnTo>
                    <a:pt x="121462" y="236410"/>
                  </a:lnTo>
                  <a:lnTo>
                    <a:pt x="128435" y="236778"/>
                  </a:lnTo>
                  <a:lnTo>
                    <a:pt x="135280" y="236410"/>
                  </a:lnTo>
                  <a:lnTo>
                    <a:pt x="159854" y="220878"/>
                  </a:lnTo>
                  <a:lnTo>
                    <a:pt x="159854" y="202692"/>
                  </a:lnTo>
                  <a:lnTo>
                    <a:pt x="243319" y="71932"/>
                  </a:lnTo>
                  <a:lnTo>
                    <a:pt x="248373" y="64008"/>
                  </a:lnTo>
                  <a:lnTo>
                    <a:pt x="248881" y="63207"/>
                  </a:lnTo>
                  <a:lnTo>
                    <a:pt x="252971" y="60921"/>
                  </a:lnTo>
                  <a:lnTo>
                    <a:pt x="255574" y="56680"/>
                  </a:lnTo>
                  <a:lnTo>
                    <a:pt x="25575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1279" y="2047282"/>
              <a:ext cx="111891" cy="8802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232138" y="2587244"/>
            <a:ext cx="9213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TL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0133" y="3706748"/>
            <a:ext cx="10363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hena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7002" y="4718050"/>
            <a:ext cx="862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60456" y="4170934"/>
            <a:ext cx="7239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824494" y="3550456"/>
            <a:ext cx="594995" cy="596265"/>
            <a:chOff x="10824494" y="3550456"/>
            <a:chExt cx="594995" cy="596265"/>
          </a:xfrm>
        </p:grpSpPr>
        <p:sp>
          <p:nvSpPr>
            <p:cNvPr id="48" name="object 48"/>
            <p:cNvSpPr/>
            <p:nvPr/>
          </p:nvSpPr>
          <p:spPr>
            <a:xfrm>
              <a:off x="10824494" y="3550456"/>
              <a:ext cx="594995" cy="596265"/>
            </a:xfrm>
            <a:custGeom>
              <a:avLst/>
              <a:gdLst/>
              <a:ahLst/>
              <a:cxnLst/>
              <a:rect l="l" t="t" r="r" b="b"/>
              <a:pathLst>
                <a:path w="594995" h="596264">
                  <a:moveTo>
                    <a:pt x="594911" y="0"/>
                  </a:moveTo>
                  <a:lnTo>
                    <a:pt x="0" y="0"/>
                  </a:lnTo>
                  <a:lnTo>
                    <a:pt x="0" y="595650"/>
                  </a:lnTo>
                  <a:lnTo>
                    <a:pt x="594911" y="595651"/>
                  </a:lnTo>
                  <a:lnTo>
                    <a:pt x="594911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3573" y="3647359"/>
              <a:ext cx="396875" cy="401955"/>
            </a:xfrm>
            <a:custGeom>
              <a:avLst/>
              <a:gdLst/>
              <a:ahLst/>
              <a:cxnLst/>
              <a:rect l="l" t="t" r="r" b="b"/>
              <a:pathLst>
                <a:path w="396875" h="401954">
                  <a:moveTo>
                    <a:pt x="150155" y="0"/>
                  </a:moveTo>
                  <a:lnTo>
                    <a:pt x="51393" y="58367"/>
                  </a:lnTo>
                  <a:lnTo>
                    <a:pt x="47632" y="62424"/>
                  </a:lnTo>
                  <a:lnTo>
                    <a:pt x="47665" y="122379"/>
                  </a:lnTo>
                  <a:lnTo>
                    <a:pt x="1546" y="148482"/>
                  </a:lnTo>
                  <a:lnTo>
                    <a:pt x="76" y="150993"/>
                  </a:lnTo>
                  <a:lnTo>
                    <a:pt x="0" y="250722"/>
                  </a:lnTo>
                  <a:lnTo>
                    <a:pt x="1546" y="253363"/>
                  </a:lnTo>
                  <a:lnTo>
                    <a:pt x="47903" y="279472"/>
                  </a:lnTo>
                  <a:lnTo>
                    <a:pt x="47922" y="339441"/>
                  </a:lnTo>
                  <a:lnTo>
                    <a:pt x="144993" y="400429"/>
                  </a:lnTo>
                  <a:lnTo>
                    <a:pt x="150472" y="401845"/>
                  </a:lnTo>
                  <a:lnTo>
                    <a:pt x="152925" y="400429"/>
                  </a:lnTo>
                  <a:lnTo>
                    <a:pt x="180355" y="383989"/>
                  </a:lnTo>
                  <a:lnTo>
                    <a:pt x="148879" y="383989"/>
                  </a:lnTo>
                  <a:lnTo>
                    <a:pt x="115723" y="363737"/>
                  </a:lnTo>
                  <a:lnTo>
                    <a:pt x="132051" y="354127"/>
                  </a:lnTo>
                  <a:lnTo>
                    <a:pt x="99224" y="354127"/>
                  </a:lnTo>
                  <a:lnTo>
                    <a:pt x="63529" y="331969"/>
                  </a:lnTo>
                  <a:lnTo>
                    <a:pt x="63529" y="279313"/>
                  </a:lnTo>
                  <a:lnTo>
                    <a:pt x="86541" y="265653"/>
                  </a:lnTo>
                  <a:lnTo>
                    <a:pt x="55597" y="265653"/>
                  </a:lnTo>
                  <a:lnTo>
                    <a:pt x="15937" y="243177"/>
                  </a:lnTo>
                  <a:lnTo>
                    <a:pt x="15937" y="205929"/>
                  </a:lnTo>
                  <a:lnTo>
                    <a:pt x="47298" y="187504"/>
                  </a:lnTo>
                  <a:lnTo>
                    <a:pt x="16095" y="187504"/>
                  </a:lnTo>
                  <a:lnTo>
                    <a:pt x="16095" y="158595"/>
                  </a:lnTo>
                  <a:lnTo>
                    <a:pt x="55756" y="136119"/>
                  </a:lnTo>
                  <a:lnTo>
                    <a:pt x="87354" y="136119"/>
                  </a:lnTo>
                  <a:lnTo>
                    <a:pt x="63529" y="122618"/>
                  </a:lnTo>
                  <a:lnTo>
                    <a:pt x="63529" y="69883"/>
                  </a:lnTo>
                  <a:lnTo>
                    <a:pt x="95179" y="50266"/>
                  </a:lnTo>
                  <a:lnTo>
                    <a:pt x="111043" y="50266"/>
                  </a:lnTo>
                  <a:lnTo>
                    <a:pt x="111043" y="40577"/>
                  </a:lnTo>
                  <a:lnTo>
                    <a:pt x="148879" y="17545"/>
                  </a:lnTo>
                  <a:lnTo>
                    <a:pt x="179507" y="17545"/>
                  </a:lnTo>
                  <a:lnTo>
                    <a:pt x="152608" y="1422"/>
                  </a:lnTo>
                  <a:lnTo>
                    <a:pt x="150155" y="0"/>
                  </a:lnTo>
                  <a:close/>
                </a:path>
                <a:path w="396875" h="401954">
                  <a:moveTo>
                    <a:pt x="229246" y="373188"/>
                  </a:moveTo>
                  <a:lnTo>
                    <a:pt x="198376" y="373188"/>
                  </a:lnTo>
                  <a:lnTo>
                    <a:pt x="245050" y="401151"/>
                  </a:lnTo>
                  <a:lnTo>
                    <a:pt x="246452" y="401534"/>
                  </a:lnTo>
                  <a:lnTo>
                    <a:pt x="249320" y="401528"/>
                  </a:lnTo>
                  <a:lnTo>
                    <a:pt x="250742" y="401144"/>
                  </a:lnTo>
                  <a:lnTo>
                    <a:pt x="251997" y="400429"/>
                  </a:lnTo>
                  <a:lnTo>
                    <a:pt x="278409" y="384307"/>
                  </a:lnTo>
                  <a:lnTo>
                    <a:pt x="247873" y="384307"/>
                  </a:lnTo>
                  <a:lnTo>
                    <a:pt x="229246" y="373188"/>
                  </a:lnTo>
                  <a:close/>
                </a:path>
                <a:path w="396875" h="401954">
                  <a:moveTo>
                    <a:pt x="376083" y="231661"/>
                  </a:moveTo>
                  <a:lnTo>
                    <a:pt x="342900" y="231661"/>
                  </a:lnTo>
                  <a:lnTo>
                    <a:pt x="372408" y="247943"/>
                  </a:lnTo>
                  <a:lnTo>
                    <a:pt x="334776" y="269359"/>
                  </a:lnTo>
                  <a:lnTo>
                    <a:pt x="333229" y="272000"/>
                  </a:lnTo>
                  <a:lnTo>
                    <a:pt x="333223" y="331969"/>
                  </a:lnTo>
                  <a:lnTo>
                    <a:pt x="247873" y="384307"/>
                  </a:lnTo>
                  <a:lnTo>
                    <a:pt x="278409" y="384307"/>
                  </a:lnTo>
                  <a:lnTo>
                    <a:pt x="347659" y="342036"/>
                  </a:lnTo>
                  <a:lnTo>
                    <a:pt x="349100" y="339441"/>
                  </a:lnTo>
                  <a:lnTo>
                    <a:pt x="349087" y="279472"/>
                  </a:lnTo>
                  <a:lnTo>
                    <a:pt x="395206" y="253363"/>
                  </a:lnTo>
                  <a:lnTo>
                    <a:pt x="396753" y="250722"/>
                  </a:lnTo>
                  <a:lnTo>
                    <a:pt x="396753" y="234441"/>
                  </a:lnTo>
                  <a:lnTo>
                    <a:pt x="381133" y="234441"/>
                  </a:lnTo>
                  <a:lnTo>
                    <a:pt x="376083" y="231661"/>
                  </a:lnTo>
                  <a:close/>
                </a:path>
                <a:path w="396875" h="401954">
                  <a:moveTo>
                    <a:pt x="206150" y="258029"/>
                  </a:moveTo>
                  <a:lnTo>
                    <a:pt x="190523" y="258029"/>
                  </a:lnTo>
                  <a:lnTo>
                    <a:pt x="190523" y="359131"/>
                  </a:lnTo>
                  <a:lnTo>
                    <a:pt x="148879" y="383989"/>
                  </a:lnTo>
                  <a:lnTo>
                    <a:pt x="180355" y="383989"/>
                  </a:lnTo>
                  <a:lnTo>
                    <a:pt x="198376" y="373188"/>
                  </a:lnTo>
                  <a:lnTo>
                    <a:pt x="229246" y="373188"/>
                  </a:lnTo>
                  <a:lnTo>
                    <a:pt x="206229" y="359448"/>
                  </a:lnTo>
                  <a:lnTo>
                    <a:pt x="206070" y="320453"/>
                  </a:lnTo>
                  <a:lnTo>
                    <a:pt x="284360" y="320453"/>
                  </a:lnTo>
                  <a:lnTo>
                    <a:pt x="284821" y="318746"/>
                  </a:lnTo>
                  <a:lnTo>
                    <a:pt x="267630" y="318746"/>
                  </a:lnTo>
                  <a:lnTo>
                    <a:pt x="260002" y="318660"/>
                  </a:lnTo>
                  <a:lnTo>
                    <a:pt x="256948" y="315529"/>
                  </a:lnTo>
                  <a:lnTo>
                    <a:pt x="257041" y="307898"/>
                  </a:lnTo>
                  <a:lnTo>
                    <a:pt x="260161" y="304840"/>
                  </a:lnTo>
                  <a:lnTo>
                    <a:pt x="285052" y="304840"/>
                  </a:lnTo>
                  <a:lnTo>
                    <a:pt x="284919" y="304569"/>
                  </a:lnTo>
                  <a:lnTo>
                    <a:pt x="206150" y="304569"/>
                  </a:lnTo>
                  <a:lnTo>
                    <a:pt x="206150" y="258029"/>
                  </a:lnTo>
                  <a:close/>
                </a:path>
                <a:path w="396875" h="401954">
                  <a:moveTo>
                    <a:pt x="140630" y="329745"/>
                  </a:moveTo>
                  <a:lnTo>
                    <a:pt x="99224" y="354127"/>
                  </a:lnTo>
                  <a:lnTo>
                    <a:pt x="132051" y="354127"/>
                  </a:lnTo>
                  <a:lnTo>
                    <a:pt x="150942" y="343008"/>
                  </a:lnTo>
                  <a:lnTo>
                    <a:pt x="143655" y="330460"/>
                  </a:lnTo>
                  <a:lnTo>
                    <a:pt x="141106" y="330460"/>
                  </a:lnTo>
                  <a:lnTo>
                    <a:pt x="140630" y="329745"/>
                  </a:lnTo>
                  <a:close/>
                </a:path>
                <a:path w="396875" h="401954">
                  <a:moveTo>
                    <a:pt x="284360" y="320453"/>
                  </a:moveTo>
                  <a:lnTo>
                    <a:pt x="242558" y="320453"/>
                  </a:lnTo>
                  <a:lnTo>
                    <a:pt x="246048" y="328243"/>
                  </a:lnTo>
                  <a:lnTo>
                    <a:pt x="253557" y="333458"/>
                  </a:lnTo>
                  <a:lnTo>
                    <a:pt x="262065" y="334007"/>
                  </a:lnTo>
                  <a:lnTo>
                    <a:pt x="271116" y="332780"/>
                  </a:lnTo>
                  <a:lnTo>
                    <a:pt x="278730" y="328327"/>
                  </a:lnTo>
                  <a:lnTo>
                    <a:pt x="284121" y="321341"/>
                  </a:lnTo>
                  <a:lnTo>
                    <a:pt x="284360" y="320453"/>
                  </a:lnTo>
                  <a:close/>
                </a:path>
                <a:path w="396875" h="401954">
                  <a:moveTo>
                    <a:pt x="143010" y="329348"/>
                  </a:moveTo>
                  <a:lnTo>
                    <a:pt x="141106" y="330460"/>
                  </a:lnTo>
                  <a:lnTo>
                    <a:pt x="143655" y="330460"/>
                  </a:lnTo>
                  <a:lnTo>
                    <a:pt x="143010" y="329348"/>
                  </a:lnTo>
                  <a:close/>
                </a:path>
                <a:path w="396875" h="401954">
                  <a:moveTo>
                    <a:pt x="285227" y="305198"/>
                  </a:moveTo>
                  <a:lnTo>
                    <a:pt x="267650" y="305198"/>
                  </a:lnTo>
                  <a:lnTo>
                    <a:pt x="270671" y="308116"/>
                  </a:lnTo>
                  <a:lnTo>
                    <a:pt x="270750" y="315688"/>
                  </a:lnTo>
                  <a:lnTo>
                    <a:pt x="267630" y="318746"/>
                  </a:lnTo>
                  <a:lnTo>
                    <a:pt x="284821" y="318746"/>
                  </a:lnTo>
                  <a:lnTo>
                    <a:pt x="286502" y="312511"/>
                  </a:lnTo>
                  <a:lnTo>
                    <a:pt x="285447" y="305646"/>
                  </a:lnTo>
                  <a:lnTo>
                    <a:pt x="285227" y="305198"/>
                  </a:lnTo>
                  <a:close/>
                </a:path>
                <a:path w="396875" h="401954">
                  <a:moveTo>
                    <a:pt x="131682" y="209900"/>
                  </a:moveTo>
                  <a:lnTo>
                    <a:pt x="103190" y="209900"/>
                  </a:lnTo>
                  <a:lnTo>
                    <a:pt x="142851" y="235871"/>
                  </a:lnTo>
                  <a:lnTo>
                    <a:pt x="142851" y="267639"/>
                  </a:lnTo>
                  <a:lnTo>
                    <a:pt x="93910" y="296548"/>
                  </a:lnTo>
                  <a:lnTo>
                    <a:pt x="101842" y="310287"/>
                  </a:lnTo>
                  <a:lnTo>
                    <a:pt x="189984" y="258347"/>
                  </a:lnTo>
                  <a:lnTo>
                    <a:pt x="158398" y="258347"/>
                  </a:lnTo>
                  <a:lnTo>
                    <a:pt x="158391" y="228961"/>
                  </a:lnTo>
                  <a:lnTo>
                    <a:pt x="157017" y="226446"/>
                  </a:lnTo>
                  <a:lnTo>
                    <a:pt x="154749" y="224990"/>
                  </a:lnTo>
                  <a:lnTo>
                    <a:pt x="131682" y="209900"/>
                  </a:lnTo>
                  <a:close/>
                </a:path>
                <a:path w="396875" h="401954">
                  <a:moveTo>
                    <a:pt x="285052" y="304840"/>
                  </a:moveTo>
                  <a:lnTo>
                    <a:pt x="260161" y="304840"/>
                  </a:lnTo>
                  <a:lnTo>
                    <a:pt x="263975" y="304887"/>
                  </a:lnTo>
                  <a:lnTo>
                    <a:pt x="263975" y="305204"/>
                  </a:lnTo>
                  <a:lnTo>
                    <a:pt x="285227" y="305198"/>
                  </a:lnTo>
                  <a:lnTo>
                    <a:pt x="285052" y="304840"/>
                  </a:lnTo>
                  <a:close/>
                </a:path>
                <a:path w="396875" h="401954">
                  <a:moveTo>
                    <a:pt x="262839" y="289798"/>
                  </a:moveTo>
                  <a:lnTo>
                    <a:pt x="254385" y="291838"/>
                  </a:lnTo>
                  <a:lnTo>
                    <a:pt x="247312" y="296904"/>
                  </a:lnTo>
                  <a:lnTo>
                    <a:pt x="242558" y="304569"/>
                  </a:lnTo>
                  <a:lnTo>
                    <a:pt x="284919" y="304569"/>
                  </a:lnTo>
                  <a:lnTo>
                    <a:pt x="282453" y="299547"/>
                  </a:lnTo>
                  <a:lnTo>
                    <a:pt x="277792" y="294605"/>
                  </a:lnTo>
                  <a:lnTo>
                    <a:pt x="271735" y="291213"/>
                  </a:lnTo>
                  <a:lnTo>
                    <a:pt x="262839" y="289798"/>
                  </a:lnTo>
                  <a:close/>
                </a:path>
                <a:path w="396875" h="401954">
                  <a:moveTo>
                    <a:pt x="95734" y="241827"/>
                  </a:moveTo>
                  <a:lnTo>
                    <a:pt x="55597" y="265653"/>
                  </a:lnTo>
                  <a:lnTo>
                    <a:pt x="86541" y="265653"/>
                  </a:lnTo>
                  <a:lnTo>
                    <a:pt x="103666" y="255487"/>
                  </a:lnTo>
                  <a:lnTo>
                    <a:pt x="95734" y="241827"/>
                  </a:lnTo>
                  <a:close/>
                </a:path>
                <a:path w="396875" h="401954">
                  <a:moveTo>
                    <a:pt x="156415" y="167410"/>
                  </a:moveTo>
                  <a:lnTo>
                    <a:pt x="148483" y="181071"/>
                  </a:lnTo>
                  <a:lnTo>
                    <a:pt x="190127" y="205929"/>
                  </a:lnTo>
                  <a:lnTo>
                    <a:pt x="190127" y="239603"/>
                  </a:lnTo>
                  <a:lnTo>
                    <a:pt x="158398" y="258347"/>
                  </a:lnTo>
                  <a:lnTo>
                    <a:pt x="189984" y="258347"/>
                  </a:lnTo>
                  <a:lnTo>
                    <a:pt x="190523" y="258029"/>
                  </a:lnTo>
                  <a:lnTo>
                    <a:pt x="206150" y="258029"/>
                  </a:lnTo>
                  <a:lnTo>
                    <a:pt x="206163" y="198530"/>
                  </a:lnTo>
                  <a:lnTo>
                    <a:pt x="204740" y="195974"/>
                  </a:lnTo>
                  <a:lnTo>
                    <a:pt x="202342" y="194493"/>
                  </a:lnTo>
                  <a:lnTo>
                    <a:pt x="156415" y="167410"/>
                  </a:lnTo>
                  <a:close/>
                </a:path>
                <a:path w="396875" h="401954">
                  <a:moveTo>
                    <a:pt x="329790" y="191639"/>
                  </a:moveTo>
                  <a:lnTo>
                    <a:pt x="321122" y="192653"/>
                  </a:lnTo>
                  <a:lnTo>
                    <a:pt x="313234" y="197074"/>
                  </a:lnTo>
                  <a:lnTo>
                    <a:pt x="307677" y="204216"/>
                  </a:lnTo>
                  <a:lnTo>
                    <a:pt x="305366" y="212643"/>
                  </a:lnTo>
                  <a:lnTo>
                    <a:pt x="306379" y="221322"/>
                  </a:lnTo>
                  <a:lnTo>
                    <a:pt x="310795" y="229219"/>
                  </a:lnTo>
                  <a:lnTo>
                    <a:pt x="317928" y="234783"/>
                  </a:lnTo>
                  <a:lnTo>
                    <a:pt x="326344" y="237097"/>
                  </a:lnTo>
                  <a:lnTo>
                    <a:pt x="335012" y="236082"/>
                  </a:lnTo>
                  <a:lnTo>
                    <a:pt x="342900" y="231661"/>
                  </a:lnTo>
                  <a:lnTo>
                    <a:pt x="376083" y="231661"/>
                  </a:lnTo>
                  <a:lnTo>
                    <a:pt x="356748" y="221019"/>
                  </a:lnTo>
                  <a:lnTo>
                    <a:pt x="324253" y="221019"/>
                  </a:lnTo>
                  <a:lnTo>
                    <a:pt x="321166" y="217922"/>
                  </a:lnTo>
                  <a:lnTo>
                    <a:pt x="321166" y="210291"/>
                  </a:lnTo>
                  <a:lnTo>
                    <a:pt x="324253" y="207200"/>
                  </a:lnTo>
                  <a:lnTo>
                    <a:pt x="350199" y="207200"/>
                  </a:lnTo>
                  <a:lnTo>
                    <a:pt x="348895" y="203666"/>
                  </a:lnTo>
                  <a:lnTo>
                    <a:pt x="345339" y="199516"/>
                  </a:lnTo>
                  <a:lnTo>
                    <a:pt x="338206" y="193952"/>
                  </a:lnTo>
                  <a:lnTo>
                    <a:pt x="329790" y="191639"/>
                  </a:lnTo>
                  <a:close/>
                </a:path>
                <a:path w="396875" h="401954">
                  <a:moveTo>
                    <a:pt x="87354" y="136119"/>
                  </a:moveTo>
                  <a:lnTo>
                    <a:pt x="55756" y="136119"/>
                  </a:lnTo>
                  <a:lnTo>
                    <a:pt x="95417" y="158595"/>
                  </a:lnTo>
                  <a:lnTo>
                    <a:pt x="95324" y="195974"/>
                  </a:lnTo>
                  <a:lnTo>
                    <a:pt x="50838" y="220940"/>
                  </a:lnTo>
                  <a:lnTo>
                    <a:pt x="58770" y="234838"/>
                  </a:lnTo>
                  <a:lnTo>
                    <a:pt x="103190" y="209900"/>
                  </a:lnTo>
                  <a:lnTo>
                    <a:pt x="131682" y="209900"/>
                  </a:lnTo>
                  <a:lnTo>
                    <a:pt x="111043" y="196399"/>
                  </a:lnTo>
                  <a:lnTo>
                    <a:pt x="111043" y="158595"/>
                  </a:lnTo>
                  <a:lnTo>
                    <a:pt x="134892" y="145093"/>
                  </a:lnTo>
                  <a:lnTo>
                    <a:pt x="103190" y="145093"/>
                  </a:lnTo>
                  <a:lnTo>
                    <a:pt x="87354" y="136119"/>
                  </a:lnTo>
                  <a:close/>
                </a:path>
                <a:path w="396875" h="401954">
                  <a:moveTo>
                    <a:pt x="348928" y="105622"/>
                  </a:moveTo>
                  <a:lnTo>
                    <a:pt x="333143" y="105622"/>
                  </a:lnTo>
                  <a:lnTo>
                    <a:pt x="333150" y="129845"/>
                  </a:lnTo>
                  <a:lnTo>
                    <a:pt x="334697" y="132486"/>
                  </a:lnTo>
                  <a:lnTo>
                    <a:pt x="381133" y="158595"/>
                  </a:lnTo>
                  <a:lnTo>
                    <a:pt x="381133" y="234441"/>
                  </a:lnTo>
                  <a:lnTo>
                    <a:pt x="396753" y="234441"/>
                  </a:lnTo>
                  <a:lnTo>
                    <a:pt x="396677" y="150993"/>
                  </a:lnTo>
                  <a:lnTo>
                    <a:pt x="395206" y="148482"/>
                  </a:lnTo>
                  <a:lnTo>
                    <a:pt x="348928" y="122379"/>
                  </a:lnTo>
                  <a:lnTo>
                    <a:pt x="348928" y="105622"/>
                  </a:lnTo>
                  <a:close/>
                </a:path>
                <a:path w="396875" h="401954">
                  <a:moveTo>
                    <a:pt x="350313" y="207511"/>
                  </a:moveTo>
                  <a:lnTo>
                    <a:pt x="331755" y="207511"/>
                  </a:lnTo>
                  <a:lnTo>
                    <a:pt x="334796" y="210417"/>
                  </a:lnTo>
                  <a:lnTo>
                    <a:pt x="334900" y="212643"/>
                  </a:lnTo>
                  <a:lnTo>
                    <a:pt x="334968" y="217922"/>
                  </a:lnTo>
                  <a:lnTo>
                    <a:pt x="331881" y="221019"/>
                  </a:lnTo>
                  <a:lnTo>
                    <a:pt x="356748" y="221019"/>
                  </a:lnTo>
                  <a:lnTo>
                    <a:pt x="350832" y="217763"/>
                  </a:lnTo>
                  <a:lnTo>
                    <a:pt x="350845" y="208954"/>
                  </a:lnTo>
                  <a:lnTo>
                    <a:pt x="350313" y="207511"/>
                  </a:lnTo>
                  <a:close/>
                </a:path>
                <a:path w="396875" h="401954">
                  <a:moveTo>
                    <a:pt x="350199" y="207200"/>
                  </a:moveTo>
                  <a:lnTo>
                    <a:pt x="328067" y="207200"/>
                  </a:lnTo>
                  <a:lnTo>
                    <a:pt x="328067" y="207518"/>
                  </a:lnTo>
                  <a:lnTo>
                    <a:pt x="350313" y="207511"/>
                  </a:lnTo>
                  <a:lnTo>
                    <a:pt x="350199" y="207200"/>
                  </a:lnTo>
                  <a:close/>
                </a:path>
                <a:path w="396875" h="401954">
                  <a:moveTo>
                    <a:pt x="179507" y="17545"/>
                  </a:moveTo>
                  <a:lnTo>
                    <a:pt x="148879" y="17545"/>
                  </a:lnTo>
                  <a:lnTo>
                    <a:pt x="190444" y="42403"/>
                  </a:lnTo>
                  <a:lnTo>
                    <a:pt x="190464" y="137350"/>
                  </a:lnTo>
                  <a:lnTo>
                    <a:pt x="191971" y="139944"/>
                  </a:lnTo>
                  <a:lnTo>
                    <a:pt x="241844" y="168761"/>
                  </a:lnTo>
                  <a:lnTo>
                    <a:pt x="241520" y="170323"/>
                  </a:lnTo>
                  <a:lnTo>
                    <a:pt x="241362" y="171924"/>
                  </a:lnTo>
                  <a:lnTo>
                    <a:pt x="241375" y="178437"/>
                  </a:lnTo>
                  <a:lnTo>
                    <a:pt x="242975" y="183215"/>
                  </a:lnTo>
                  <a:lnTo>
                    <a:pt x="245929" y="187146"/>
                  </a:lnTo>
                  <a:lnTo>
                    <a:pt x="252665" y="193135"/>
                  </a:lnTo>
                  <a:lnTo>
                    <a:pt x="260886" y="195974"/>
                  </a:lnTo>
                  <a:lnTo>
                    <a:pt x="269572" y="195522"/>
                  </a:lnTo>
                  <a:lnTo>
                    <a:pt x="277698" y="191634"/>
                  </a:lnTo>
                  <a:lnTo>
                    <a:pt x="283680" y="184890"/>
                  </a:lnTo>
                  <a:lnTo>
                    <a:pt x="285311" y="180157"/>
                  </a:lnTo>
                  <a:lnTo>
                    <a:pt x="267630" y="180157"/>
                  </a:lnTo>
                  <a:lnTo>
                    <a:pt x="260002" y="180071"/>
                  </a:lnTo>
                  <a:lnTo>
                    <a:pt x="256948" y="176941"/>
                  </a:lnTo>
                  <a:lnTo>
                    <a:pt x="257041" y="169310"/>
                  </a:lnTo>
                  <a:lnTo>
                    <a:pt x="260161" y="166252"/>
                  </a:lnTo>
                  <a:lnTo>
                    <a:pt x="285249" y="166252"/>
                  </a:lnTo>
                  <a:lnTo>
                    <a:pt x="282179" y="159826"/>
                  </a:lnTo>
                  <a:lnTo>
                    <a:pt x="277135" y="155339"/>
                  </a:lnTo>
                  <a:lnTo>
                    <a:pt x="250411" y="155339"/>
                  </a:lnTo>
                  <a:lnTo>
                    <a:pt x="206308" y="129765"/>
                  </a:lnTo>
                  <a:lnTo>
                    <a:pt x="206308" y="42403"/>
                  </a:lnTo>
                  <a:lnTo>
                    <a:pt x="229238" y="28664"/>
                  </a:lnTo>
                  <a:lnTo>
                    <a:pt x="198059" y="28664"/>
                  </a:lnTo>
                  <a:lnTo>
                    <a:pt x="179507" y="17545"/>
                  </a:lnTo>
                  <a:close/>
                </a:path>
                <a:path w="396875" h="401954">
                  <a:moveTo>
                    <a:pt x="50045" y="167569"/>
                  </a:moveTo>
                  <a:lnTo>
                    <a:pt x="16095" y="187504"/>
                  </a:lnTo>
                  <a:lnTo>
                    <a:pt x="47298" y="187504"/>
                  </a:lnTo>
                  <a:lnTo>
                    <a:pt x="57977" y="181230"/>
                  </a:lnTo>
                  <a:lnTo>
                    <a:pt x="50045" y="167569"/>
                  </a:lnTo>
                  <a:close/>
                </a:path>
                <a:path w="396875" h="401954">
                  <a:moveTo>
                    <a:pt x="285419" y="166610"/>
                  </a:moveTo>
                  <a:lnTo>
                    <a:pt x="267650" y="166610"/>
                  </a:lnTo>
                  <a:lnTo>
                    <a:pt x="270671" y="169528"/>
                  </a:lnTo>
                  <a:lnTo>
                    <a:pt x="270750" y="177100"/>
                  </a:lnTo>
                  <a:lnTo>
                    <a:pt x="267630" y="180157"/>
                  </a:lnTo>
                  <a:lnTo>
                    <a:pt x="285311" y="180157"/>
                  </a:lnTo>
                  <a:lnTo>
                    <a:pt x="286517" y="176658"/>
                  </a:lnTo>
                  <a:lnTo>
                    <a:pt x="286065" y="167962"/>
                  </a:lnTo>
                  <a:lnTo>
                    <a:pt x="285419" y="166610"/>
                  </a:lnTo>
                  <a:close/>
                </a:path>
                <a:path w="396875" h="401954">
                  <a:moveTo>
                    <a:pt x="285249" y="166252"/>
                  </a:moveTo>
                  <a:lnTo>
                    <a:pt x="260161" y="166252"/>
                  </a:lnTo>
                  <a:lnTo>
                    <a:pt x="263975" y="166299"/>
                  </a:lnTo>
                  <a:lnTo>
                    <a:pt x="263975" y="166616"/>
                  </a:lnTo>
                  <a:lnTo>
                    <a:pt x="285419" y="166610"/>
                  </a:lnTo>
                  <a:lnTo>
                    <a:pt x="285249" y="166252"/>
                  </a:lnTo>
                  <a:close/>
                </a:path>
                <a:path w="396875" h="401954">
                  <a:moveTo>
                    <a:pt x="267222" y="150993"/>
                  </a:moveTo>
                  <a:lnTo>
                    <a:pt x="258537" y="151447"/>
                  </a:lnTo>
                  <a:lnTo>
                    <a:pt x="250411" y="155339"/>
                  </a:lnTo>
                  <a:lnTo>
                    <a:pt x="277135" y="155339"/>
                  </a:lnTo>
                  <a:lnTo>
                    <a:pt x="275444" y="153834"/>
                  </a:lnTo>
                  <a:lnTo>
                    <a:pt x="267222" y="150993"/>
                  </a:lnTo>
                  <a:close/>
                </a:path>
                <a:path w="396875" h="401954">
                  <a:moveTo>
                    <a:pt x="158715" y="81796"/>
                  </a:moveTo>
                  <a:lnTo>
                    <a:pt x="142851" y="81796"/>
                  </a:lnTo>
                  <a:lnTo>
                    <a:pt x="142851" y="122618"/>
                  </a:lnTo>
                  <a:lnTo>
                    <a:pt x="103190" y="145093"/>
                  </a:lnTo>
                  <a:lnTo>
                    <a:pt x="134892" y="145093"/>
                  </a:lnTo>
                  <a:lnTo>
                    <a:pt x="157162" y="132485"/>
                  </a:lnTo>
                  <a:lnTo>
                    <a:pt x="158709" y="129845"/>
                  </a:lnTo>
                  <a:lnTo>
                    <a:pt x="158715" y="81796"/>
                  </a:lnTo>
                  <a:close/>
                </a:path>
                <a:path w="396875" h="401954">
                  <a:moveTo>
                    <a:pt x="288797" y="74823"/>
                  </a:moveTo>
                  <a:lnTo>
                    <a:pt x="280288" y="76896"/>
                  </a:lnTo>
                  <a:lnTo>
                    <a:pt x="273176" y="82012"/>
                  </a:lnTo>
                  <a:lnTo>
                    <a:pt x="268404" y="89738"/>
                  </a:lnTo>
                  <a:lnTo>
                    <a:pt x="266999" y="98708"/>
                  </a:lnTo>
                  <a:lnTo>
                    <a:pt x="269069" y="107228"/>
                  </a:lnTo>
                  <a:lnTo>
                    <a:pt x="274179" y="114351"/>
                  </a:lnTo>
                  <a:lnTo>
                    <a:pt x="281895" y="119130"/>
                  </a:lnTo>
                  <a:lnTo>
                    <a:pt x="290857" y="120532"/>
                  </a:lnTo>
                  <a:lnTo>
                    <a:pt x="299366" y="118459"/>
                  </a:lnTo>
                  <a:lnTo>
                    <a:pt x="306479" y="113344"/>
                  </a:lnTo>
                  <a:lnTo>
                    <a:pt x="311251" y="105622"/>
                  </a:lnTo>
                  <a:lnTo>
                    <a:pt x="348928" y="105622"/>
                  </a:lnTo>
                  <a:lnTo>
                    <a:pt x="348928" y="104589"/>
                  </a:lnTo>
                  <a:lnTo>
                    <a:pt x="285782" y="104589"/>
                  </a:lnTo>
                  <a:lnTo>
                    <a:pt x="282695" y="101492"/>
                  </a:lnTo>
                  <a:lnTo>
                    <a:pt x="282695" y="93861"/>
                  </a:lnTo>
                  <a:lnTo>
                    <a:pt x="285782" y="90770"/>
                  </a:lnTo>
                  <a:lnTo>
                    <a:pt x="348928" y="90770"/>
                  </a:lnTo>
                  <a:lnTo>
                    <a:pt x="348928" y="89738"/>
                  </a:lnTo>
                  <a:lnTo>
                    <a:pt x="311251" y="89738"/>
                  </a:lnTo>
                  <a:lnTo>
                    <a:pt x="308937" y="83477"/>
                  </a:lnTo>
                  <a:lnTo>
                    <a:pt x="304006" y="78546"/>
                  </a:lnTo>
                  <a:lnTo>
                    <a:pt x="297759" y="76230"/>
                  </a:lnTo>
                  <a:lnTo>
                    <a:pt x="288797" y="74823"/>
                  </a:lnTo>
                  <a:close/>
                </a:path>
                <a:path w="396875" h="401954">
                  <a:moveTo>
                    <a:pt x="348928" y="90770"/>
                  </a:moveTo>
                  <a:lnTo>
                    <a:pt x="289596" y="90770"/>
                  </a:lnTo>
                  <a:lnTo>
                    <a:pt x="293522" y="90810"/>
                  </a:lnTo>
                  <a:lnTo>
                    <a:pt x="296498" y="93861"/>
                  </a:lnTo>
                  <a:lnTo>
                    <a:pt x="296497" y="101492"/>
                  </a:lnTo>
                  <a:lnTo>
                    <a:pt x="293410" y="104589"/>
                  </a:lnTo>
                  <a:lnTo>
                    <a:pt x="348928" y="104589"/>
                  </a:lnTo>
                  <a:lnTo>
                    <a:pt x="348928" y="90770"/>
                  </a:lnTo>
                  <a:close/>
                </a:path>
                <a:path w="396875" h="401954">
                  <a:moveTo>
                    <a:pt x="111043" y="50266"/>
                  </a:moveTo>
                  <a:lnTo>
                    <a:pt x="95179" y="50266"/>
                  </a:lnTo>
                  <a:lnTo>
                    <a:pt x="95179" y="96647"/>
                  </a:lnTo>
                  <a:lnTo>
                    <a:pt x="111043" y="96647"/>
                  </a:lnTo>
                  <a:lnTo>
                    <a:pt x="111043" y="50266"/>
                  </a:lnTo>
                  <a:close/>
                </a:path>
                <a:path w="396875" h="401954">
                  <a:moveTo>
                    <a:pt x="277929" y="17545"/>
                  </a:moveTo>
                  <a:lnTo>
                    <a:pt x="247793" y="17545"/>
                  </a:lnTo>
                  <a:lnTo>
                    <a:pt x="333223" y="69883"/>
                  </a:lnTo>
                  <a:lnTo>
                    <a:pt x="333223" y="89738"/>
                  </a:lnTo>
                  <a:lnTo>
                    <a:pt x="348928" y="89738"/>
                  </a:lnTo>
                  <a:lnTo>
                    <a:pt x="348908" y="62424"/>
                  </a:lnTo>
                  <a:lnTo>
                    <a:pt x="347474" y="59876"/>
                  </a:lnTo>
                  <a:lnTo>
                    <a:pt x="277929" y="17545"/>
                  </a:lnTo>
                  <a:close/>
                </a:path>
                <a:path w="396875" h="401954">
                  <a:moveTo>
                    <a:pt x="248990" y="0"/>
                  </a:moveTo>
                  <a:lnTo>
                    <a:pt x="245962" y="0"/>
                  </a:lnTo>
                  <a:lnTo>
                    <a:pt x="243510" y="1422"/>
                  </a:lnTo>
                  <a:lnTo>
                    <a:pt x="198059" y="28664"/>
                  </a:lnTo>
                  <a:lnTo>
                    <a:pt x="229238" y="28664"/>
                  </a:lnTo>
                  <a:lnTo>
                    <a:pt x="247793" y="17545"/>
                  </a:lnTo>
                  <a:lnTo>
                    <a:pt x="277929" y="17545"/>
                  </a:lnTo>
                  <a:lnTo>
                    <a:pt x="251442" y="1422"/>
                  </a:lnTo>
                  <a:lnTo>
                    <a:pt x="248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266182" y="3409950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79247" y="28194"/>
                </a:moveTo>
                <a:lnTo>
                  <a:pt x="0" y="28194"/>
                </a:lnTo>
                <a:lnTo>
                  <a:pt x="0" y="48005"/>
                </a:lnTo>
                <a:lnTo>
                  <a:pt x="79247" y="48005"/>
                </a:lnTo>
                <a:lnTo>
                  <a:pt x="79247" y="28194"/>
                </a:lnTo>
                <a:close/>
              </a:path>
              <a:path w="1366520" h="76200">
                <a:moveTo>
                  <a:pt x="217931" y="28194"/>
                </a:moveTo>
                <a:lnTo>
                  <a:pt x="138683" y="28194"/>
                </a:lnTo>
                <a:lnTo>
                  <a:pt x="138683" y="48005"/>
                </a:lnTo>
                <a:lnTo>
                  <a:pt x="217931" y="48005"/>
                </a:lnTo>
                <a:lnTo>
                  <a:pt x="217931" y="28194"/>
                </a:lnTo>
                <a:close/>
              </a:path>
              <a:path w="1366520" h="76200">
                <a:moveTo>
                  <a:pt x="356615" y="28194"/>
                </a:moveTo>
                <a:lnTo>
                  <a:pt x="277367" y="28194"/>
                </a:lnTo>
                <a:lnTo>
                  <a:pt x="277367" y="48005"/>
                </a:lnTo>
                <a:lnTo>
                  <a:pt x="356615" y="48005"/>
                </a:lnTo>
                <a:lnTo>
                  <a:pt x="356615" y="28194"/>
                </a:lnTo>
                <a:close/>
              </a:path>
              <a:path w="1366520" h="76200">
                <a:moveTo>
                  <a:pt x="495300" y="28194"/>
                </a:moveTo>
                <a:lnTo>
                  <a:pt x="416051" y="28194"/>
                </a:lnTo>
                <a:lnTo>
                  <a:pt x="416051" y="48005"/>
                </a:lnTo>
                <a:lnTo>
                  <a:pt x="495300" y="48005"/>
                </a:lnTo>
                <a:lnTo>
                  <a:pt x="495300" y="28194"/>
                </a:lnTo>
                <a:close/>
              </a:path>
              <a:path w="1366520" h="76200">
                <a:moveTo>
                  <a:pt x="633983" y="28194"/>
                </a:moveTo>
                <a:lnTo>
                  <a:pt x="554735" y="28194"/>
                </a:lnTo>
                <a:lnTo>
                  <a:pt x="554735" y="48005"/>
                </a:lnTo>
                <a:lnTo>
                  <a:pt x="633983" y="48005"/>
                </a:lnTo>
                <a:lnTo>
                  <a:pt x="633983" y="28194"/>
                </a:lnTo>
                <a:close/>
              </a:path>
              <a:path w="1366520" h="76200">
                <a:moveTo>
                  <a:pt x="772667" y="28194"/>
                </a:moveTo>
                <a:lnTo>
                  <a:pt x="693419" y="28194"/>
                </a:lnTo>
                <a:lnTo>
                  <a:pt x="693419" y="48005"/>
                </a:lnTo>
                <a:lnTo>
                  <a:pt x="772667" y="48005"/>
                </a:lnTo>
                <a:lnTo>
                  <a:pt x="772667" y="28194"/>
                </a:lnTo>
                <a:close/>
              </a:path>
              <a:path w="1366520" h="76200">
                <a:moveTo>
                  <a:pt x="911351" y="28194"/>
                </a:moveTo>
                <a:lnTo>
                  <a:pt x="832103" y="28194"/>
                </a:lnTo>
                <a:lnTo>
                  <a:pt x="832103" y="48005"/>
                </a:lnTo>
                <a:lnTo>
                  <a:pt x="911351" y="48005"/>
                </a:lnTo>
                <a:lnTo>
                  <a:pt x="911351" y="28194"/>
                </a:lnTo>
                <a:close/>
              </a:path>
              <a:path w="1366520" h="76200">
                <a:moveTo>
                  <a:pt x="1050035" y="28194"/>
                </a:moveTo>
                <a:lnTo>
                  <a:pt x="970788" y="28194"/>
                </a:lnTo>
                <a:lnTo>
                  <a:pt x="970788" y="48005"/>
                </a:lnTo>
                <a:lnTo>
                  <a:pt x="1050035" y="48005"/>
                </a:lnTo>
                <a:lnTo>
                  <a:pt x="1050035" y="28194"/>
                </a:lnTo>
                <a:close/>
              </a:path>
              <a:path w="1366520" h="76200">
                <a:moveTo>
                  <a:pt x="1188719" y="28194"/>
                </a:moveTo>
                <a:lnTo>
                  <a:pt x="1109471" y="28194"/>
                </a:lnTo>
                <a:lnTo>
                  <a:pt x="1109471" y="48005"/>
                </a:lnTo>
                <a:lnTo>
                  <a:pt x="1188719" y="48005"/>
                </a:lnTo>
                <a:lnTo>
                  <a:pt x="1188719" y="28194"/>
                </a:lnTo>
                <a:close/>
              </a:path>
              <a:path w="1366520" h="76200">
                <a:moveTo>
                  <a:pt x="1290319" y="0"/>
                </a:moveTo>
                <a:lnTo>
                  <a:pt x="1290319" y="76200"/>
                </a:lnTo>
                <a:lnTo>
                  <a:pt x="1346708" y="48005"/>
                </a:lnTo>
                <a:lnTo>
                  <a:pt x="1303019" y="48005"/>
                </a:lnTo>
                <a:lnTo>
                  <a:pt x="1303019" y="28194"/>
                </a:lnTo>
                <a:lnTo>
                  <a:pt x="1346708" y="28194"/>
                </a:lnTo>
                <a:lnTo>
                  <a:pt x="1290319" y="0"/>
                </a:lnTo>
                <a:close/>
              </a:path>
              <a:path w="1366520" h="76200">
                <a:moveTo>
                  <a:pt x="1290319" y="28194"/>
                </a:moveTo>
                <a:lnTo>
                  <a:pt x="1248156" y="28194"/>
                </a:lnTo>
                <a:lnTo>
                  <a:pt x="1248156" y="48005"/>
                </a:lnTo>
                <a:lnTo>
                  <a:pt x="1290319" y="48005"/>
                </a:lnTo>
                <a:lnTo>
                  <a:pt x="1290319" y="28194"/>
                </a:lnTo>
                <a:close/>
              </a:path>
              <a:path w="1366520" h="76200">
                <a:moveTo>
                  <a:pt x="1346708" y="28194"/>
                </a:moveTo>
                <a:lnTo>
                  <a:pt x="1303019" y="28194"/>
                </a:lnTo>
                <a:lnTo>
                  <a:pt x="1303019" y="48005"/>
                </a:lnTo>
                <a:lnTo>
                  <a:pt x="1346708" y="48005"/>
                </a:lnTo>
                <a:lnTo>
                  <a:pt x="1366519" y="38100"/>
                </a:lnTo>
                <a:lnTo>
                  <a:pt x="1346708" y="28194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98130" y="2436114"/>
            <a:ext cx="1135380" cy="876935"/>
          </a:xfrm>
          <a:custGeom>
            <a:avLst/>
            <a:gdLst/>
            <a:ahLst/>
            <a:cxnLst/>
            <a:rect l="l" t="t" r="r" b="b"/>
            <a:pathLst>
              <a:path w="1135379" h="876935">
                <a:moveTo>
                  <a:pt x="62865" y="812673"/>
                </a:moveTo>
                <a:lnTo>
                  <a:pt x="0" y="860933"/>
                </a:lnTo>
                <a:lnTo>
                  <a:pt x="12192" y="876681"/>
                </a:lnTo>
                <a:lnTo>
                  <a:pt x="74929" y="828294"/>
                </a:lnTo>
                <a:lnTo>
                  <a:pt x="62865" y="812673"/>
                </a:lnTo>
                <a:close/>
              </a:path>
              <a:path w="1135379" h="876935">
                <a:moveTo>
                  <a:pt x="172720" y="728090"/>
                </a:moveTo>
                <a:lnTo>
                  <a:pt x="109981" y="776351"/>
                </a:lnTo>
                <a:lnTo>
                  <a:pt x="122047" y="792099"/>
                </a:lnTo>
                <a:lnTo>
                  <a:pt x="184912" y="743712"/>
                </a:lnTo>
                <a:lnTo>
                  <a:pt x="172720" y="728090"/>
                </a:lnTo>
                <a:close/>
              </a:path>
              <a:path w="1135379" h="876935">
                <a:moveTo>
                  <a:pt x="282701" y="643509"/>
                </a:moveTo>
                <a:lnTo>
                  <a:pt x="219837" y="691769"/>
                </a:lnTo>
                <a:lnTo>
                  <a:pt x="231901" y="707516"/>
                </a:lnTo>
                <a:lnTo>
                  <a:pt x="294767" y="659257"/>
                </a:lnTo>
                <a:lnTo>
                  <a:pt x="282701" y="643509"/>
                </a:lnTo>
                <a:close/>
              </a:path>
              <a:path w="1135379" h="876935">
                <a:moveTo>
                  <a:pt x="392556" y="558926"/>
                </a:moveTo>
                <a:lnTo>
                  <a:pt x="329819" y="607313"/>
                </a:lnTo>
                <a:lnTo>
                  <a:pt x="341884" y="622935"/>
                </a:lnTo>
                <a:lnTo>
                  <a:pt x="404622" y="574675"/>
                </a:lnTo>
                <a:lnTo>
                  <a:pt x="392556" y="558926"/>
                </a:lnTo>
                <a:close/>
              </a:path>
              <a:path w="1135379" h="876935">
                <a:moveTo>
                  <a:pt x="502539" y="474345"/>
                </a:moveTo>
                <a:lnTo>
                  <a:pt x="439674" y="522732"/>
                </a:lnTo>
                <a:lnTo>
                  <a:pt x="451739" y="538352"/>
                </a:lnTo>
                <a:lnTo>
                  <a:pt x="514603" y="490093"/>
                </a:lnTo>
                <a:lnTo>
                  <a:pt x="502539" y="474345"/>
                </a:lnTo>
                <a:close/>
              </a:path>
              <a:path w="1135379" h="876935">
                <a:moveTo>
                  <a:pt x="612394" y="389763"/>
                </a:moveTo>
                <a:lnTo>
                  <a:pt x="549655" y="438150"/>
                </a:lnTo>
                <a:lnTo>
                  <a:pt x="561721" y="453771"/>
                </a:lnTo>
                <a:lnTo>
                  <a:pt x="624459" y="405511"/>
                </a:lnTo>
                <a:lnTo>
                  <a:pt x="612394" y="389763"/>
                </a:lnTo>
                <a:close/>
              </a:path>
              <a:path w="1135379" h="876935">
                <a:moveTo>
                  <a:pt x="722376" y="305181"/>
                </a:moveTo>
                <a:lnTo>
                  <a:pt x="659511" y="353568"/>
                </a:lnTo>
                <a:lnTo>
                  <a:pt x="671576" y="369188"/>
                </a:lnTo>
                <a:lnTo>
                  <a:pt x="734441" y="320928"/>
                </a:lnTo>
                <a:lnTo>
                  <a:pt x="722376" y="305181"/>
                </a:lnTo>
                <a:close/>
              </a:path>
              <a:path w="1135379" h="876935">
                <a:moveTo>
                  <a:pt x="832230" y="220599"/>
                </a:moveTo>
                <a:lnTo>
                  <a:pt x="769493" y="268986"/>
                </a:lnTo>
                <a:lnTo>
                  <a:pt x="781558" y="284607"/>
                </a:lnTo>
                <a:lnTo>
                  <a:pt x="844296" y="236347"/>
                </a:lnTo>
                <a:lnTo>
                  <a:pt x="832230" y="220599"/>
                </a:lnTo>
                <a:close/>
              </a:path>
              <a:path w="1135379" h="876935">
                <a:moveTo>
                  <a:pt x="942213" y="136016"/>
                </a:moveTo>
                <a:lnTo>
                  <a:pt x="879348" y="184403"/>
                </a:lnTo>
                <a:lnTo>
                  <a:pt x="891413" y="200151"/>
                </a:lnTo>
                <a:lnTo>
                  <a:pt x="954277" y="151764"/>
                </a:lnTo>
                <a:lnTo>
                  <a:pt x="942213" y="136016"/>
                </a:lnTo>
                <a:close/>
              </a:path>
              <a:path w="1135379" h="876935">
                <a:moveTo>
                  <a:pt x="1052068" y="51435"/>
                </a:moveTo>
                <a:lnTo>
                  <a:pt x="989202" y="99822"/>
                </a:lnTo>
                <a:lnTo>
                  <a:pt x="1001395" y="115570"/>
                </a:lnTo>
                <a:lnTo>
                  <a:pt x="1064133" y="67183"/>
                </a:lnTo>
                <a:lnTo>
                  <a:pt x="1052068" y="51435"/>
                </a:lnTo>
                <a:close/>
              </a:path>
              <a:path w="1135379" h="876935">
                <a:moveTo>
                  <a:pt x="1135252" y="0"/>
                </a:moveTo>
                <a:lnTo>
                  <a:pt x="1051560" y="16256"/>
                </a:lnTo>
                <a:lnTo>
                  <a:pt x="1098042" y="76708"/>
                </a:lnTo>
                <a:lnTo>
                  <a:pt x="1135252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6230" y="3373373"/>
            <a:ext cx="887730" cy="76200"/>
          </a:xfrm>
          <a:custGeom>
            <a:avLst/>
            <a:gdLst/>
            <a:ahLst/>
            <a:cxnLst/>
            <a:rect l="l" t="t" r="r" b="b"/>
            <a:pathLst>
              <a:path w="887729" h="76200">
                <a:moveTo>
                  <a:pt x="79248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79248" y="48005"/>
                </a:lnTo>
                <a:lnTo>
                  <a:pt x="79248" y="28193"/>
                </a:lnTo>
                <a:close/>
              </a:path>
              <a:path w="887729" h="76200">
                <a:moveTo>
                  <a:pt x="217931" y="28193"/>
                </a:moveTo>
                <a:lnTo>
                  <a:pt x="138684" y="28193"/>
                </a:lnTo>
                <a:lnTo>
                  <a:pt x="138684" y="48005"/>
                </a:lnTo>
                <a:lnTo>
                  <a:pt x="217931" y="48005"/>
                </a:lnTo>
                <a:lnTo>
                  <a:pt x="217931" y="28193"/>
                </a:lnTo>
                <a:close/>
              </a:path>
              <a:path w="887729" h="76200">
                <a:moveTo>
                  <a:pt x="356616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356616" y="48005"/>
                </a:lnTo>
                <a:lnTo>
                  <a:pt x="356616" y="28193"/>
                </a:lnTo>
                <a:close/>
              </a:path>
              <a:path w="887729" h="76200">
                <a:moveTo>
                  <a:pt x="495300" y="28193"/>
                </a:moveTo>
                <a:lnTo>
                  <a:pt x="416051" y="28193"/>
                </a:lnTo>
                <a:lnTo>
                  <a:pt x="416051" y="48005"/>
                </a:lnTo>
                <a:lnTo>
                  <a:pt x="495300" y="48005"/>
                </a:lnTo>
                <a:lnTo>
                  <a:pt x="495300" y="28193"/>
                </a:lnTo>
                <a:close/>
              </a:path>
              <a:path w="887729" h="76200">
                <a:moveTo>
                  <a:pt x="633984" y="28193"/>
                </a:moveTo>
                <a:lnTo>
                  <a:pt x="554736" y="28193"/>
                </a:lnTo>
                <a:lnTo>
                  <a:pt x="554736" y="48005"/>
                </a:lnTo>
                <a:lnTo>
                  <a:pt x="633984" y="48005"/>
                </a:lnTo>
                <a:lnTo>
                  <a:pt x="633984" y="28193"/>
                </a:lnTo>
                <a:close/>
              </a:path>
              <a:path w="887729" h="76200">
                <a:moveTo>
                  <a:pt x="772668" y="28193"/>
                </a:moveTo>
                <a:lnTo>
                  <a:pt x="693420" y="28193"/>
                </a:lnTo>
                <a:lnTo>
                  <a:pt x="693420" y="48005"/>
                </a:lnTo>
                <a:lnTo>
                  <a:pt x="772668" y="48005"/>
                </a:lnTo>
                <a:lnTo>
                  <a:pt x="772668" y="28193"/>
                </a:lnTo>
                <a:close/>
              </a:path>
              <a:path w="887729" h="76200">
                <a:moveTo>
                  <a:pt x="811276" y="0"/>
                </a:moveTo>
                <a:lnTo>
                  <a:pt x="811276" y="76200"/>
                </a:lnTo>
                <a:lnTo>
                  <a:pt x="887476" y="38100"/>
                </a:lnTo>
                <a:lnTo>
                  <a:pt x="811276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4414" y="3519423"/>
            <a:ext cx="1130935" cy="876935"/>
          </a:xfrm>
          <a:custGeom>
            <a:avLst/>
            <a:gdLst/>
            <a:ahLst/>
            <a:cxnLst/>
            <a:rect l="l" t="t" r="r" b="b"/>
            <a:pathLst>
              <a:path w="1130934" h="876935">
                <a:moveTo>
                  <a:pt x="12191" y="0"/>
                </a:moveTo>
                <a:lnTo>
                  <a:pt x="0" y="15748"/>
                </a:lnTo>
                <a:lnTo>
                  <a:pt x="62737" y="64135"/>
                </a:lnTo>
                <a:lnTo>
                  <a:pt x="74929" y="48513"/>
                </a:lnTo>
                <a:lnTo>
                  <a:pt x="12191" y="0"/>
                </a:lnTo>
                <a:close/>
              </a:path>
              <a:path w="1130934" h="876935">
                <a:moveTo>
                  <a:pt x="121919" y="84836"/>
                </a:moveTo>
                <a:lnTo>
                  <a:pt x="109854" y="100456"/>
                </a:lnTo>
                <a:lnTo>
                  <a:pt x="172465" y="148970"/>
                </a:lnTo>
                <a:lnTo>
                  <a:pt x="184657" y="133223"/>
                </a:lnTo>
                <a:lnTo>
                  <a:pt x="121919" y="84836"/>
                </a:lnTo>
                <a:close/>
              </a:path>
              <a:path w="1130934" h="876935">
                <a:moveTo>
                  <a:pt x="231647" y="169544"/>
                </a:moveTo>
                <a:lnTo>
                  <a:pt x="219582" y="185293"/>
                </a:lnTo>
                <a:lnTo>
                  <a:pt x="282320" y="233680"/>
                </a:lnTo>
                <a:lnTo>
                  <a:pt x="294385" y="218058"/>
                </a:lnTo>
                <a:lnTo>
                  <a:pt x="231647" y="169544"/>
                </a:lnTo>
                <a:close/>
              </a:path>
              <a:path w="1130934" h="876935">
                <a:moveTo>
                  <a:pt x="341375" y="254381"/>
                </a:moveTo>
                <a:lnTo>
                  <a:pt x="329310" y="270001"/>
                </a:lnTo>
                <a:lnTo>
                  <a:pt x="392049" y="318515"/>
                </a:lnTo>
                <a:lnTo>
                  <a:pt x="404113" y="302768"/>
                </a:lnTo>
                <a:lnTo>
                  <a:pt x="341375" y="254381"/>
                </a:lnTo>
                <a:close/>
              </a:path>
              <a:path w="1130934" h="876935">
                <a:moveTo>
                  <a:pt x="451230" y="339089"/>
                </a:moveTo>
                <a:lnTo>
                  <a:pt x="439038" y="354838"/>
                </a:lnTo>
                <a:lnTo>
                  <a:pt x="501776" y="403225"/>
                </a:lnTo>
                <a:lnTo>
                  <a:pt x="513841" y="387603"/>
                </a:lnTo>
                <a:lnTo>
                  <a:pt x="451230" y="339089"/>
                </a:lnTo>
                <a:close/>
              </a:path>
              <a:path w="1130934" h="876935">
                <a:moveTo>
                  <a:pt x="560958" y="423925"/>
                </a:moveTo>
                <a:lnTo>
                  <a:pt x="548766" y="439546"/>
                </a:lnTo>
                <a:lnTo>
                  <a:pt x="611504" y="488061"/>
                </a:lnTo>
                <a:lnTo>
                  <a:pt x="623696" y="472313"/>
                </a:lnTo>
                <a:lnTo>
                  <a:pt x="560958" y="423925"/>
                </a:lnTo>
                <a:close/>
              </a:path>
              <a:path w="1130934" h="876935">
                <a:moveTo>
                  <a:pt x="670686" y="508634"/>
                </a:moveTo>
                <a:lnTo>
                  <a:pt x="658621" y="524382"/>
                </a:lnTo>
                <a:lnTo>
                  <a:pt x="721359" y="572769"/>
                </a:lnTo>
                <a:lnTo>
                  <a:pt x="733425" y="557149"/>
                </a:lnTo>
                <a:lnTo>
                  <a:pt x="670686" y="508634"/>
                </a:lnTo>
                <a:close/>
              </a:path>
              <a:path w="1130934" h="876935">
                <a:moveTo>
                  <a:pt x="780414" y="593470"/>
                </a:moveTo>
                <a:lnTo>
                  <a:pt x="768350" y="609092"/>
                </a:lnTo>
                <a:lnTo>
                  <a:pt x="831087" y="657606"/>
                </a:lnTo>
                <a:lnTo>
                  <a:pt x="843152" y="641857"/>
                </a:lnTo>
                <a:lnTo>
                  <a:pt x="780414" y="593470"/>
                </a:lnTo>
                <a:close/>
              </a:path>
              <a:path w="1130934" h="876935">
                <a:moveTo>
                  <a:pt x="890269" y="678180"/>
                </a:moveTo>
                <a:lnTo>
                  <a:pt x="878077" y="693927"/>
                </a:lnTo>
                <a:lnTo>
                  <a:pt x="940815" y="742314"/>
                </a:lnTo>
                <a:lnTo>
                  <a:pt x="952880" y="726694"/>
                </a:lnTo>
                <a:lnTo>
                  <a:pt x="890269" y="678180"/>
                </a:lnTo>
                <a:close/>
              </a:path>
              <a:path w="1130934" h="876935">
                <a:moveTo>
                  <a:pt x="1093851" y="799845"/>
                </a:moveTo>
                <a:lnTo>
                  <a:pt x="1047241" y="860170"/>
                </a:lnTo>
                <a:lnTo>
                  <a:pt x="1130807" y="876553"/>
                </a:lnTo>
                <a:lnTo>
                  <a:pt x="1093851" y="799845"/>
                </a:lnTo>
                <a:close/>
              </a:path>
              <a:path w="1130934" h="876935">
                <a:moveTo>
                  <a:pt x="999997" y="763015"/>
                </a:moveTo>
                <a:lnTo>
                  <a:pt x="987805" y="778637"/>
                </a:lnTo>
                <a:lnTo>
                  <a:pt x="1050543" y="827151"/>
                </a:lnTo>
                <a:lnTo>
                  <a:pt x="1062735" y="811402"/>
                </a:lnTo>
                <a:lnTo>
                  <a:pt x="999997" y="763015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9488551" y="469493"/>
            <a:ext cx="2420620" cy="848360"/>
          </a:xfrm>
          <a:prstGeom prst="rect">
            <a:avLst/>
          </a:prstGeom>
        </p:spPr>
        <p:txBody>
          <a:bodyPr wrap="square" lIns="0" tIns="1041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dirty="0" sz="1400" spc="15" b="1">
                <a:solidFill>
                  <a:srgbClr val="FF7846"/>
                </a:solidFill>
                <a:latin typeface="Trebuchet MS"/>
                <a:cs typeface="Trebuchet MS"/>
              </a:rPr>
              <a:t>Ch</a:t>
            </a:r>
            <a:r>
              <a:rPr dirty="0" sz="1400" spc="35" b="1">
                <a:solidFill>
                  <a:srgbClr val="FF7846"/>
                </a:solidFill>
                <a:latin typeface="Trebuchet MS"/>
                <a:cs typeface="Trebuchet MS"/>
              </a:rPr>
              <a:t>alleng</a:t>
            </a:r>
            <a:r>
              <a:rPr dirty="0" sz="1400" spc="-45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4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7846"/>
                </a:solidFill>
                <a:latin typeface="Trebuchet MS"/>
                <a:cs typeface="Trebuchet MS"/>
              </a:rPr>
              <a:t>#5</a:t>
            </a:r>
            <a:r>
              <a:rPr dirty="0" sz="1400" spc="-120" b="1">
                <a:solidFill>
                  <a:srgbClr val="FF7846"/>
                </a:solidFill>
                <a:latin typeface="Trebuchet MS"/>
                <a:cs typeface="Trebuchet MS"/>
              </a:rPr>
              <a:t>:</a:t>
            </a:r>
            <a:r>
              <a:rPr dirty="0" sz="14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4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400" spc="20" b="1">
                <a:solidFill>
                  <a:srgbClr val="FF7846"/>
                </a:solidFill>
                <a:latin typeface="Trebuchet MS"/>
                <a:cs typeface="Trebuchet MS"/>
              </a:rPr>
              <a:t>sha</a:t>
            </a:r>
            <a:r>
              <a:rPr dirty="0" sz="1400" spc="-35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400" spc="-10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400" spc="30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400" spc="130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endParaRPr sz="14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720"/>
              </a:spcBef>
            </a:pP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Sharing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across accounts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ga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ni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ons</a:t>
            </a:r>
            <a:r>
              <a:rPr dirty="0" sz="1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1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cu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ber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ome.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596371" y="1293875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31750" y="380873"/>
                </a:moveTo>
                <a:lnTo>
                  <a:pt x="0" y="380873"/>
                </a:lnTo>
                <a:lnTo>
                  <a:pt x="38100" y="457073"/>
                </a:lnTo>
                <a:lnTo>
                  <a:pt x="69850" y="393573"/>
                </a:lnTo>
                <a:lnTo>
                  <a:pt x="31750" y="393573"/>
                </a:lnTo>
                <a:lnTo>
                  <a:pt x="31750" y="380873"/>
                </a:lnTo>
                <a:close/>
              </a:path>
              <a:path w="76200" h="457200">
                <a:moveTo>
                  <a:pt x="44450" y="0"/>
                </a:moveTo>
                <a:lnTo>
                  <a:pt x="31750" y="0"/>
                </a:lnTo>
                <a:lnTo>
                  <a:pt x="31750" y="393573"/>
                </a:lnTo>
                <a:lnTo>
                  <a:pt x="44450" y="393573"/>
                </a:lnTo>
                <a:lnTo>
                  <a:pt x="44450" y="0"/>
                </a:lnTo>
                <a:close/>
              </a:path>
              <a:path w="76200" h="457200">
                <a:moveTo>
                  <a:pt x="76200" y="380873"/>
                </a:moveTo>
                <a:lnTo>
                  <a:pt x="44450" y="380873"/>
                </a:lnTo>
                <a:lnTo>
                  <a:pt x="44450" y="393573"/>
                </a:lnTo>
                <a:lnTo>
                  <a:pt x="69850" y="393573"/>
                </a:lnTo>
                <a:lnTo>
                  <a:pt x="76200" y="380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10031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29" b="1">
                <a:latin typeface="Trebuchet MS"/>
                <a:cs typeface="Trebuchet MS"/>
              </a:rPr>
              <a:t>Why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is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sharing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across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accounts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hard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4981" y="1674114"/>
            <a:ext cx="1408430" cy="3025140"/>
          </a:xfrm>
          <a:prstGeom prst="rect">
            <a:avLst/>
          </a:prstGeom>
          <a:ln w="19811">
            <a:solidFill>
              <a:srgbClr val="4D63F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15"/>
              </a:spcBef>
            </a:pPr>
            <a:r>
              <a:rPr dirty="0" sz="1200" spc="5">
                <a:solidFill>
                  <a:srgbClr val="4D63FF"/>
                </a:solidFill>
                <a:latin typeface="Trebuchet MS"/>
                <a:cs typeface="Trebuchet MS"/>
              </a:rPr>
              <a:t>Producer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79792" y="2074164"/>
            <a:ext cx="635507" cy="6339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190481" y="1674114"/>
            <a:ext cx="1409700" cy="3034665"/>
          </a:xfrm>
          <a:custGeom>
            <a:avLst/>
            <a:gdLst/>
            <a:ahLst/>
            <a:cxnLst/>
            <a:rect l="l" t="t" r="r" b="b"/>
            <a:pathLst>
              <a:path w="1409700" h="3034665">
                <a:moveTo>
                  <a:pt x="1409700" y="0"/>
                </a:moveTo>
                <a:lnTo>
                  <a:pt x="0" y="0"/>
                </a:lnTo>
                <a:lnTo>
                  <a:pt x="0" y="3034283"/>
                </a:lnTo>
                <a:lnTo>
                  <a:pt x="1409700" y="3034283"/>
                </a:lnTo>
                <a:lnTo>
                  <a:pt x="1409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90481" y="1674114"/>
            <a:ext cx="1409700" cy="3034665"/>
          </a:xfrm>
          <a:prstGeom prst="rect">
            <a:avLst/>
          </a:prstGeom>
          <a:ln w="19811">
            <a:solidFill>
              <a:srgbClr val="4D63FF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marL="76835">
              <a:lnSpc>
                <a:spcPct val="100000"/>
              </a:lnSpc>
              <a:spcBef>
                <a:spcPts val="515"/>
              </a:spcBef>
            </a:pPr>
            <a:r>
              <a:rPr dirty="0" sz="1200" spc="25">
                <a:solidFill>
                  <a:srgbClr val="4D63FF"/>
                </a:solidFill>
                <a:latin typeface="Trebuchet MS"/>
                <a:cs typeface="Trebuchet MS"/>
              </a:rPr>
              <a:t>Consumer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03157" y="2074164"/>
            <a:ext cx="1709420" cy="2371725"/>
            <a:chOff x="8503157" y="2074164"/>
            <a:chExt cx="1709420" cy="2371725"/>
          </a:xfrm>
        </p:grpSpPr>
        <p:sp>
          <p:nvSpPr>
            <p:cNvPr id="9" name="object 9"/>
            <p:cNvSpPr/>
            <p:nvPr/>
          </p:nvSpPr>
          <p:spPr>
            <a:xfrm>
              <a:off x="8503157" y="3414522"/>
              <a:ext cx="688340" cy="76200"/>
            </a:xfrm>
            <a:custGeom>
              <a:avLst/>
              <a:gdLst/>
              <a:ahLst/>
              <a:cxnLst/>
              <a:rect l="l" t="t" r="r" b="b"/>
              <a:pathLst>
                <a:path w="6883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688340" h="76200">
                  <a:moveTo>
                    <a:pt x="611759" y="0"/>
                  </a:moveTo>
                  <a:lnTo>
                    <a:pt x="611759" y="76200"/>
                  </a:lnTo>
                  <a:lnTo>
                    <a:pt x="668147" y="48005"/>
                  </a:lnTo>
                  <a:lnTo>
                    <a:pt x="624459" y="48005"/>
                  </a:lnTo>
                  <a:lnTo>
                    <a:pt x="624459" y="28193"/>
                  </a:lnTo>
                  <a:lnTo>
                    <a:pt x="668147" y="28193"/>
                  </a:lnTo>
                  <a:lnTo>
                    <a:pt x="611759" y="0"/>
                  </a:lnTo>
                  <a:close/>
                </a:path>
                <a:path w="688340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688340" h="76200">
                  <a:moveTo>
                    <a:pt x="611759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611759" y="48005"/>
                  </a:lnTo>
                  <a:lnTo>
                    <a:pt x="611759" y="28193"/>
                  </a:lnTo>
                  <a:close/>
                </a:path>
                <a:path w="688340" h="76200">
                  <a:moveTo>
                    <a:pt x="668147" y="28193"/>
                  </a:moveTo>
                  <a:lnTo>
                    <a:pt x="624459" y="28193"/>
                  </a:lnTo>
                  <a:lnTo>
                    <a:pt x="624459" y="48005"/>
                  </a:lnTo>
                  <a:lnTo>
                    <a:pt x="668147" y="48005"/>
                  </a:lnTo>
                  <a:lnTo>
                    <a:pt x="687959" y="38100"/>
                  </a:lnTo>
                  <a:lnTo>
                    <a:pt x="668147" y="28193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6815" y="2074164"/>
              <a:ext cx="635507" cy="6339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6815" y="2941320"/>
              <a:ext cx="635507" cy="635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76815" y="3810000"/>
              <a:ext cx="635507" cy="63550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9375" y="1284224"/>
            <a:ext cx="2274061" cy="2849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79792" y="3055620"/>
            <a:ext cx="635507" cy="6339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20508" y="5005196"/>
            <a:ext cx="1819910" cy="28143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25589" y="5441569"/>
            <a:ext cx="3397250" cy="28140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31177" y="5853188"/>
            <a:ext cx="4749292" cy="28147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77646" y="1640585"/>
            <a:ext cx="1408430" cy="3025140"/>
          </a:xfrm>
          <a:prstGeom prst="rect">
            <a:avLst/>
          </a:prstGeom>
          <a:ln w="19812">
            <a:solidFill>
              <a:srgbClr val="4D63FF"/>
            </a:solidFill>
          </a:ln>
        </p:spPr>
        <p:txBody>
          <a:bodyPr wrap="square" lIns="0" tIns="64135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505"/>
              </a:spcBef>
            </a:pPr>
            <a:r>
              <a:rPr dirty="0" sz="1200" spc="5">
                <a:solidFill>
                  <a:srgbClr val="4D63FF"/>
                </a:solidFill>
                <a:latin typeface="Trebuchet MS"/>
                <a:cs typeface="Trebuchet MS"/>
              </a:rPr>
              <a:t>Producer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455" y="2034539"/>
            <a:ext cx="635507" cy="63550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073145" y="1640585"/>
            <a:ext cx="1408430" cy="3032760"/>
          </a:xfrm>
          <a:custGeom>
            <a:avLst/>
            <a:gdLst/>
            <a:ahLst/>
            <a:cxnLst/>
            <a:rect l="l" t="t" r="r" b="b"/>
            <a:pathLst>
              <a:path w="1408429" h="3032760">
                <a:moveTo>
                  <a:pt x="1408176" y="0"/>
                </a:moveTo>
                <a:lnTo>
                  <a:pt x="0" y="0"/>
                </a:lnTo>
                <a:lnTo>
                  <a:pt x="0" y="3032760"/>
                </a:lnTo>
                <a:lnTo>
                  <a:pt x="1408176" y="3032760"/>
                </a:lnTo>
                <a:lnTo>
                  <a:pt x="140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73145" y="1640585"/>
            <a:ext cx="1408430" cy="3032760"/>
          </a:xfrm>
          <a:prstGeom prst="rect">
            <a:avLst/>
          </a:prstGeom>
          <a:ln w="19811">
            <a:solidFill>
              <a:srgbClr val="4D63FF"/>
            </a:solidFill>
          </a:ln>
        </p:spPr>
        <p:txBody>
          <a:bodyPr wrap="square" lIns="0" tIns="64135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505"/>
              </a:spcBef>
            </a:pPr>
            <a:r>
              <a:rPr dirty="0" sz="1200" spc="25">
                <a:solidFill>
                  <a:srgbClr val="4D63FF"/>
                </a:solidFill>
                <a:latin typeface="Trebuchet MS"/>
                <a:cs typeface="Trebuchet MS"/>
              </a:rPr>
              <a:t>Consumer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44675" y="1251203"/>
            <a:ext cx="1859914" cy="22352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5296" y="4970526"/>
            <a:ext cx="2685859" cy="2814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0866" y="5406771"/>
            <a:ext cx="3651618" cy="2850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86408" y="5818428"/>
            <a:ext cx="2860040" cy="285013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1423311" y="3063294"/>
            <a:ext cx="517525" cy="570865"/>
          </a:xfrm>
          <a:custGeom>
            <a:avLst/>
            <a:gdLst/>
            <a:ahLst/>
            <a:cxnLst/>
            <a:rect l="l" t="t" r="r" b="b"/>
            <a:pathLst>
              <a:path w="517525" h="570864">
                <a:moveTo>
                  <a:pt x="517006" y="0"/>
                </a:moveTo>
                <a:lnTo>
                  <a:pt x="90476" y="0"/>
                </a:lnTo>
                <a:lnTo>
                  <a:pt x="90476" y="570429"/>
                </a:lnTo>
                <a:lnTo>
                  <a:pt x="517007" y="570430"/>
                </a:lnTo>
                <a:lnTo>
                  <a:pt x="517007" y="544501"/>
                </a:lnTo>
                <a:lnTo>
                  <a:pt x="116326" y="544501"/>
                </a:lnTo>
                <a:lnTo>
                  <a:pt x="116326" y="25928"/>
                </a:lnTo>
                <a:lnTo>
                  <a:pt x="517006" y="25929"/>
                </a:lnTo>
                <a:lnTo>
                  <a:pt x="517006" y="0"/>
                </a:lnTo>
                <a:close/>
              </a:path>
              <a:path w="517525" h="570864">
                <a:moveTo>
                  <a:pt x="517006" y="25929"/>
                </a:moveTo>
                <a:lnTo>
                  <a:pt x="491156" y="25928"/>
                </a:lnTo>
                <a:lnTo>
                  <a:pt x="491156" y="544501"/>
                </a:lnTo>
                <a:lnTo>
                  <a:pt x="517007" y="544501"/>
                </a:lnTo>
                <a:lnTo>
                  <a:pt x="517006" y="25929"/>
                </a:lnTo>
                <a:close/>
              </a:path>
              <a:path w="517525" h="570864">
                <a:moveTo>
                  <a:pt x="465306" y="492643"/>
                </a:moveTo>
                <a:lnTo>
                  <a:pt x="155102" y="492643"/>
                </a:lnTo>
                <a:lnTo>
                  <a:pt x="155102" y="518572"/>
                </a:lnTo>
                <a:lnTo>
                  <a:pt x="465306" y="518572"/>
                </a:lnTo>
                <a:lnTo>
                  <a:pt x="465306" y="492643"/>
                </a:lnTo>
                <a:close/>
              </a:path>
              <a:path w="517525" h="570864">
                <a:moveTo>
                  <a:pt x="465306" y="440788"/>
                </a:moveTo>
                <a:lnTo>
                  <a:pt x="155102" y="440788"/>
                </a:lnTo>
                <a:lnTo>
                  <a:pt x="155102" y="466717"/>
                </a:lnTo>
                <a:lnTo>
                  <a:pt x="465306" y="466717"/>
                </a:lnTo>
                <a:lnTo>
                  <a:pt x="465306" y="440788"/>
                </a:lnTo>
                <a:close/>
              </a:path>
              <a:path w="517525" h="570864">
                <a:moveTo>
                  <a:pt x="310204" y="142608"/>
                </a:moveTo>
                <a:lnTo>
                  <a:pt x="277221" y="143610"/>
                </a:lnTo>
                <a:lnTo>
                  <a:pt x="234212" y="148523"/>
                </a:lnTo>
                <a:lnTo>
                  <a:pt x="196885" y="160201"/>
                </a:lnTo>
                <a:lnTo>
                  <a:pt x="180952" y="181501"/>
                </a:lnTo>
                <a:lnTo>
                  <a:pt x="180952" y="186157"/>
                </a:lnTo>
                <a:lnTo>
                  <a:pt x="182643" y="190241"/>
                </a:lnTo>
                <a:lnTo>
                  <a:pt x="185583" y="193838"/>
                </a:lnTo>
                <a:lnTo>
                  <a:pt x="271428" y="366059"/>
                </a:lnTo>
                <a:lnTo>
                  <a:pt x="271428" y="427824"/>
                </a:lnTo>
                <a:lnTo>
                  <a:pt x="348979" y="427824"/>
                </a:lnTo>
                <a:lnTo>
                  <a:pt x="348979" y="401895"/>
                </a:lnTo>
                <a:lnTo>
                  <a:pt x="297279" y="401895"/>
                </a:lnTo>
                <a:lnTo>
                  <a:pt x="297279" y="359944"/>
                </a:lnTo>
                <a:lnTo>
                  <a:pt x="223680" y="212291"/>
                </a:lnTo>
                <a:lnTo>
                  <a:pt x="425626" y="212291"/>
                </a:lnTo>
                <a:lnTo>
                  <a:pt x="434512" y="194465"/>
                </a:lnTo>
                <a:lnTo>
                  <a:pt x="310204" y="194465"/>
                </a:lnTo>
                <a:lnTo>
                  <a:pt x="246909" y="190126"/>
                </a:lnTo>
                <a:lnTo>
                  <a:pt x="211768" y="181501"/>
                </a:lnTo>
                <a:lnTo>
                  <a:pt x="225669" y="177073"/>
                </a:lnTo>
                <a:lnTo>
                  <a:pt x="246909" y="172883"/>
                </a:lnTo>
                <a:lnTo>
                  <a:pt x="275188" y="169761"/>
                </a:lnTo>
                <a:lnTo>
                  <a:pt x="310204" y="168536"/>
                </a:lnTo>
                <a:lnTo>
                  <a:pt x="429758" y="168536"/>
                </a:lnTo>
                <a:lnTo>
                  <a:pt x="423524" y="160201"/>
                </a:lnTo>
                <a:lnTo>
                  <a:pt x="386200" y="148523"/>
                </a:lnTo>
                <a:lnTo>
                  <a:pt x="343191" y="143610"/>
                </a:lnTo>
                <a:lnTo>
                  <a:pt x="310204" y="142608"/>
                </a:lnTo>
                <a:close/>
              </a:path>
              <a:path w="517525" h="570864">
                <a:moveTo>
                  <a:pt x="425626" y="212291"/>
                </a:moveTo>
                <a:lnTo>
                  <a:pt x="396738" y="212291"/>
                </a:lnTo>
                <a:lnTo>
                  <a:pt x="323129" y="359944"/>
                </a:lnTo>
                <a:lnTo>
                  <a:pt x="323129" y="401895"/>
                </a:lnTo>
                <a:lnTo>
                  <a:pt x="348979" y="401895"/>
                </a:lnTo>
                <a:lnTo>
                  <a:pt x="348979" y="366059"/>
                </a:lnTo>
                <a:lnTo>
                  <a:pt x="425626" y="212291"/>
                </a:lnTo>
                <a:close/>
              </a:path>
              <a:path w="517525" h="570864">
                <a:moveTo>
                  <a:pt x="396738" y="212291"/>
                </a:moveTo>
                <a:lnTo>
                  <a:pt x="223680" y="212291"/>
                </a:lnTo>
                <a:lnTo>
                  <a:pt x="247737" y="216602"/>
                </a:lnTo>
                <a:lnTo>
                  <a:pt x="272043" y="219049"/>
                </a:lnTo>
                <a:lnTo>
                  <a:pt x="293799" y="220143"/>
                </a:lnTo>
                <a:lnTo>
                  <a:pt x="310204" y="220394"/>
                </a:lnTo>
                <a:lnTo>
                  <a:pt x="326616" y="220143"/>
                </a:lnTo>
                <a:lnTo>
                  <a:pt x="348377" y="219049"/>
                </a:lnTo>
                <a:lnTo>
                  <a:pt x="372685" y="216602"/>
                </a:lnTo>
                <a:lnTo>
                  <a:pt x="396738" y="212291"/>
                </a:lnTo>
                <a:close/>
              </a:path>
              <a:path w="517525" h="570864">
                <a:moveTo>
                  <a:pt x="429758" y="168536"/>
                </a:moveTo>
                <a:lnTo>
                  <a:pt x="310204" y="168536"/>
                </a:lnTo>
                <a:lnTo>
                  <a:pt x="345228" y="169761"/>
                </a:lnTo>
                <a:lnTo>
                  <a:pt x="373515" y="172884"/>
                </a:lnTo>
                <a:lnTo>
                  <a:pt x="394759" y="177073"/>
                </a:lnTo>
                <a:lnTo>
                  <a:pt x="408650" y="181501"/>
                </a:lnTo>
                <a:lnTo>
                  <a:pt x="394759" y="185938"/>
                </a:lnTo>
                <a:lnTo>
                  <a:pt x="373515" y="190126"/>
                </a:lnTo>
                <a:lnTo>
                  <a:pt x="345228" y="193243"/>
                </a:lnTo>
                <a:lnTo>
                  <a:pt x="310204" y="194465"/>
                </a:lnTo>
                <a:lnTo>
                  <a:pt x="434512" y="194465"/>
                </a:lnTo>
                <a:lnTo>
                  <a:pt x="434824" y="193839"/>
                </a:lnTo>
                <a:lnTo>
                  <a:pt x="437754" y="190241"/>
                </a:lnTo>
                <a:lnTo>
                  <a:pt x="439455" y="186157"/>
                </a:lnTo>
                <a:lnTo>
                  <a:pt x="439455" y="181501"/>
                </a:lnTo>
                <a:lnTo>
                  <a:pt x="429758" y="168536"/>
                </a:lnTo>
                <a:close/>
              </a:path>
              <a:path w="517525" h="570864">
                <a:moveTo>
                  <a:pt x="465306" y="103715"/>
                </a:moveTo>
                <a:lnTo>
                  <a:pt x="155102" y="103714"/>
                </a:lnTo>
                <a:lnTo>
                  <a:pt x="155102" y="129643"/>
                </a:lnTo>
                <a:lnTo>
                  <a:pt x="465306" y="129643"/>
                </a:lnTo>
                <a:lnTo>
                  <a:pt x="465306" y="103715"/>
                </a:lnTo>
                <a:close/>
              </a:path>
              <a:path w="517525" h="570864">
                <a:moveTo>
                  <a:pt x="465306" y="51857"/>
                </a:moveTo>
                <a:lnTo>
                  <a:pt x="155102" y="51857"/>
                </a:lnTo>
                <a:lnTo>
                  <a:pt x="155102" y="77786"/>
                </a:lnTo>
                <a:lnTo>
                  <a:pt x="465306" y="77786"/>
                </a:lnTo>
                <a:lnTo>
                  <a:pt x="465306" y="51857"/>
                </a:lnTo>
                <a:close/>
              </a:path>
              <a:path w="517525" h="570864">
                <a:moveTo>
                  <a:pt x="64625" y="0"/>
                </a:moveTo>
                <a:lnTo>
                  <a:pt x="0" y="0"/>
                </a:lnTo>
                <a:lnTo>
                  <a:pt x="0" y="570429"/>
                </a:lnTo>
                <a:lnTo>
                  <a:pt x="64625" y="570429"/>
                </a:lnTo>
                <a:lnTo>
                  <a:pt x="64625" y="544501"/>
                </a:lnTo>
                <a:lnTo>
                  <a:pt x="25850" y="544501"/>
                </a:lnTo>
                <a:lnTo>
                  <a:pt x="25850" y="25928"/>
                </a:lnTo>
                <a:lnTo>
                  <a:pt x="64625" y="25928"/>
                </a:lnTo>
                <a:lnTo>
                  <a:pt x="64625" y="0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2124204" y="2034539"/>
            <a:ext cx="1954530" cy="2255520"/>
            <a:chOff x="2124204" y="2034539"/>
            <a:chExt cx="1954530" cy="2255520"/>
          </a:xfrm>
        </p:grpSpPr>
        <p:sp>
          <p:nvSpPr>
            <p:cNvPr id="28" name="object 28"/>
            <p:cNvSpPr/>
            <p:nvPr/>
          </p:nvSpPr>
          <p:spPr>
            <a:xfrm>
              <a:off x="2385821" y="3376422"/>
              <a:ext cx="688340" cy="76200"/>
            </a:xfrm>
            <a:custGeom>
              <a:avLst/>
              <a:gdLst/>
              <a:ahLst/>
              <a:cxnLst/>
              <a:rect l="l" t="t" r="r" b="b"/>
              <a:pathLst>
                <a:path w="68833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63500" y="48005"/>
                  </a:lnTo>
                  <a:lnTo>
                    <a:pt x="63500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688339" h="76200">
                  <a:moveTo>
                    <a:pt x="611758" y="0"/>
                  </a:moveTo>
                  <a:lnTo>
                    <a:pt x="611758" y="76200"/>
                  </a:lnTo>
                  <a:lnTo>
                    <a:pt x="668147" y="48005"/>
                  </a:lnTo>
                  <a:lnTo>
                    <a:pt x="624458" y="48005"/>
                  </a:lnTo>
                  <a:lnTo>
                    <a:pt x="624458" y="28193"/>
                  </a:lnTo>
                  <a:lnTo>
                    <a:pt x="668146" y="28193"/>
                  </a:lnTo>
                  <a:lnTo>
                    <a:pt x="611758" y="0"/>
                  </a:lnTo>
                  <a:close/>
                </a:path>
                <a:path w="688339" h="76200">
                  <a:moveTo>
                    <a:pt x="76200" y="28193"/>
                  </a:moveTo>
                  <a:lnTo>
                    <a:pt x="63500" y="28193"/>
                  </a:lnTo>
                  <a:lnTo>
                    <a:pt x="63500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688339" h="76200">
                  <a:moveTo>
                    <a:pt x="611758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611758" y="48005"/>
                  </a:lnTo>
                  <a:lnTo>
                    <a:pt x="611758" y="28193"/>
                  </a:lnTo>
                  <a:close/>
                </a:path>
                <a:path w="688339" h="76200">
                  <a:moveTo>
                    <a:pt x="668146" y="28193"/>
                  </a:moveTo>
                  <a:lnTo>
                    <a:pt x="624458" y="28193"/>
                  </a:lnTo>
                  <a:lnTo>
                    <a:pt x="624458" y="48005"/>
                  </a:lnTo>
                  <a:lnTo>
                    <a:pt x="668147" y="48005"/>
                  </a:lnTo>
                  <a:lnTo>
                    <a:pt x="687958" y="38100"/>
                  </a:lnTo>
                  <a:lnTo>
                    <a:pt x="668146" y="28193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4204" y="2203269"/>
              <a:ext cx="220888" cy="2460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4872" y="3135957"/>
              <a:ext cx="220888" cy="2460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2715" y="2034539"/>
              <a:ext cx="635508" cy="6355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42715" y="3654551"/>
              <a:ext cx="635508" cy="6355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42715" y="2845307"/>
              <a:ext cx="635508" cy="63550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92276" y="6232931"/>
            <a:ext cx="4598390" cy="287375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7041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cross-account</a:t>
            </a:r>
            <a:r>
              <a:rPr dirty="0" sz="4000" spc="-19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sharing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8733" y="1126997"/>
            <a:ext cx="2804160" cy="2040889"/>
          </a:xfrm>
          <a:custGeom>
            <a:avLst/>
            <a:gdLst/>
            <a:ahLst/>
            <a:cxnLst/>
            <a:rect l="l" t="t" r="r" b="b"/>
            <a:pathLst>
              <a:path w="2804160" h="2040889">
                <a:moveTo>
                  <a:pt x="0" y="2040636"/>
                </a:moveTo>
                <a:lnTo>
                  <a:pt x="2804160" y="2040636"/>
                </a:lnTo>
                <a:lnTo>
                  <a:pt x="2804160" y="0"/>
                </a:lnTo>
                <a:lnTo>
                  <a:pt x="0" y="0"/>
                </a:lnTo>
                <a:lnTo>
                  <a:pt x="0" y="2040636"/>
                </a:lnTo>
                <a:close/>
              </a:path>
            </a:pathLst>
          </a:custGeom>
          <a:ln w="19812">
            <a:solidFill>
              <a:srgbClr val="4D63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01472" y="1179957"/>
            <a:ext cx="6477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4D63FF"/>
                </a:solidFill>
                <a:latin typeface="Trebuchet MS"/>
                <a:cs typeface="Trebuchet MS"/>
              </a:rPr>
              <a:t>Producer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89053" y="1081786"/>
            <a:ext cx="10240010" cy="4785995"/>
            <a:chOff x="1689053" y="1081786"/>
            <a:chExt cx="10240010" cy="4785995"/>
          </a:xfrm>
        </p:grpSpPr>
        <p:sp>
          <p:nvSpPr>
            <p:cNvPr id="7" name="object 7"/>
            <p:cNvSpPr/>
            <p:nvPr/>
          </p:nvSpPr>
          <p:spPr>
            <a:xfrm>
              <a:off x="2896361" y="1893569"/>
              <a:ext cx="1544320" cy="76200"/>
            </a:xfrm>
            <a:custGeom>
              <a:avLst/>
              <a:gdLst/>
              <a:ahLst/>
              <a:cxnLst/>
              <a:rect l="l" t="t" r="r" b="b"/>
              <a:pathLst>
                <a:path w="1544320" h="76200">
                  <a:moveTo>
                    <a:pt x="1467612" y="0"/>
                  </a:moveTo>
                  <a:lnTo>
                    <a:pt x="1467612" y="76200"/>
                  </a:lnTo>
                  <a:lnTo>
                    <a:pt x="1524000" y="48005"/>
                  </a:lnTo>
                  <a:lnTo>
                    <a:pt x="1480312" y="48005"/>
                  </a:lnTo>
                  <a:lnTo>
                    <a:pt x="1480312" y="28193"/>
                  </a:lnTo>
                  <a:lnTo>
                    <a:pt x="1523999" y="28193"/>
                  </a:lnTo>
                  <a:lnTo>
                    <a:pt x="1467612" y="0"/>
                  </a:lnTo>
                  <a:close/>
                </a:path>
                <a:path w="1544320" h="76200">
                  <a:moveTo>
                    <a:pt x="1467612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467612" y="48005"/>
                  </a:lnTo>
                  <a:lnTo>
                    <a:pt x="1467612" y="28193"/>
                  </a:lnTo>
                  <a:close/>
                </a:path>
                <a:path w="1544320" h="76200">
                  <a:moveTo>
                    <a:pt x="1523999" y="28193"/>
                  </a:moveTo>
                  <a:lnTo>
                    <a:pt x="1480312" y="28193"/>
                  </a:lnTo>
                  <a:lnTo>
                    <a:pt x="1480312" y="48005"/>
                  </a:lnTo>
                  <a:lnTo>
                    <a:pt x="1524000" y="48005"/>
                  </a:lnTo>
                  <a:lnTo>
                    <a:pt x="1543812" y="38100"/>
                  </a:lnTo>
                  <a:lnTo>
                    <a:pt x="1523999" y="28193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026" y="1731391"/>
              <a:ext cx="473720" cy="1363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7115" y="1604263"/>
              <a:ext cx="842771" cy="1348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89049" y="1838108"/>
              <a:ext cx="1153795" cy="368935"/>
            </a:xfrm>
            <a:custGeom>
              <a:avLst/>
              <a:gdLst/>
              <a:ahLst/>
              <a:cxnLst/>
              <a:rect l="l" t="t" r="r" b="b"/>
              <a:pathLst>
                <a:path w="1153795" h="368935">
                  <a:moveTo>
                    <a:pt x="273189" y="44564"/>
                  </a:moveTo>
                  <a:lnTo>
                    <a:pt x="269049" y="44564"/>
                  </a:lnTo>
                  <a:lnTo>
                    <a:pt x="261150" y="29781"/>
                  </a:lnTo>
                  <a:lnTo>
                    <a:pt x="257898" y="28092"/>
                  </a:lnTo>
                  <a:lnTo>
                    <a:pt x="257898" y="68783"/>
                  </a:lnTo>
                  <a:lnTo>
                    <a:pt x="257898" y="307581"/>
                  </a:lnTo>
                  <a:lnTo>
                    <a:pt x="249555" y="319887"/>
                  </a:lnTo>
                  <a:lnTo>
                    <a:pt x="225513" y="331876"/>
                  </a:lnTo>
                  <a:lnTo>
                    <a:pt x="187337" y="340969"/>
                  </a:lnTo>
                  <a:lnTo>
                    <a:pt x="136550" y="344576"/>
                  </a:lnTo>
                  <a:lnTo>
                    <a:pt x="85788" y="340944"/>
                  </a:lnTo>
                  <a:lnTo>
                    <a:pt x="47637" y="331825"/>
                  </a:lnTo>
                  <a:lnTo>
                    <a:pt x="23622" y="319824"/>
                  </a:lnTo>
                  <a:lnTo>
                    <a:pt x="15278" y="307581"/>
                  </a:lnTo>
                  <a:lnTo>
                    <a:pt x="15278" y="68795"/>
                  </a:lnTo>
                  <a:lnTo>
                    <a:pt x="43434" y="83464"/>
                  </a:lnTo>
                  <a:lnTo>
                    <a:pt x="87261" y="93472"/>
                  </a:lnTo>
                  <a:lnTo>
                    <a:pt x="136550" y="96862"/>
                  </a:lnTo>
                  <a:lnTo>
                    <a:pt x="185851" y="93472"/>
                  </a:lnTo>
                  <a:lnTo>
                    <a:pt x="229717" y="83464"/>
                  </a:lnTo>
                  <a:lnTo>
                    <a:pt x="257898" y="68783"/>
                  </a:lnTo>
                  <a:lnTo>
                    <a:pt x="257898" y="28092"/>
                  </a:lnTo>
                  <a:lnTo>
                    <a:pt x="255270" y="26720"/>
                  </a:lnTo>
                  <a:lnTo>
                    <a:pt x="255270" y="48450"/>
                  </a:lnTo>
                  <a:lnTo>
                    <a:pt x="249555" y="56870"/>
                  </a:lnTo>
                  <a:lnTo>
                    <a:pt x="225513" y="68859"/>
                  </a:lnTo>
                  <a:lnTo>
                    <a:pt x="187337" y="77952"/>
                  </a:lnTo>
                  <a:lnTo>
                    <a:pt x="136550" y="81546"/>
                  </a:lnTo>
                  <a:lnTo>
                    <a:pt x="85788" y="77927"/>
                  </a:lnTo>
                  <a:lnTo>
                    <a:pt x="47637" y="68795"/>
                  </a:lnTo>
                  <a:lnTo>
                    <a:pt x="23622" y="56807"/>
                  </a:lnTo>
                  <a:lnTo>
                    <a:pt x="17907" y="48437"/>
                  </a:lnTo>
                  <a:lnTo>
                    <a:pt x="23660" y="39992"/>
                  </a:lnTo>
                  <a:lnTo>
                    <a:pt x="47726" y="28003"/>
                  </a:lnTo>
                  <a:lnTo>
                    <a:pt x="85877" y="18923"/>
                  </a:lnTo>
                  <a:lnTo>
                    <a:pt x="136550" y="15316"/>
                  </a:lnTo>
                  <a:lnTo>
                    <a:pt x="187236" y="18923"/>
                  </a:lnTo>
                  <a:lnTo>
                    <a:pt x="225425" y="28003"/>
                  </a:lnTo>
                  <a:lnTo>
                    <a:pt x="249516" y="39992"/>
                  </a:lnTo>
                  <a:lnTo>
                    <a:pt x="255270" y="48450"/>
                  </a:lnTo>
                  <a:lnTo>
                    <a:pt x="255270" y="26720"/>
                  </a:lnTo>
                  <a:lnTo>
                    <a:pt x="233387" y="15316"/>
                  </a:lnTo>
                  <a:lnTo>
                    <a:pt x="229717" y="13398"/>
                  </a:lnTo>
                  <a:lnTo>
                    <a:pt x="185851" y="3390"/>
                  </a:lnTo>
                  <a:lnTo>
                    <a:pt x="136550" y="0"/>
                  </a:lnTo>
                  <a:lnTo>
                    <a:pt x="87261" y="3390"/>
                  </a:lnTo>
                  <a:lnTo>
                    <a:pt x="43434" y="13398"/>
                  </a:lnTo>
                  <a:lnTo>
                    <a:pt x="12014" y="29781"/>
                  </a:lnTo>
                  <a:lnTo>
                    <a:pt x="4114" y="44564"/>
                  </a:lnTo>
                  <a:lnTo>
                    <a:pt x="0" y="44564"/>
                  </a:lnTo>
                  <a:lnTo>
                    <a:pt x="2057" y="48437"/>
                  </a:lnTo>
                  <a:lnTo>
                    <a:pt x="0" y="52298"/>
                  </a:lnTo>
                  <a:lnTo>
                    <a:pt x="0" y="307581"/>
                  </a:lnTo>
                  <a:lnTo>
                    <a:pt x="12014" y="330098"/>
                  </a:lnTo>
                  <a:lnTo>
                    <a:pt x="43434" y="346481"/>
                  </a:lnTo>
                  <a:lnTo>
                    <a:pt x="87261" y="356489"/>
                  </a:lnTo>
                  <a:lnTo>
                    <a:pt x="136550" y="359879"/>
                  </a:lnTo>
                  <a:lnTo>
                    <a:pt x="185851" y="356489"/>
                  </a:lnTo>
                  <a:lnTo>
                    <a:pt x="229717" y="346481"/>
                  </a:lnTo>
                  <a:lnTo>
                    <a:pt x="233387" y="344576"/>
                  </a:lnTo>
                  <a:lnTo>
                    <a:pt x="261162" y="330098"/>
                  </a:lnTo>
                  <a:lnTo>
                    <a:pt x="273189" y="307581"/>
                  </a:lnTo>
                  <a:lnTo>
                    <a:pt x="273189" y="52298"/>
                  </a:lnTo>
                  <a:lnTo>
                    <a:pt x="271119" y="48437"/>
                  </a:lnTo>
                  <a:lnTo>
                    <a:pt x="273189" y="44564"/>
                  </a:lnTo>
                  <a:close/>
                </a:path>
                <a:path w="1153795" h="368935">
                  <a:moveTo>
                    <a:pt x="889419" y="291757"/>
                  </a:moveTo>
                  <a:lnTo>
                    <a:pt x="873925" y="291757"/>
                  </a:lnTo>
                  <a:lnTo>
                    <a:pt x="873925" y="307301"/>
                  </a:lnTo>
                  <a:lnTo>
                    <a:pt x="873925" y="352869"/>
                  </a:lnTo>
                  <a:lnTo>
                    <a:pt x="828497" y="352869"/>
                  </a:lnTo>
                  <a:lnTo>
                    <a:pt x="828497" y="307301"/>
                  </a:lnTo>
                  <a:lnTo>
                    <a:pt x="873925" y="307301"/>
                  </a:lnTo>
                  <a:lnTo>
                    <a:pt x="873925" y="291757"/>
                  </a:lnTo>
                  <a:lnTo>
                    <a:pt x="813003" y="291757"/>
                  </a:lnTo>
                  <a:lnTo>
                    <a:pt x="813003" y="368401"/>
                  </a:lnTo>
                  <a:lnTo>
                    <a:pt x="889419" y="368401"/>
                  </a:lnTo>
                  <a:lnTo>
                    <a:pt x="889419" y="352869"/>
                  </a:lnTo>
                  <a:lnTo>
                    <a:pt x="889419" y="307301"/>
                  </a:lnTo>
                  <a:lnTo>
                    <a:pt x="889419" y="291757"/>
                  </a:lnTo>
                  <a:close/>
                </a:path>
                <a:path w="1153795" h="368935">
                  <a:moveTo>
                    <a:pt x="889419" y="203504"/>
                  </a:moveTo>
                  <a:lnTo>
                    <a:pt x="873925" y="203504"/>
                  </a:lnTo>
                  <a:lnTo>
                    <a:pt x="873925" y="219036"/>
                  </a:lnTo>
                  <a:lnTo>
                    <a:pt x="873925" y="264604"/>
                  </a:lnTo>
                  <a:lnTo>
                    <a:pt x="828497" y="264604"/>
                  </a:lnTo>
                  <a:lnTo>
                    <a:pt x="828497" y="219036"/>
                  </a:lnTo>
                  <a:lnTo>
                    <a:pt x="873925" y="219036"/>
                  </a:lnTo>
                  <a:lnTo>
                    <a:pt x="873925" y="203504"/>
                  </a:lnTo>
                  <a:lnTo>
                    <a:pt x="813003" y="203504"/>
                  </a:lnTo>
                  <a:lnTo>
                    <a:pt x="813003" y="280149"/>
                  </a:lnTo>
                  <a:lnTo>
                    <a:pt x="889419" y="280149"/>
                  </a:lnTo>
                  <a:lnTo>
                    <a:pt x="889419" y="264604"/>
                  </a:lnTo>
                  <a:lnTo>
                    <a:pt x="889419" y="219036"/>
                  </a:lnTo>
                  <a:lnTo>
                    <a:pt x="889419" y="203504"/>
                  </a:lnTo>
                  <a:close/>
                </a:path>
                <a:path w="1153795" h="368935">
                  <a:moveTo>
                    <a:pt x="889419" y="115239"/>
                  </a:moveTo>
                  <a:lnTo>
                    <a:pt x="873925" y="115239"/>
                  </a:lnTo>
                  <a:lnTo>
                    <a:pt x="873925" y="130784"/>
                  </a:lnTo>
                  <a:lnTo>
                    <a:pt x="873925" y="176339"/>
                  </a:lnTo>
                  <a:lnTo>
                    <a:pt x="828497" y="176339"/>
                  </a:lnTo>
                  <a:lnTo>
                    <a:pt x="828497" y="130784"/>
                  </a:lnTo>
                  <a:lnTo>
                    <a:pt x="873925" y="130784"/>
                  </a:lnTo>
                  <a:lnTo>
                    <a:pt x="873925" y="115239"/>
                  </a:lnTo>
                  <a:lnTo>
                    <a:pt x="813003" y="115239"/>
                  </a:lnTo>
                  <a:lnTo>
                    <a:pt x="813003" y="191884"/>
                  </a:lnTo>
                  <a:lnTo>
                    <a:pt x="889419" y="191884"/>
                  </a:lnTo>
                  <a:lnTo>
                    <a:pt x="889419" y="176339"/>
                  </a:lnTo>
                  <a:lnTo>
                    <a:pt x="889419" y="130784"/>
                  </a:lnTo>
                  <a:lnTo>
                    <a:pt x="889419" y="115239"/>
                  </a:lnTo>
                  <a:close/>
                </a:path>
                <a:path w="1153795" h="368935">
                  <a:moveTo>
                    <a:pt x="889419" y="26987"/>
                  </a:moveTo>
                  <a:lnTo>
                    <a:pt x="873925" y="26987"/>
                  </a:lnTo>
                  <a:lnTo>
                    <a:pt x="873925" y="42532"/>
                  </a:lnTo>
                  <a:lnTo>
                    <a:pt x="873925" y="88087"/>
                  </a:lnTo>
                  <a:lnTo>
                    <a:pt x="828497" y="88087"/>
                  </a:lnTo>
                  <a:lnTo>
                    <a:pt x="828497" y="42532"/>
                  </a:lnTo>
                  <a:lnTo>
                    <a:pt x="873925" y="42532"/>
                  </a:lnTo>
                  <a:lnTo>
                    <a:pt x="873925" y="26987"/>
                  </a:lnTo>
                  <a:lnTo>
                    <a:pt x="813003" y="26987"/>
                  </a:lnTo>
                  <a:lnTo>
                    <a:pt x="813003" y="103632"/>
                  </a:lnTo>
                  <a:lnTo>
                    <a:pt x="889419" y="103632"/>
                  </a:lnTo>
                  <a:lnTo>
                    <a:pt x="889419" y="88087"/>
                  </a:lnTo>
                  <a:lnTo>
                    <a:pt x="889419" y="42532"/>
                  </a:lnTo>
                  <a:lnTo>
                    <a:pt x="889419" y="26987"/>
                  </a:lnTo>
                  <a:close/>
                </a:path>
                <a:path w="1153795" h="368935">
                  <a:moveTo>
                    <a:pt x="1153401" y="291757"/>
                  </a:moveTo>
                  <a:lnTo>
                    <a:pt x="1137894" y="291757"/>
                  </a:lnTo>
                  <a:lnTo>
                    <a:pt x="1137894" y="307301"/>
                  </a:lnTo>
                  <a:lnTo>
                    <a:pt x="1137894" y="352869"/>
                  </a:lnTo>
                  <a:lnTo>
                    <a:pt x="916495" y="352869"/>
                  </a:lnTo>
                  <a:lnTo>
                    <a:pt x="916495" y="307301"/>
                  </a:lnTo>
                  <a:lnTo>
                    <a:pt x="1137894" y="307301"/>
                  </a:lnTo>
                  <a:lnTo>
                    <a:pt x="1137894" y="291757"/>
                  </a:lnTo>
                  <a:lnTo>
                    <a:pt x="900988" y="291757"/>
                  </a:lnTo>
                  <a:lnTo>
                    <a:pt x="900988" y="368401"/>
                  </a:lnTo>
                  <a:lnTo>
                    <a:pt x="1153401" y="368401"/>
                  </a:lnTo>
                  <a:lnTo>
                    <a:pt x="1153401" y="352869"/>
                  </a:lnTo>
                  <a:lnTo>
                    <a:pt x="1153401" y="307301"/>
                  </a:lnTo>
                  <a:lnTo>
                    <a:pt x="1153401" y="291757"/>
                  </a:lnTo>
                  <a:close/>
                </a:path>
                <a:path w="1153795" h="368935">
                  <a:moveTo>
                    <a:pt x="1153401" y="203504"/>
                  </a:moveTo>
                  <a:lnTo>
                    <a:pt x="1137894" y="203504"/>
                  </a:lnTo>
                  <a:lnTo>
                    <a:pt x="1137894" y="219036"/>
                  </a:lnTo>
                  <a:lnTo>
                    <a:pt x="1137894" y="264604"/>
                  </a:lnTo>
                  <a:lnTo>
                    <a:pt x="916495" y="264604"/>
                  </a:lnTo>
                  <a:lnTo>
                    <a:pt x="916495" y="219036"/>
                  </a:lnTo>
                  <a:lnTo>
                    <a:pt x="1137894" y="219036"/>
                  </a:lnTo>
                  <a:lnTo>
                    <a:pt x="1137894" y="203504"/>
                  </a:lnTo>
                  <a:lnTo>
                    <a:pt x="900988" y="203504"/>
                  </a:lnTo>
                  <a:lnTo>
                    <a:pt x="900988" y="280149"/>
                  </a:lnTo>
                  <a:lnTo>
                    <a:pt x="1153401" y="280149"/>
                  </a:lnTo>
                  <a:lnTo>
                    <a:pt x="1153401" y="264604"/>
                  </a:lnTo>
                  <a:lnTo>
                    <a:pt x="1153401" y="219036"/>
                  </a:lnTo>
                  <a:lnTo>
                    <a:pt x="1153401" y="203504"/>
                  </a:lnTo>
                  <a:close/>
                </a:path>
                <a:path w="1153795" h="368935">
                  <a:moveTo>
                    <a:pt x="1153401" y="115239"/>
                  </a:moveTo>
                  <a:lnTo>
                    <a:pt x="1137894" y="115239"/>
                  </a:lnTo>
                  <a:lnTo>
                    <a:pt x="1137894" y="130784"/>
                  </a:lnTo>
                  <a:lnTo>
                    <a:pt x="1137894" y="176339"/>
                  </a:lnTo>
                  <a:lnTo>
                    <a:pt x="916495" y="176339"/>
                  </a:lnTo>
                  <a:lnTo>
                    <a:pt x="916495" y="130784"/>
                  </a:lnTo>
                  <a:lnTo>
                    <a:pt x="1137894" y="130784"/>
                  </a:lnTo>
                  <a:lnTo>
                    <a:pt x="1137894" y="115239"/>
                  </a:lnTo>
                  <a:lnTo>
                    <a:pt x="900988" y="115239"/>
                  </a:lnTo>
                  <a:lnTo>
                    <a:pt x="900988" y="191884"/>
                  </a:lnTo>
                  <a:lnTo>
                    <a:pt x="1153401" y="191884"/>
                  </a:lnTo>
                  <a:lnTo>
                    <a:pt x="1153401" y="176339"/>
                  </a:lnTo>
                  <a:lnTo>
                    <a:pt x="1153401" y="130784"/>
                  </a:lnTo>
                  <a:lnTo>
                    <a:pt x="1153401" y="115239"/>
                  </a:lnTo>
                  <a:close/>
                </a:path>
                <a:path w="1153795" h="368935">
                  <a:moveTo>
                    <a:pt x="1153401" y="26987"/>
                  </a:moveTo>
                  <a:lnTo>
                    <a:pt x="1137894" y="26987"/>
                  </a:lnTo>
                  <a:lnTo>
                    <a:pt x="1137894" y="42532"/>
                  </a:lnTo>
                  <a:lnTo>
                    <a:pt x="1137894" y="88087"/>
                  </a:lnTo>
                  <a:lnTo>
                    <a:pt x="916495" y="88087"/>
                  </a:lnTo>
                  <a:lnTo>
                    <a:pt x="916495" y="42532"/>
                  </a:lnTo>
                  <a:lnTo>
                    <a:pt x="1137894" y="42532"/>
                  </a:lnTo>
                  <a:lnTo>
                    <a:pt x="1137894" y="26987"/>
                  </a:lnTo>
                  <a:lnTo>
                    <a:pt x="900988" y="26987"/>
                  </a:lnTo>
                  <a:lnTo>
                    <a:pt x="900988" y="103632"/>
                  </a:lnTo>
                  <a:lnTo>
                    <a:pt x="1153401" y="103632"/>
                  </a:lnTo>
                  <a:lnTo>
                    <a:pt x="1153401" y="88087"/>
                  </a:lnTo>
                  <a:lnTo>
                    <a:pt x="1153401" y="42532"/>
                  </a:lnTo>
                  <a:lnTo>
                    <a:pt x="1153401" y="26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39534" y="1091946"/>
              <a:ext cx="4979035" cy="4765675"/>
            </a:xfrm>
            <a:custGeom>
              <a:avLst/>
              <a:gdLst/>
              <a:ahLst/>
              <a:cxnLst/>
              <a:rect l="l" t="t" r="r" b="b"/>
              <a:pathLst>
                <a:path w="4979034" h="4765675">
                  <a:moveTo>
                    <a:pt x="0" y="4765548"/>
                  </a:moveTo>
                  <a:lnTo>
                    <a:pt x="4978908" y="4765548"/>
                  </a:lnTo>
                  <a:lnTo>
                    <a:pt x="4978908" y="0"/>
                  </a:lnTo>
                  <a:lnTo>
                    <a:pt x="0" y="0"/>
                  </a:lnTo>
                  <a:lnTo>
                    <a:pt x="0" y="4765548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003542" y="1144904"/>
            <a:ext cx="7251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4D63FF"/>
                </a:solidFill>
                <a:latin typeface="Trebuchet MS"/>
                <a:cs typeface="Trebuchet MS"/>
              </a:rPr>
              <a:t>C</a:t>
            </a:r>
            <a:r>
              <a:rPr dirty="0" sz="1200" spc="50">
                <a:solidFill>
                  <a:srgbClr val="4D63FF"/>
                </a:solidFill>
                <a:latin typeface="Trebuchet MS"/>
                <a:cs typeface="Trebuchet MS"/>
              </a:rPr>
              <a:t>o</a:t>
            </a:r>
            <a:r>
              <a:rPr dirty="0" sz="1200" spc="55">
                <a:solidFill>
                  <a:srgbClr val="4D63FF"/>
                </a:solidFill>
                <a:latin typeface="Trebuchet MS"/>
                <a:cs typeface="Trebuchet MS"/>
              </a:rPr>
              <a:t>n</a:t>
            </a:r>
            <a:r>
              <a:rPr dirty="0" sz="1200" spc="30">
                <a:solidFill>
                  <a:srgbClr val="4D63FF"/>
                </a:solidFill>
                <a:latin typeface="Trebuchet MS"/>
                <a:cs typeface="Trebuchet MS"/>
              </a:rPr>
              <a:t>su</a:t>
            </a:r>
            <a:r>
              <a:rPr dirty="0" sz="1200" spc="10">
                <a:solidFill>
                  <a:srgbClr val="4D63FF"/>
                </a:solidFill>
                <a:latin typeface="Trebuchet MS"/>
                <a:cs typeface="Trebuchet MS"/>
              </a:rPr>
              <a:t>mer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1712" y="1411858"/>
            <a:ext cx="11119485" cy="4413250"/>
            <a:chOff x="691712" y="1411858"/>
            <a:chExt cx="11119485" cy="44132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39412" y="1531619"/>
              <a:ext cx="762000" cy="762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91712" y="1631629"/>
              <a:ext cx="620395" cy="684530"/>
            </a:xfrm>
            <a:custGeom>
              <a:avLst/>
              <a:gdLst/>
              <a:ahLst/>
              <a:cxnLst/>
              <a:rect l="l" t="t" r="r" b="b"/>
              <a:pathLst>
                <a:path w="620394" h="684530">
                  <a:moveTo>
                    <a:pt x="619909" y="0"/>
                  </a:moveTo>
                  <a:lnTo>
                    <a:pt x="108484" y="0"/>
                  </a:lnTo>
                  <a:lnTo>
                    <a:pt x="108484" y="683965"/>
                  </a:lnTo>
                  <a:lnTo>
                    <a:pt x="619909" y="683966"/>
                  </a:lnTo>
                  <a:lnTo>
                    <a:pt x="619909" y="652876"/>
                  </a:lnTo>
                  <a:lnTo>
                    <a:pt x="139479" y="652876"/>
                  </a:lnTo>
                  <a:lnTo>
                    <a:pt x="139479" y="31089"/>
                  </a:lnTo>
                  <a:lnTo>
                    <a:pt x="619909" y="31089"/>
                  </a:lnTo>
                  <a:lnTo>
                    <a:pt x="619909" y="0"/>
                  </a:lnTo>
                  <a:close/>
                </a:path>
                <a:path w="620394" h="684530">
                  <a:moveTo>
                    <a:pt x="619909" y="31089"/>
                  </a:moveTo>
                  <a:lnTo>
                    <a:pt x="588914" y="31089"/>
                  </a:lnTo>
                  <a:lnTo>
                    <a:pt x="588914" y="652876"/>
                  </a:lnTo>
                  <a:lnTo>
                    <a:pt x="619909" y="652876"/>
                  </a:lnTo>
                  <a:lnTo>
                    <a:pt x="619909" y="31089"/>
                  </a:lnTo>
                  <a:close/>
                </a:path>
                <a:path w="620394" h="684530">
                  <a:moveTo>
                    <a:pt x="557918" y="590697"/>
                  </a:moveTo>
                  <a:lnTo>
                    <a:pt x="185973" y="590697"/>
                  </a:lnTo>
                  <a:lnTo>
                    <a:pt x="185973" y="621786"/>
                  </a:lnTo>
                  <a:lnTo>
                    <a:pt x="557918" y="621787"/>
                  </a:lnTo>
                  <a:lnTo>
                    <a:pt x="557918" y="590697"/>
                  </a:lnTo>
                  <a:close/>
                </a:path>
                <a:path w="620394" h="684530">
                  <a:moveTo>
                    <a:pt x="557918" y="528521"/>
                  </a:moveTo>
                  <a:lnTo>
                    <a:pt x="185973" y="528521"/>
                  </a:lnTo>
                  <a:lnTo>
                    <a:pt x="185973" y="559610"/>
                  </a:lnTo>
                  <a:lnTo>
                    <a:pt x="557918" y="559610"/>
                  </a:lnTo>
                  <a:lnTo>
                    <a:pt x="557918" y="528521"/>
                  </a:lnTo>
                  <a:close/>
                </a:path>
                <a:path w="620394" h="684530">
                  <a:moveTo>
                    <a:pt x="371945" y="170992"/>
                  </a:moveTo>
                  <a:lnTo>
                    <a:pt x="332398" y="172194"/>
                  </a:lnTo>
                  <a:lnTo>
                    <a:pt x="280828" y="178084"/>
                  </a:lnTo>
                  <a:lnTo>
                    <a:pt x="236073" y="192086"/>
                  </a:lnTo>
                  <a:lnTo>
                    <a:pt x="216968" y="217626"/>
                  </a:lnTo>
                  <a:lnTo>
                    <a:pt x="216968" y="223209"/>
                  </a:lnTo>
                  <a:lnTo>
                    <a:pt x="218996" y="228106"/>
                  </a:lnTo>
                  <a:lnTo>
                    <a:pt x="222521" y="232419"/>
                  </a:lnTo>
                  <a:lnTo>
                    <a:pt x="325452" y="438918"/>
                  </a:lnTo>
                  <a:lnTo>
                    <a:pt x="325452" y="512976"/>
                  </a:lnTo>
                  <a:lnTo>
                    <a:pt x="418439" y="512976"/>
                  </a:lnTo>
                  <a:lnTo>
                    <a:pt x="418439" y="481887"/>
                  </a:lnTo>
                  <a:lnTo>
                    <a:pt x="356448" y="481887"/>
                  </a:lnTo>
                  <a:lnTo>
                    <a:pt x="356448" y="431586"/>
                  </a:lnTo>
                  <a:lnTo>
                    <a:pt x="268201" y="254545"/>
                  </a:lnTo>
                  <a:lnTo>
                    <a:pt x="510341" y="254545"/>
                  </a:lnTo>
                  <a:lnTo>
                    <a:pt x="520995" y="233171"/>
                  </a:lnTo>
                  <a:lnTo>
                    <a:pt x="371945" y="233171"/>
                  </a:lnTo>
                  <a:lnTo>
                    <a:pt x="329961" y="231705"/>
                  </a:lnTo>
                  <a:lnTo>
                    <a:pt x="270585" y="222946"/>
                  </a:lnTo>
                  <a:lnTo>
                    <a:pt x="253917" y="217626"/>
                  </a:lnTo>
                  <a:lnTo>
                    <a:pt x="270585" y="212317"/>
                  </a:lnTo>
                  <a:lnTo>
                    <a:pt x="296053" y="207294"/>
                  </a:lnTo>
                  <a:lnTo>
                    <a:pt x="329961" y="203550"/>
                  </a:lnTo>
                  <a:lnTo>
                    <a:pt x="371945" y="202081"/>
                  </a:lnTo>
                  <a:lnTo>
                    <a:pt x="515296" y="202081"/>
                  </a:lnTo>
                  <a:lnTo>
                    <a:pt x="507820" y="192087"/>
                  </a:lnTo>
                  <a:lnTo>
                    <a:pt x="463067" y="178084"/>
                  </a:lnTo>
                  <a:lnTo>
                    <a:pt x="411498" y="172194"/>
                  </a:lnTo>
                  <a:lnTo>
                    <a:pt x="371945" y="170992"/>
                  </a:lnTo>
                  <a:close/>
                </a:path>
                <a:path w="620394" h="684530">
                  <a:moveTo>
                    <a:pt x="510341" y="254545"/>
                  </a:moveTo>
                  <a:lnTo>
                    <a:pt x="475703" y="254545"/>
                  </a:lnTo>
                  <a:lnTo>
                    <a:pt x="387443" y="431586"/>
                  </a:lnTo>
                  <a:lnTo>
                    <a:pt x="387443" y="481887"/>
                  </a:lnTo>
                  <a:lnTo>
                    <a:pt x="418439" y="481887"/>
                  </a:lnTo>
                  <a:lnTo>
                    <a:pt x="418439" y="438918"/>
                  </a:lnTo>
                  <a:lnTo>
                    <a:pt x="510341" y="254545"/>
                  </a:lnTo>
                  <a:close/>
                </a:path>
                <a:path w="620394" h="684530">
                  <a:moveTo>
                    <a:pt x="475703" y="254545"/>
                  </a:moveTo>
                  <a:lnTo>
                    <a:pt x="268201" y="254545"/>
                  </a:lnTo>
                  <a:lnTo>
                    <a:pt x="297046" y="259713"/>
                  </a:lnTo>
                  <a:lnTo>
                    <a:pt x="326190" y="262647"/>
                  </a:lnTo>
                  <a:lnTo>
                    <a:pt x="352276" y="263959"/>
                  </a:lnTo>
                  <a:lnTo>
                    <a:pt x="371945" y="264260"/>
                  </a:lnTo>
                  <a:lnTo>
                    <a:pt x="391625" y="263959"/>
                  </a:lnTo>
                  <a:lnTo>
                    <a:pt x="417717" y="262647"/>
                  </a:lnTo>
                  <a:lnTo>
                    <a:pt x="446863" y="259713"/>
                  </a:lnTo>
                  <a:lnTo>
                    <a:pt x="475703" y="254545"/>
                  </a:lnTo>
                  <a:close/>
                </a:path>
                <a:path w="620394" h="684530">
                  <a:moveTo>
                    <a:pt x="515296" y="202081"/>
                  </a:moveTo>
                  <a:lnTo>
                    <a:pt x="371945" y="202081"/>
                  </a:lnTo>
                  <a:lnTo>
                    <a:pt x="413941" y="203550"/>
                  </a:lnTo>
                  <a:lnTo>
                    <a:pt x="447859" y="207294"/>
                  </a:lnTo>
                  <a:lnTo>
                    <a:pt x="473330" y="212317"/>
                  </a:lnTo>
                  <a:lnTo>
                    <a:pt x="489987" y="217626"/>
                  </a:lnTo>
                  <a:lnTo>
                    <a:pt x="473330" y="222946"/>
                  </a:lnTo>
                  <a:lnTo>
                    <a:pt x="447859" y="227968"/>
                  </a:lnTo>
                  <a:lnTo>
                    <a:pt x="413941" y="231706"/>
                  </a:lnTo>
                  <a:lnTo>
                    <a:pt x="371945" y="233171"/>
                  </a:lnTo>
                  <a:lnTo>
                    <a:pt x="520995" y="233171"/>
                  </a:lnTo>
                  <a:lnTo>
                    <a:pt x="521370" y="232419"/>
                  </a:lnTo>
                  <a:lnTo>
                    <a:pt x="524882" y="228106"/>
                  </a:lnTo>
                  <a:lnTo>
                    <a:pt x="526923" y="223209"/>
                  </a:lnTo>
                  <a:lnTo>
                    <a:pt x="526923" y="217626"/>
                  </a:lnTo>
                  <a:lnTo>
                    <a:pt x="515296" y="202081"/>
                  </a:lnTo>
                  <a:close/>
                </a:path>
                <a:path w="620394" h="684530">
                  <a:moveTo>
                    <a:pt x="557918" y="124358"/>
                  </a:moveTo>
                  <a:lnTo>
                    <a:pt x="185972" y="124357"/>
                  </a:lnTo>
                  <a:lnTo>
                    <a:pt x="185972" y="155447"/>
                  </a:lnTo>
                  <a:lnTo>
                    <a:pt x="557918" y="155447"/>
                  </a:lnTo>
                  <a:lnTo>
                    <a:pt x="557918" y="124358"/>
                  </a:lnTo>
                  <a:close/>
                </a:path>
                <a:path w="620394" h="684530">
                  <a:moveTo>
                    <a:pt x="557918" y="62179"/>
                  </a:moveTo>
                  <a:lnTo>
                    <a:pt x="185972" y="62179"/>
                  </a:lnTo>
                  <a:lnTo>
                    <a:pt x="185972" y="93268"/>
                  </a:lnTo>
                  <a:lnTo>
                    <a:pt x="557918" y="93268"/>
                  </a:lnTo>
                  <a:lnTo>
                    <a:pt x="557918" y="62179"/>
                  </a:lnTo>
                  <a:close/>
                </a:path>
                <a:path w="620394" h="684530">
                  <a:moveTo>
                    <a:pt x="77488" y="0"/>
                  </a:moveTo>
                  <a:lnTo>
                    <a:pt x="0" y="0"/>
                  </a:lnTo>
                  <a:lnTo>
                    <a:pt x="0" y="683965"/>
                  </a:lnTo>
                  <a:lnTo>
                    <a:pt x="77488" y="683965"/>
                  </a:lnTo>
                  <a:lnTo>
                    <a:pt x="77488" y="652876"/>
                  </a:lnTo>
                  <a:lnTo>
                    <a:pt x="30995" y="652876"/>
                  </a:lnTo>
                  <a:lnTo>
                    <a:pt x="30995" y="31089"/>
                  </a:lnTo>
                  <a:lnTo>
                    <a:pt x="77488" y="31089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103794" y="1679612"/>
              <a:ext cx="1127760" cy="386715"/>
            </a:xfrm>
            <a:custGeom>
              <a:avLst/>
              <a:gdLst/>
              <a:ahLst/>
              <a:cxnLst/>
              <a:rect l="l" t="t" r="r" b="b"/>
              <a:pathLst>
                <a:path w="1127759" h="386714">
                  <a:moveTo>
                    <a:pt x="270090" y="44526"/>
                  </a:moveTo>
                  <a:lnTo>
                    <a:pt x="262178" y="29781"/>
                  </a:lnTo>
                  <a:lnTo>
                    <a:pt x="256260" y="26720"/>
                  </a:lnTo>
                  <a:lnTo>
                    <a:pt x="256260" y="48437"/>
                  </a:lnTo>
                  <a:lnTo>
                    <a:pt x="250520" y="56870"/>
                  </a:lnTo>
                  <a:lnTo>
                    <a:pt x="226390" y="68859"/>
                  </a:lnTo>
                  <a:lnTo>
                    <a:pt x="188074" y="77952"/>
                  </a:lnTo>
                  <a:lnTo>
                    <a:pt x="137096" y="81546"/>
                  </a:lnTo>
                  <a:lnTo>
                    <a:pt x="86131" y="77927"/>
                  </a:lnTo>
                  <a:lnTo>
                    <a:pt x="47828" y="68795"/>
                  </a:lnTo>
                  <a:lnTo>
                    <a:pt x="23723" y="56807"/>
                  </a:lnTo>
                  <a:lnTo>
                    <a:pt x="17983" y="48437"/>
                  </a:lnTo>
                  <a:lnTo>
                    <a:pt x="23749" y="39992"/>
                  </a:lnTo>
                  <a:lnTo>
                    <a:pt x="47917" y="28003"/>
                  </a:lnTo>
                  <a:lnTo>
                    <a:pt x="86220" y="18923"/>
                  </a:lnTo>
                  <a:lnTo>
                    <a:pt x="137096" y="15316"/>
                  </a:lnTo>
                  <a:lnTo>
                    <a:pt x="187972" y="18923"/>
                  </a:lnTo>
                  <a:lnTo>
                    <a:pt x="226314" y="28003"/>
                  </a:lnTo>
                  <a:lnTo>
                    <a:pt x="250494" y="39992"/>
                  </a:lnTo>
                  <a:lnTo>
                    <a:pt x="256260" y="48437"/>
                  </a:lnTo>
                  <a:lnTo>
                    <a:pt x="256260" y="26720"/>
                  </a:lnTo>
                  <a:lnTo>
                    <a:pt x="234302" y="15316"/>
                  </a:lnTo>
                  <a:lnTo>
                    <a:pt x="230619" y="13398"/>
                  </a:lnTo>
                  <a:lnTo>
                    <a:pt x="186588" y="3390"/>
                  </a:lnTo>
                  <a:lnTo>
                    <a:pt x="137096" y="0"/>
                  </a:lnTo>
                  <a:lnTo>
                    <a:pt x="87617" y="3390"/>
                  </a:lnTo>
                  <a:lnTo>
                    <a:pt x="43599" y="13398"/>
                  </a:lnTo>
                  <a:lnTo>
                    <a:pt x="12065" y="29781"/>
                  </a:lnTo>
                  <a:lnTo>
                    <a:pt x="4140" y="44564"/>
                  </a:lnTo>
                  <a:lnTo>
                    <a:pt x="0" y="44564"/>
                  </a:lnTo>
                  <a:lnTo>
                    <a:pt x="2070" y="48437"/>
                  </a:lnTo>
                  <a:lnTo>
                    <a:pt x="0" y="52298"/>
                  </a:lnTo>
                  <a:lnTo>
                    <a:pt x="0" y="307581"/>
                  </a:lnTo>
                  <a:lnTo>
                    <a:pt x="2451" y="312166"/>
                  </a:lnTo>
                  <a:lnTo>
                    <a:pt x="15341" y="299275"/>
                  </a:lnTo>
                  <a:lnTo>
                    <a:pt x="15341" y="68795"/>
                  </a:lnTo>
                  <a:lnTo>
                    <a:pt x="43599" y="83464"/>
                  </a:lnTo>
                  <a:lnTo>
                    <a:pt x="87617" y="93472"/>
                  </a:lnTo>
                  <a:lnTo>
                    <a:pt x="137096" y="96862"/>
                  </a:lnTo>
                  <a:lnTo>
                    <a:pt x="186588" y="93472"/>
                  </a:lnTo>
                  <a:lnTo>
                    <a:pt x="230619" y="83464"/>
                  </a:lnTo>
                  <a:lnTo>
                    <a:pt x="231736" y="82880"/>
                  </a:lnTo>
                  <a:lnTo>
                    <a:pt x="233070" y="81546"/>
                  </a:lnTo>
                  <a:lnTo>
                    <a:pt x="258914" y="55702"/>
                  </a:lnTo>
                  <a:lnTo>
                    <a:pt x="270052" y="44564"/>
                  </a:lnTo>
                  <a:close/>
                </a:path>
                <a:path w="1127759" h="386714">
                  <a:moveTo>
                    <a:pt x="863282" y="310045"/>
                  </a:moveTo>
                  <a:lnTo>
                    <a:pt x="847788" y="310045"/>
                  </a:lnTo>
                  <a:lnTo>
                    <a:pt x="847788" y="325589"/>
                  </a:lnTo>
                  <a:lnTo>
                    <a:pt x="847788" y="371157"/>
                  </a:lnTo>
                  <a:lnTo>
                    <a:pt x="802360" y="371157"/>
                  </a:lnTo>
                  <a:lnTo>
                    <a:pt x="802360" y="325589"/>
                  </a:lnTo>
                  <a:lnTo>
                    <a:pt x="847788" y="325589"/>
                  </a:lnTo>
                  <a:lnTo>
                    <a:pt x="847788" y="310045"/>
                  </a:lnTo>
                  <a:lnTo>
                    <a:pt x="786866" y="310045"/>
                  </a:lnTo>
                  <a:lnTo>
                    <a:pt x="786866" y="386689"/>
                  </a:lnTo>
                  <a:lnTo>
                    <a:pt x="863282" y="386689"/>
                  </a:lnTo>
                  <a:lnTo>
                    <a:pt x="863282" y="371157"/>
                  </a:lnTo>
                  <a:lnTo>
                    <a:pt x="863282" y="325589"/>
                  </a:lnTo>
                  <a:lnTo>
                    <a:pt x="863282" y="310045"/>
                  </a:lnTo>
                  <a:close/>
                </a:path>
                <a:path w="1127759" h="386714">
                  <a:moveTo>
                    <a:pt x="863282" y="221792"/>
                  </a:moveTo>
                  <a:lnTo>
                    <a:pt x="847788" y="221792"/>
                  </a:lnTo>
                  <a:lnTo>
                    <a:pt x="847788" y="237324"/>
                  </a:lnTo>
                  <a:lnTo>
                    <a:pt x="847788" y="282892"/>
                  </a:lnTo>
                  <a:lnTo>
                    <a:pt x="802360" y="282892"/>
                  </a:lnTo>
                  <a:lnTo>
                    <a:pt x="802360" y="237324"/>
                  </a:lnTo>
                  <a:lnTo>
                    <a:pt x="847788" y="237324"/>
                  </a:lnTo>
                  <a:lnTo>
                    <a:pt x="847788" y="221792"/>
                  </a:lnTo>
                  <a:lnTo>
                    <a:pt x="786866" y="221792"/>
                  </a:lnTo>
                  <a:lnTo>
                    <a:pt x="786866" y="298437"/>
                  </a:lnTo>
                  <a:lnTo>
                    <a:pt x="863282" y="298437"/>
                  </a:lnTo>
                  <a:lnTo>
                    <a:pt x="863282" y="282892"/>
                  </a:lnTo>
                  <a:lnTo>
                    <a:pt x="863282" y="237324"/>
                  </a:lnTo>
                  <a:lnTo>
                    <a:pt x="863282" y="221792"/>
                  </a:lnTo>
                  <a:close/>
                </a:path>
                <a:path w="1127759" h="386714">
                  <a:moveTo>
                    <a:pt x="863282" y="133527"/>
                  </a:moveTo>
                  <a:lnTo>
                    <a:pt x="847788" y="133527"/>
                  </a:lnTo>
                  <a:lnTo>
                    <a:pt x="847788" y="149072"/>
                  </a:lnTo>
                  <a:lnTo>
                    <a:pt x="847788" y="194627"/>
                  </a:lnTo>
                  <a:lnTo>
                    <a:pt x="802360" y="194627"/>
                  </a:lnTo>
                  <a:lnTo>
                    <a:pt x="802360" y="149072"/>
                  </a:lnTo>
                  <a:lnTo>
                    <a:pt x="847788" y="149072"/>
                  </a:lnTo>
                  <a:lnTo>
                    <a:pt x="847788" y="133527"/>
                  </a:lnTo>
                  <a:lnTo>
                    <a:pt x="786866" y="133527"/>
                  </a:lnTo>
                  <a:lnTo>
                    <a:pt x="786866" y="210172"/>
                  </a:lnTo>
                  <a:lnTo>
                    <a:pt x="863282" y="210172"/>
                  </a:lnTo>
                  <a:lnTo>
                    <a:pt x="863282" y="194627"/>
                  </a:lnTo>
                  <a:lnTo>
                    <a:pt x="863282" y="149072"/>
                  </a:lnTo>
                  <a:lnTo>
                    <a:pt x="863282" y="133527"/>
                  </a:lnTo>
                  <a:close/>
                </a:path>
                <a:path w="1127759" h="386714">
                  <a:moveTo>
                    <a:pt x="863282" y="45275"/>
                  </a:moveTo>
                  <a:lnTo>
                    <a:pt x="847788" y="45275"/>
                  </a:lnTo>
                  <a:lnTo>
                    <a:pt x="847788" y="60820"/>
                  </a:lnTo>
                  <a:lnTo>
                    <a:pt x="847788" y="106375"/>
                  </a:lnTo>
                  <a:lnTo>
                    <a:pt x="802360" y="106375"/>
                  </a:lnTo>
                  <a:lnTo>
                    <a:pt x="802360" y="60820"/>
                  </a:lnTo>
                  <a:lnTo>
                    <a:pt x="847788" y="60820"/>
                  </a:lnTo>
                  <a:lnTo>
                    <a:pt x="847788" y="45275"/>
                  </a:lnTo>
                  <a:lnTo>
                    <a:pt x="786866" y="45275"/>
                  </a:lnTo>
                  <a:lnTo>
                    <a:pt x="786866" y="121920"/>
                  </a:lnTo>
                  <a:lnTo>
                    <a:pt x="863282" y="121920"/>
                  </a:lnTo>
                  <a:lnTo>
                    <a:pt x="863282" y="106375"/>
                  </a:lnTo>
                  <a:lnTo>
                    <a:pt x="863282" y="60820"/>
                  </a:lnTo>
                  <a:lnTo>
                    <a:pt x="863282" y="45275"/>
                  </a:lnTo>
                  <a:close/>
                </a:path>
                <a:path w="1127759" h="386714">
                  <a:moveTo>
                    <a:pt x="1127264" y="310045"/>
                  </a:moveTo>
                  <a:lnTo>
                    <a:pt x="1111758" y="310045"/>
                  </a:lnTo>
                  <a:lnTo>
                    <a:pt x="1111758" y="325589"/>
                  </a:lnTo>
                  <a:lnTo>
                    <a:pt x="1111758" y="371157"/>
                  </a:lnTo>
                  <a:lnTo>
                    <a:pt x="890358" y="371157"/>
                  </a:lnTo>
                  <a:lnTo>
                    <a:pt x="890358" y="325589"/>
                  </a:lnTo>
                  <a:lnTo>
                    <a:pt x="1111758" y="325589"/>
                  </a:lnTo>
                  <a:lnTo>
                    <a:pt x="1111758" y="310045"/>
                  </a:lnTo>
                  <a:lnTo>
                    <a:pt x="874852" y="310045"/>
                  </a:lnTo>
                  <a:lnTo>
                    <a:pt x="874852" y="386689"/>
                  </a:lnTo>
                  <a:lnTo>
                    <a:pt x="1127264" y="386689"/>
                  </a:lnTo>
                  <a:lnTo>
                    <a:pt x="1127264" y="371157"/>
                  </a:lnTo>
                  <a:lnTo>
                    <a:pt x="1127264" y="325589"/>
                  </a:lnTo>
                  <a:lnTo>
                    <a:pt x="1127264" y="310045"/>
                  </a:lnTo>
                  <a:close/>
                </a:path>
                <a:path w="1127759" h="386714">
                  <a:moveTo>
                    <a:pt x="1127264" y="221792"/>
                  </a:moveTo>
                  <a:lnTo>
                    <a:pt x="1111758" y="221792"/>
                  </a:lnTo>
                  <a:lnTo>
                    <a:pt x="1111758" y="237324"/>
                  </a:lnTo>
                  <a:lnTo>
                    <a:pt x="1111758" y="282892"/>
                  </a:lnTo>
                  <a:lnTo>
                    <a:pt x="890358" y="282892"/>
                  </a:lnTo>
                  <a:lnTo>
                    <a:pt x="890358" y="237324"/>
                  </a:lnTo>
                  <a:lnTo>
                    <a:pt x="1111758" y="237324"/>
                  </a:lnTo>
                  <a:lnTo>
                    <a:pt x="1111758" y="221792"/>
                  </a:lnTo>
                  <a:lnTo>
                    <a:pt x="874852" y="221792"/>
                  </a:lnTo>
                  <a:lnTo>
                    <a:pt x="874852" y="298437"/>
                  </a:lnTo>
                  <a:lnTo>
                    <a:pt x="1127264" y="298437"/>
                  </a:lnTo>
                  <a:lnTo>
                    <a:pt x="1127264" y="282892"/>
                  </a:lnTo>
                  <a:lnTo>
                    <a:pt x="1127264" y="237324"/>
                  </a:lnTo>
                  <a:lnTo>
                    <a:pt x="1127264" y="221792"/>
                  </a:lnTo>
                  <a:close/>
                </a:path>
                <a:path w="1127759" h="386714">
                  <a:moveTo>
                    <a:pt x="1127264" y="133527"/>
                  </a:moveTo>
                  <a:lnTo>
                    <a:pt x="1111758" y="133527"/>
                  </a:lnTo>
                  <a:lnTo>
                    <a:pt x="1111758" y="149072"/>
                  </a:lnTo>
                  <a:lnTo>
                    <a:pt x="1111758" y="194627"/>
                  </a:lnTo>
                  <a:lnTo>
                    <a:pt x="890358" y="194627"/>
                  </a:lnTo>
                  <a:lnTo>
                    <a:pt x="890358" y="149072"/>
                  </a:lnTo>
                  <a:lnTo>
                    <a:pt x="1111758" y="149072"/>
                  </a:lnTo>
                  <a:lnTo>
                    <a:pt x="1111758" y="133527"/>
                  </a:lnTo>
                  <a:lnTo>
                    <a:pt x="874852" y="133527"/>
                  </a:lnTo>
                  <a:lnTo>
                    <a:pt x="874852" y="210172"/>
                  </a:lnTo>
                  <a:lnTo>
                    <a:pt x="1127264" y="210172"/>
                  </a:lnTo>
                  <a:lnTo>
                    <a:pt x="1127264" y="194627"/>
                  </a:lnTo>
                  <a:lnTo>
                    <a:pt x="1127264" y="149072"/>
                  </a:lnTo>
                  <a:lnTo>
                    <a:pt x="1127264" y="133527"/>
                  </a:lnTo>
                  <a:close/>
                </a:path>
                <a:path w="1127759" h="386714">
                  <a:moveTo>
                    <a:pt x="1127264" y="45275"/>
                  </a:moveTo>
                  <a:lnTo>
                    <a:pt x="1111758" y="45275"/>
                  </a:lnTo>
                  <a:lnTo>
                    <a:pt x="1111758" y="60820"/>
                  </a:lnTo>
                  <a:lnTo>
                    <a:pt x="1111758" y="106375"/>
                  </a:lnTo>
                  <a:lnTo>
                    <a:pt x="890358" y="106375"/>
                  </a:lnTo>
                  <a:lnTo>
                    <a:pt x="890358" y="60820"/>
                  </a:lnTo>
                  <a:lnTo>
                    <a:pt x="1111758" y="60820"/>
                  </a:lnTo>
                  <a:lnTo>
                    <a:pt x="1111758" y="45275"/>
                  </a:lnTo>
                  <a:lnTo>
                    <a:pt x="874852" y="45275"/>
                  </a:lnTo>
                  <a:lnTo>
                    <a:pt x="874852" y="121920"/>
                  </a:lnTo>
                  <a:lnTo>
                    <a:pt x="1127264" y="121920"/>
                  </a:lnTo>
                  <a:lnTo>
                    <a:pt x="1127264" y="106375"/>
                  </a:lnTo>
                  <a:lnTo>
                    <a:pt x="1127264" y="60820"/>
                  </a:lnTo>
                  <a:lnTo>
                    <a:pt x="1127264" y="452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097698" y="2715932"/>
              <a:ext cx="1155065" cy="346075"/>
            </a:xfrm>
            <a:custGeom>
              <a:avLst/>
              <a:gdLst/>
              <a:ahLst/>
              <a:cxnLst/>
              <a:rect l="l" t="t" r="r" b="b"/>
              <a:pathLst>
                <a:path w="1155065" h="346075">
                  <a:moveTo>
                    <a:pt x="270090" y="44526"/>
                  </a:moveTo>
                  <a:lnTo>
                    <a:pt x="262178" y="29781"/>
                  </a:lnTo>
                  <a:lnTo>
                    <a:pt x="256260" y="26720"/>
                  </a:lnTo>
                  <a:lnTo>
                    <a:pt x="256260" y="48437"/>
                  </a:lnTo>
                  <a:lnTo>
                    <a:pt x="250520" y="56870"/>
                  </a:lnTo>
                  <a:lnTo>
                    <a:pt x="226390" y="68859"/>
                  </a:lnTo>
                  <a:lnTo>
                    <a:pt x="188074" y="77952"/>
                  </a:lnTo>
                  <a:lnTo>
                    <a:pt x="137096" y="81546"/>
                  </a:lnTo>
                  <a:lnTo>
                    <a:pt x="86131" y="77927"/>
                  </a:lnTo>
                  <a:lnTo>
                    <a:pt x="47828" y="68795"/>
                  </a:lnTo>
                  <a:lnTo>
                    <a:pt x="23723" y="56807"/>
                  </a:lnTo>
                  <a:lnTo>
                    <a:pt x="17983" y="48437"/>
                  </a:lnTo>
                  <a:lnTo>
                    <a:pt x="23749" y="39992"/>
                  </a:lnTo>
                  <a:lnTo>
                    <a:pt x="47917" y="28003"/>
                  </a:lnTo>
                  <a:lnTo>
                    <a:pt x="86220" y="18923"/>
                  </a:lnTo>
                  <a:lnTo>
                    <a:pt x="137096" y="15316"/>
                  </a:lnTo>
                  <a:lnTo>
                    <a:pt x="187972" y="18923"/>
                  </a:lnTo>
                  <a:lnTo>
                    <a:pt x="226314" y="28003"/>
                  </a:lnTo>
                  <a:lnTo>
                    <a:pt x="250494" y="39992"/>
                  </a:lnTo>
                  <a:lnTo>
                    <a:pt x="256260" y="48437"/>
                  </a:lnTo>
                  <a:lnTo>
                    <a:pt x="256260" y="26720"/>
                  </a:lnTo>
                  <a:lnTo>
                    <a:pt x="234302" y="15316"/>
                  </a:lnTo>
                  <a:lnTo>
                    <a:pt x="230619" y="13398"/>
                  </a:lnTo>
                  <a:lnTo>
                    <a:pt x="186588" y="3390"/>
                  </a:lnTo>
                  <a:lnTo>
                    <a:pt x="137096" y="0"/>
                  </a:lnTo>
                  <a:lnTo>
                    <a:pt x="87617" y="3390"/>
                  </a:lnTo>
                  <a:lnTo>
                    <a:pt x="43599" y="13398"/>
                  </a:lnTo>
                  <a:lnTo>
                    <a:pt x="12065" y="29781"/>
                  </a:lnTo>
                  <a:lnTo>
                    <a:pt x="4140" y="44564"/>
                  </a:lnTo>
                  <a:lnTo>
                    <a:pt x="0" y="44564"/>
                  </a:lnTo>
                  <a:lnTo>
                    <a:pt x="2070" y="48437"/>
                  </a:lnTo>
                  <a:lnTo>
                    <a:pt x="0" y="52298"/>
                  </a:lnTo>
                  <a:lnTo>
                    <a:pt x="0" y="307581"/>
                  </a:lnTo>
                  <a:lnTo>
                    <a:pt x="2451" y="312166"/>
                  </a:lnTo>
                  <a:lnTo>
                    <a:pt x="15341" y="299275"/>
                  </a:lnTo>
                  <a:lnTo>
                    <a:pt x="15341" y="68795"/>
                  </a:lnTo>
                  <a:lnTo>
                    <a:pt x="43599" y="83464"/>
                  </a:lnTo>
                  <a:lnTo>
                    <a:pt x="87617" y="93472"/>
                  </a:lnTo>
                  <a:lnTo>
                    <a:pt x="137096" y="96862"/>
                  </a:lnTo>
                  <a:lnTo>
                    <a:pt x="186588" y="93472"/>
                  </a:lnTo>
                  <a:lnTo>
                    <a:pt x="230619" y="83464"/>
                  </a:lnTo>
                  <a:lnTo>
                    <a:pt x="231736" y="82880"/>
                  </a:lnTo>
                  <a:lnTo>
                    <a:pt x="233070" y="81546"/>
                  </a:lnTo>
                  <a:lnTo>
                    <a:pt x="258914" y="55702"/>
                  </a:lnTo>
                  <a:lnTo>
                    <a:pt x="270052" y="44564"/>
                  </a:lnTo>
                  <a:close/>
                </a:path>
                <a:path w="1155065" h="346075">
                  <a:moveTo>
                    <a:pt x="890714" y="268897"/>
                  </a:moveTo>
                  <a:lnTo>
                    <a:pt x="875220" y="268897"/>
                  </a:lnTo>
                  <a:lnTo>
                    <a:pt x="875220" y="284441"/>
                  </a:lnTo>
                  <a:lnTo>
                    <a:pt x="875220" y="330009"/>
                  </a:lnTo>
                  <a:lnTo>
                    <a:pt x="829792" y="330009"/>
                  </a:lnTo>
                  <a:lnTo>
                    <a:pt x="829792" y="284441"/>
                  </a:lnTo>
                  <a:lnTo>
                    <a:pt x="875220" y="284441"/>
                  </a:lnTo>
                  <a:lnTo>
                    <a:pt x="875220" y="268897"/>
                  </a:lnTo>
                  <a:lnTo>
                    <a:pt x="814298" y="268897"/>
                  </a:lnTo>
                  <a:lnTo>
                    <a:pt x="814298" y="345541"/>
                  </a:lnTo>
                  <a:lnTo>
                    <a:pt x="890714" y="345541"/>
                  </a:lnTo>
                  <a:lnTo>
                    <a:pt x="890714" y="330009"/>
                  </a:lnTo>
                  <a:lnTo>
                    <a:pt x="890714" y="284441"/>
                  </a:lnTo>
                  <a:lnTo>
                    <a:pt x="890714" y="268897"/>
                  </a:lnTo>
                  <a:close/>
                </a:path>
                <a:path w="1155065" h="346075">
                  <a:moveTo>
                    <a:pt x="890714" y="180644"/>
                  </a:moveTo>
                  <a:lnTo>
                    <a:pt x="875220" y="180644"/>
                  </a:lnTo>
                  <a:lnTo>
                    <a:pt x="875220" y="196176"/>
                  </a:lnTo>
                  <a:lnTo>
                    <a:pt x="875220" y="241744"/>
                  </a:lnTo>
                  <a:lnTo>
                    <a:pt x="829792" y="241744"/>
                  </a:lnTo>
                  <a:lnTo>
                    <a:pt x="829792" y="196176"/>
                  </a:lnTo>
                  <a:lnTo>
                    <a:pt x="875220" y="196176"/>
                  </a:lnTo>
                  <a:lnTo>
                    <a:pt x="875220" y="180644"/>
                  </a:lnTo>
                  <a:lnTo>
                    <a:pt x="814298" y="180644"/>
                  </a:lnTo>
                  <a:lnTo>
                    <a:pt x="814298" y="257289"/>
                  </a:lnTo>
                  <a:lnTo>
                    <a:pt x="890714" y="257289"/>
                  </a:lnTo>
                  <a:lnTo>
                    <a:pt x="890714" y="241744"/>
                  </a:lnTo>
                  <a:lnTo>
                    <a:pt x="890714" y="196176"/>
                  </a:lnTo>
                  <a:lnTo>
                    <a:pt x="890714" y="180644"/>
                  </a:lnTo>
                  <a:close/>
                </a:path>
                <a:path w="1155065" h="346075">
                  <a:moveTo>
                    <a:pt x="890714" y="92379"/>
                  </a:moveTo>
                  <a:lnTo>
                    <a:pt x="875220" y="92379"/>
                  </a:lnTo>
                  <a:lnTo>
                    <a:pt x="875220" y="107924"/>
                  </a:lnTo>
                  <a:lnTo>
                    <a:pt x="875220" y="153479"/>
                  </a:lnTo>
                  <a:lnTo>
                    <a:pt x="829792" y="153479"/>
                  </a:lnTo>
                  <a:lnTo>
                    <a:pt x="829792" y="107924"/>
                  </a:lnTo>
                  <a:lnTo>
                    <a:pt x="875220" y="107924"/>
                  </a:lnTo>
                  <a:lnTo>
                    <a:pt x="875220" y="92379"/>
                  </a:lnTo>
                  <a:lnTo>
                    <a:pt x="814298" y="92379"/>
                  </a:lnTo>
                  <a:lnTo>
                    <a:pt x="814298" y="169024"/>
                  </a:lnTo>
                  <a:lnTo>
                    <a:pt x="890714" y="169024"/>
                  </a:lnTo>
                  <a:lnTo>
                    <a:pt x="890714" y="153479"/>
                  </a:lnTo>
                  <a:lnTo>
                    <a:pt x="890714" y="107924"/>
                  </a:lnTo>
                  <a:lnTo>
                    <a:pt x="890714" y="92379"/>
                  </a:lnTo>
                  <a:close/>
                </a:path>
                <a:path w="1155065" h="346075">
                  <a:moveTo>
                    <a:pt x="890714" y="4127"/>
                  </a:moveTo>
                  <a:lnTo>
                    <a:pt x="875220" y="4127"/>
                  </a:lnTo>
                  <a:lnTo>
                    <a:pt x="875220" y="19672"/>
                  </a:lnTo>
                  <a:lnTo>
                    <a:pt x="875220" y="65227"/>
                  </a:lnTo>
                  <a:lnTo>
                    <a:pt x="829792" y="65227"/>
                  </a:lnTo>
                  <a:lnTo>
                    <a:pt x="829792" y="19672"/>
                  </a:lnTo>
                  <a:lnTo>
                    <a:pt x="875220" y="19672"/>
                  </a:lnTo>
                  <a:lnTo>
                    <a:pt x="875220" y="4127"/>
                  </a:lnTo>
                  <a:lnTo>
                    <a:pt x="814298" y="4127"/>
                  </a:lnTo>
                  <a:lnTo>
                    <a:pt x="814298" y="80772"/>
                  </a:lnTo>
                  <a:lnTo>
                    <a:pt x="890714" y="80772"/>
                  </a:lnTo>
                  <a:lnTo>
                    <a:pt x="890714" y="65227"/>
                  </a:lnTo>
                  <a:lnTo>
                    <a:pt x="890714" y="19672"/>
                  </a:lnTo>
                  <a:lnTo>
                    <a:pt x="890714" y="4127"/>
                  </a:lnTo>
                  <a:close/>
                </a:path>
                <a:path w="1155065" h="346075">
                  <a:moveTo>
                    <a:pt x="1154696" y="268897"/>
                  </a:moveTo>
                  <a:lnTo>
                    <a:pt x="1139190" y="268897"/>
                  </a:lnTo>
                  <a:lnTo>
                    <a:pt x="1139190" y="284441"/>
                  </a:lnTo>
                  <a:lnTo>
                    <a:pt x="1139190" y="330009"/>
                  </a:lnTo>
                  <a:lnTo>
                    <a:pt x="917790" y="330009"/>
                  </a:lnTo>
                  <a:lnTo>
                    <a:pt x="917790" y="284441"/>
                  </a:lnTo>
                  <a:lnTo>
                    <a:pt x="1139190" y="284441"/>
                  </a:lnTo>
                  <a:lnTo>
                    <a:pt x="1139190" y="268897"/>
                  </a:lnTo>
                  <a:lnTo>
                    <a:pt x="902284" y="268897"/>
                  </a:lnTo>
                  <a:lnTo>
                    <a:pt x="902284" y="345541"/>
                  </a:lnTo>
                  <a:lnTo>
                    <a:pt x="1154696" y="345541"/>
                  </a:lnTo>
                  <a:lnTo>
                    <a:pt x="1154696" y="330009"/>
                  </a:lnTo>
                  <a:lnTo>
                    <a:pt x="1154696" y="284441"/>
                  </a:lnTo>
                  <a:lnTo>
                    <a:pt x="1154696" y="268897"/>
                  </a:lnTo>
                  <a:close/>
                </a:path>
                <a:path w="1155065" h="346075">
                  <a:moveTo>
                    <a:pt x="1154696" y="180644"/>
                  </a:moveTo>
                  <a:lnTo>
                    <a:pt x="1139190" y="180644"/>
                  </a:lnTo>
                  <a:lnTo>
                    <a:pt x="1139190" y="196176"/>
                  </a:lnTo>
                  <a:lnTo>
                    <a:pt x="1139190" y="241744"/>
                  </a:lnTo>
                  <a:lnTo>
                    <a:pt x="917790" y="241744"/>
                  </a:lnTo>
                  <a:lnTo>
                    <a:pt x="917790" y="196176"/>
                  </a:lnTo>
                  <a:lnTo>
                    <a:pt x="1139190" y="196176"/>
                  </a:lnTo>
                  <a:lnTo>
                    <a:pt x="1139190" y="180644"/>
                  </a:lnTo>
                  <a:lnTo>
                    <a:pt x="902284" y="180644"/>
                  </a:lnTo>
                  <a:lnTo>
                    <a:pt x="902284" y="257289"/>
                  </a:lnTo>
                  <a:lnTo>
                    <a:pt x="1154696" y="257289"/>
                  </a:lnTo>
                  <a:lnTo>
                    <a:pt x="1154696" y="241744"/>
                  </a:lnTo>
                  <a:lnTo>
                    <a:pt x="1154696" y="196176"/>
                  </a:lnTo>
                  <a:lnTo>
                    <a:pt x="1154696" y="180644"/>
                  </a:lnTo>
                  <a:close/>
                </a:path>
                <a:path w="1155065" h="346075">
                  <a:moveTo>
                    <a:pt x="1154696" y="92379"/>
                  </a:moveTo>
                  <a:lnTo>
                    <a:pt x="1139190" y="92379"/>
                  </a:lnTo>
                  <a:lnTo>
                    <a:pt x="1139190" y="107924"/>
                  </a:lnTo>
                  <a:lnTo>
                    <a:pt x="1139190" y="153479"/>
                  </a:lnTo>
                  <a:lnTo>
                    <a:pt x="917790" y="153479"/>
                  </a:lnTo>
                  <a:lnTo>
                    <a:pt x="917790" y="107924"/>
                  </a:lnTo>
                  <a:lnTo>
                    <a:pt x="1139190" y="107924"/>
                  </a:lnTo>
                  <a:lnTo>
                    <a:pt x="1139190" y="92379"/>
                  </a:lnTo>
                  <a:lnTo>
                    <a:pt x="902284" y="92379"/>
                  </a:lnTo>
                  <a:lnTo>
                    <a:pt x="902284" y="169024"/>
                  </a:lnTo>
                  <a:lnTo>
                    <a:pt x="1154696" y="169024"/>
                  </a:lnTo>
                  <a:lnTo>
                    <a:pt x="1154696" y="153479"/>
                  </a:lnTo>
                  <a:lnTo>
                    <a:pt x="1154696" y="107924"/>
                  </a:lnTo>
                  <a:lnTo>
                    <a:pt x="1154696" y="92379"/>
                  </a:lnTo>
                  <a:close/>
                </a:path>
                <a:path w="1155065" h="346075">
                  <a:moveTo>
                    <a:pt x="1154696" y="4127"/>
                  </a:moveTo>
                  <a:lnTo>
                    <a:pt x="1139190" y="4127"/>
                  </a:lnTo>
                  <a:lnTo>
                    <a:pt x="1139190" y="19672"/>
                  </a:lnTo>
                  <a:lnTo>
                    <a:pt x="1139190" y="65227"/>
                  </a:lnTo>
                  <a:lnTo>
                    <a:pt x="917790" y="65227"/>
                  </a:lnTo>
                  <a:lnTo>
                    <a:pt x="917790" y="19672"/>
                  </a:lnTo>
                  <a:lnTo>
                    <a:pt x="1139190" y="19672"/>
                  </a:lnTo>
                  <a:lnTo>
                    <a:pt x="1139190" y="4127"/>
                  </a:lnTo>
                  <a:lnTo>
                    <a:pt x="902284" y="4127"/>
                  </a:lnTo>
                  <a:lnTo>
                    <a:pt x="902284" y="80772"/>
                  </a:lnTo>
                  <a:lnTo>
                    <a:pt x="1154696" y="80772"/>
                  </a:lnTo>
                  <a:lnTo>
                    <a:pt x="1154696" y="65227"/>
                  </a:lnTo>
                  <a:lnTo>
                    <a:pt x="1154696" y="19672"/>
                  </a:lnTo>
                  <a:lnTo>
                    <a:pt x="1154696" y="4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61347" y="2774569"/>
              <a:ext cx="541781" cy="13677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3251" y="2973197"/>
              <a:ext cx="1163193" cy="1438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90532" y="2480055"/>
              <a:ext cx="346075" cy="304800"/>
            </a:xfrm>
            <a:custGeom>
              <a:avLst/>
              <a:gdLst/>
              <a:ahLst/>
              <a:cxnLst/>
              <a:rect l="l" t="t" r="r" b="b"/>
              <a:pathLst>
                <a:path w="346075" h="304800">
                  <a:moveTo>
                    <a:pt x="339471" y="0"/>
                  </a:moveTo>
                  <a:lnTo>
                    <a:pt x="324191" y="35386"/>
                  </a:lnTo>
                  <a:lnTo>
                    <a:pt x="300724" y="68163"/>
                  </a:lnTo>
                  <a:lnTo>
                    <a:pt x="269811" y="97818"/>
                  </a:lnTo>
                  <a:lnTo>
                    <a:pt x="232191" y="123840"/>
                  </a:lnTo>
                  <a:lnTo>
                    <a:pt x="188603" y="145720"/>
                  </a:lnTo>
                  <a:lnTo>
                    <a:pt x="139789" y="162945"/>
                  </a:lnTo>
                  <a:lnTo>
                    <a:pt x="86487" y="175006"/>
                  </a:lnTo>
                  <a:lnTo>
                    <a:pt x="86487" y="131826"/>
                  </a:lnTo>
                  <a:lnTo>
                    <a:pt x="0" y="225425"/>
                  </a:lnTo>
                  <a:lnTo>
                    <a:pt x="86487" y="304800"/>
                  </a:lnTo>
                  <a:lnTo>
                    <a:pt x="86487" y="261493"/>
                  </a:lnTo>
                  <a:lnTo>
                    <a:pt x="143015" y="248520"/>
                  </a:lnTo>
                  <a:lnTo>
                    <a:pt x="193967" y="229948"/>
                  </a:lnTo>
                  <a:lnTo>
                    <a:pt x="238689" y="206454"/>
                  </a:lnTo>
                  <a:lnTo>
                    <a:pt x="276524" y="178715"/>
                  </a:lnTo>
                  <a:lnTo>
                    <a:pt x="306818" y="147406"/>
                  </a:lnTo>
                  <a:lnTo>
                    <a:pt x="328915" y="113204"/>
                  </a:lnTo>
                  <a:lnTo>
                    <a:pt x="342160" y="76784"/>
                  </a:lnTo>
                  <a:lnTo>
                    <a:pt x="345897" y="38824"/>
                  </a:lnTo>
                  <a:lnTo>
                    <a:pt x="339471" y="0"/>
                  </a:lnTo>
                  <a:close/>
                </a:path>
              </a:pathLst>
            </a:custGeom>
            <a:solidFill>
              <a:srgbClr val="3DC2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590532" y="2211323"/>
              <a:ext cx="346075" cy="312420"/>
            </a:xfrm>
            <a:custGeom>
              <a:avLst/>
              <a:gdLst/>
              <a:ahLst/>
              <a:cxnLst/>
              <a:rect l="l" t="t" r="r" b="b"/>
              <a:pathLst>
                <a:path w="346075" h="312419">
                  <a:moveTo>
                    <a:pt x="0" y="0"/>
                  </a:moveTo>
                  <a:lnTo>
                    <a:pt x="0" y="86487"/>
                  </a:lnTo>
                  <a:lnTo>
                    <a:pt x="56101" y="89438"/>
                  </a:lnTo>
                  <a:lnTo>
                    <a:pt x="109325" y="97983"/>
                  </a:lnTo>
                  <a:lnTo>
                    <a:pt x="158959" y="111655"/>
                  </a:lnTo>
                  <a:lnTo>
                    <a:pt x="204289" y="129992"/>
                  </a:lnTo>
                  <a:lnTo>
                    <a:pt x="244602" y="152526"/>
                  </a:lnTo>
                  <a:lnTo>
                    <a:pt x="279184" y="178795"/>
                  </a:lnTo>
                  <a:lnTo>
                    <a:pt x="307323" y="208333"/>
                  </a:lnTo>
                  <a:lnTo>
                    <a:pt x="328306" y="240675"/>
                  </a:lnTo>
                  <a:lnTo>
                    <a:pt x="345948" y="311912"/>
                  </a:lnTo>
                  <a:lnTo>
                    <a:pt x="345948" y="225425"/>
                  </a:lnTo>
                  <a:lnTo>
                    <a:pt x="328306" y="154188"/>
                  </a:lnTo>
                  <a:lnTo>
                    <a:pt x="307323" y="121846"/>
                  </a:lnTo>
                  <a:lnTo>
                    <a:pt x="279184" y="92308"/>
                  </a:lnTo>
                  <a:lnTo>
                    <a:pt x="244602" y="66039"/>
                  </a:lnTo>
                  <a:lnTo>
                    <a:pt x="204289" y="43505"/>
                  </a:lnTo>
                  <a:lnTo>
                    <a:pt x="158959" y="25168"/>
                  </a:lnTo>
                  <a:lnTo>
                    <a:pt x="109325" y="11496"/>
                  </a:lnTo>
                  <a:lnTo>
                    <a:pt x="56101" y="2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9C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0157" y="1411858"/>
              <a:ext cx="1455801" cy="1441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7953" y="1487601"/>
              <a:ext cx="1494210" cy="3685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0148" y="4178807"/>
              <a:ext cx="762000" cy="762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4775" y="4178807"/>
              <a:ext cx="762000" cy="7620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09403" y="4178807"/>
              <a:ext cx="762000" cy="7620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25556" y="4178807"/>
              <a:ext cx="762000" cy="7620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25994" y="3449573"/>
              <a:ext cx="2813685" cy="689610"/>
            </a:xfrm>
            <a:custGeom>
              <a:avLst/>
              <a:gdLst/>
              <a:ahLst/>
              <a:cxnLst/>
              <a:rect l="l" t="t" r="r" b="b"/>
              <a:pathLst>
                <a:path w="2813684" h="689610">
                  <a:moveTo>
                    <a:pt x="775843" y="89916"/>
                  </a:moveTo>
                  <a:lnTo>
                    <a:pt x="692277" y="106184"/>
                  </a:lnTo>
                  <a:lnTo>
                    <a:pt x="709396" y="128511"/>
                  </a:lnTo>
                  <a:lnTo>
                    <a:pt x="762" y="673227"/>
                  </a:lnTo>
                  <a:lnTo>
                    <a:pt x="0" y="679450"/>
                  </a:lnTo>
                  <a:lnTo>
                    <a:pt x="3302" y="683768"/>
                  </a:lnTo>
                  <a:lnTo>
                    <a:pt x="6604" y="688213"/>
                  </a:lnTo>
                  <a:lnTo>
                    <a:pt x="12827" y="688975"/>
                  </a:lnTo>
                  <a:lnTo>
                    <a:pt x="17272" y="685673"/>
                  </a:lnTo>
                  <a:lnTo>
                    <a:pt x="721461" y="144246"/>
                  </a:lnTo>
                  <a:lnTo>
                    <a:pt x="738632" y="166624"/>
                  </a:lnTo>
                  <a:lnTo>
                    <a:pt x="762469" y="117475"/>
                  </a:lnTo>
                  <a:lnTo>
                    <a:pt x="775843" y="89916"/>
                  </a:lnTo>
                  <a:close/>
                </a:path>
                <a:path w="2813684" h="689610">
                  <a:moveTo>
                    <a:pt x="1262380" y="76200"/>
                  </a:moveTo>
                  <a:lnTo>
                    <a:pt x="1251077" y="53594"/>
                  </a:lnTo>
                  <a:lnTo>
                    <a:pt x="1224280" y="0"/>
                  </a:lnTo>
                  <a:lnTo>
                    <a:pt x="1186180" y="76200"/>
                  </a:lnTo>
                  <a:lnTo>
                    <a:pt x="1214374" y="76200"/>
                  </a:lnTo>
                  <a:lnTo>
                    <a:pt x="1214374" y="682879"/>
                  </a:lnTo>
                  <a:lnTo>
                    <a:pt x="1218819" y="687324"/>
                  </a:lnTo>
                  <a:lnTo>
                    <a:pt x="1229741" y="687324"/>
                  </a:lnTo>
                  <a:lnTo>
                    <a:pt x="1234186" y="682879"/>
                  </a:lnTo>
                  <a:lnTo>
                    <a:pt x="1234186" y="76200"/>
                  </a:lnTo>
                  <a:lnTo>
                    <a:pt x="1262380" y="76200"/>
                  </a:lnTo>
                  <a:close/>
                </a:path>
                <a:path w="2813684" h="689610">
                  <a:moveTo>
                    <a:pt x="2813177" y="677926"/>
                  </a:moveTo>
                  <a:lnTo>
                    <a:pt x="2811399" y="671957"/>
                  </a:lnTo>
                  <a:lnTo>
                    <a:pt x="1784172" y="139065"/>
                  </a:lnTo>
                  <a:lnTo>
                    <a:pt x="1788528" y="130695"/>
                  </a:lnTo>
                  <a:lnTo>
                    <a:pt x="1797177" y="114058"/>
                  </a:lnTo>
                  <a:lnTo>
                    <a:pt x="1711960" y="112776"/>
                  </a:lnTo>
                  <a:lnTo>
                    <a:pt x="1761998" y="181737"/>
                  </a:lnTo>
                  <a:lnTo>
                    <a:pt x="1775053" y="156616"/>
                  </a:lnTo>
                  <a:lnTo>
                    <a:pt x="2797302" y="687070"/>
                  </a:lnTo>
                  <a:lnTo>
                    <a:pt x="2802255" y="689483"/>
                  </a:lnTo>
                  <a:lnTo>
                    <a:pt x="2808224" y="687705"/>
                  </a:lnTo>
                  <a:lnTo>
                    <a:pt x="2810764" y="682752"/>
                  </a:lnTo>
                  <a:lnTo>
                    <a:pt x="2813177" y="677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7753" y="5642165"/>
              <a:ext cx="2978277" cy="182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0482" y="1992756"/>
              <a:ext cx="1267968" cy="13944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77043" y="2194051"/>
              <a:ext cx="1433702" cy="14389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58044" y="1745929"/>
              <a:ext cx="620395" cy="684530"/>
            </a:xfrm>
            <a:custGeom>
              <a:avLst/>
              <a:gdLst/>
              <a:ahLst/>
              <a:cxnLst/>
              <a:rect l="l" t="t" r="r" b="b"/>
              <a:pathLst>
                <a:path w="620395" h="684530">
                  <a:moveTo>
                    <a:pt x="619909" y="0"/>
                  </a:moveTo>
                  <a:lnTo>
                    <a:pt x="108484" y="0"/>
                  </a:lnTo>
                  <a:lnTo>
                    <a:pt x="108484" y="683965"/>
                  </a:lnTo>
                  <a:lnTo>
                    <a:pt x="619909" y="683966"/>
                  </a:lnTo>
                  <a:lnTo>
                    <a:pt x="619909" y="652876"/>
                  </a:lnTo>
                  <a:lnTo>
                    <a:pt x="139479" y="652876"/>
                  </a:lnTo>
                  <a:lnTo>
                    <a:pt x="139479" y="31089"/>
                  </a:lnTo>
                  <a:lnTo>
                    <a:pt x="619909" y="31089"/>
                  </a:lnTo>
                  <a:lnTo>
                    <a:pt x="619909" y="0"/>
                  </a:lnTo>
                  <a:close/>
                </a:path>
                <a:path w="620395" h="684530">
                  <a:moveTo>
                    <a:pt x="619909" y="31089"/>
                  </a:moveTo>
                  <a:lnTo>
                    <a:pt x="588914" y="31089"/>
                  </a:lnTo>
                  <a:lnTo>
                    <a:pt x="588914" y="652876"/>
                  </a:lnTo>
                  <a:lnTo>
                    <a:pt x="619909" y="652876"/>
                  </a:lnTo>
                  <a:lnTo>
                    <a:pt x="619909" y="31089"/>
                  </a:lnTo>
                  <a:close/>
                </a:path>
                <a:path w="620395" h="684530">
                  <a:moveTo>
                    <a:pt x="557918" y="590697"/>
                  </a:moveTo>
                  <a:lnTo>
                    <a:pt x="185972" y="590697"/>
                  </a:lnTo>
                  <a:lnTo>
                    <a:pt x="185972" y="621786"/>
                  </a:lnTo>
                  <a:lnTo>
                    <a:pt x="557918" y="621787"/>
                  </a:lnTo>
                  <a:lnTo>
                    <a:pt x="557918" y="590697"/>
                  </a:lnTo>
                  <a:close/>
                </a:path>
                <a:path w="620395" h="684530">
                  <a:moveTo>
                    <a:pt x="557918" y="528521"/>
                  </a:moveTo>
                  <a:lnTo>
                    <a:pt x="185972" y="528521"/>
                  </a:lnTo>
                  <a:lnTo>
                    <a:pt x="185972" y="559610"/>
                  </a:lnTo>
                  <a:lnTo>
                    <a:pt x="557918" y="559610"/>
                  </a:lnTo>
                  <a:lnTo>
                    <a:pt x="557918" y="528521"/>
                  </a:lnTo>
                  <a:close/>
                </a:path>
                <a:path w="620395" h="684530">
                  <a:moveTo>
                    <a:pt x="371945" y="170992"/>
                  </a:moveTo>
                  <a:lnTo>
                    <a:pt x="332398" y="172194"/>
                  </a:lnTo>
                  <a:lnTo>
                    <a:pt x="280828" y="178084"/>
                  </a:lnTo>
                  <a:lnTo>
                    <a:pt x="236073" y="192086"/>
                  </a:lnTo>
                  <a:lnTo>
                    <a:pt x="216968" y="217626"/>
                  </a:lnTo>
                  <a:lnTo>
                    <a:pt x="216968" y="223209"/>
                  </a:lnTo>
                  <a:lnTo>
                    <a:pt x="218996" y="228106"/>
                  </a:lnTo>
                  <a:lnTo>
                    <a:pt x="222521" y="232419"/>
                  </a:lnTo>
                  <a:lnTo>
                    <a:pt x="325452" y="438918"/>
                  </a:lnTo>
                  <a:lnTo>
                    <a:pt x="325452" y="512976"/>
                  </a:lnTo>
                  <a:lnTo>
                    <a:pt x="418439" y="512976"/>
                  </a:lnTo>
                  <a:lnTo>
                    <a:pt x="418439" y="481887"/>
                  </a:lnTo>
                  <a:lnTo>
                    <a:pt x="356448" y="481887"/>
                  </a:lnTo>
                  <a:lnTo>
                    <a:pt x="356448" y="431586"/>
                  </a:lnTo>
                  <a:lnTo>
                    <a:pt x="268201" y="254545"/>
                  </a:lnTo>
                  <a:lnTo>
                    <a:pt x="510341" y="254545"/>
                  </a:lnTo>
                  <a:lnTo>
                    <a:pt x="520995" y="233171"/>
                  </a:lnTo>
                  <a:lnTo>
                    <a:pt x="371945" y="233171"/>
                  </a:lnTo>
                  <a:lnTo>
                    <a:pt x="329961" y="231705"/>
                  </a:lnTo>
                  <a:lnTo>
                    <a:pt x="270585" y="222946"/>
                  </a:lnTo>
                  <a:lnTo>
                    <a:pt x="253917" y="217626"/>
                  </a:lnTo>
                  <a:lnTo>
                    <a:pt x="270585" y="212317"/>
                  </a:lnTo>
                  <a:lnTo>
                    <a:pt x="296053" y="207294"/>
                  </a:lnTo>
                  <a:lnTo>
                    <a:pt x="329961" y="203550"/>
                  </a:lnTo>
                  <a:lnTo>
                    <a:pt x="371945" y="202081"/>
                  </a:lnTo>
                  <a:lnTo>
                    <a:pt x="515296" y="202081"/>
                  </a:lnTo>
                  <a:lnTo>
                    <a:pt x="507820" y="192087"/>
                  </a:lnTo>
                  <a:lnTo>
                    <a:pt x="463067" y="178084"/>
                  </a:lnTo>
                  <a:lnTo>
                    <a:pt x="411498" y="172194"/>
                  </a:lnTo>
                  <a:lnTo>
                    <a:pt x="371945" y="170992"/>
                  </a:lnTo>
                  <a:close/>
                </a:path>
                <a:path w="620395" h="684530">
                  <a:moveTo>
                    <a:pt x="510341" y="254545"/>
                  </a:moveTo>
                  <a:lnTo>
                    <a:pt x="475703" y="254545"/>
                  </a:lnTo>
                  <a:lnTo>
                    <a:pt x="387443" y="431586"/>
                  </a:lnTo>
                  <a:lnTo>
                    <a:pt x="387443" y="481887"/>
                  </a:lnTo>
                  <a:lnTo>
                    <a:pt x="418439" y="481887"/>
                  </a:lnTo>
                  <a:lnTo>
                    <a:pt x="418439" y="438918"/>
                  </a:lnTo>
                  <a:lnTo>
                    <a:pt x="510341" y="254545"/>
                  </a:lnTo>
                  <a:close/>
                </a:path>
                <a:path w="620395" h="684530">
                  <a:moveTo>
                    <a:pt x="475703" y="254545"/>
                  </a:moveTo>
                  <a:lnTo>
                    <a:pt x="268201" y="254545"/>
                  </a:lnTo>
                  <a:lnTo>
                    <a:pt x="297046" y="259713"/>
                  </a:lnTo>
                  <a:lnTo>
                    <a:pt x="326190" y="262647"/>
                  </a:lnTo>
                  <a:lnTo>
                    <a:pt x="352276" y="263959"/>
                  </a:lnTo>
                  <a:lnTo>
                    <a:pt x="371945" y="264260"/>
                  </a:lnTo>
                  <a:lnTo>
                    <a:pt x="391625" y="263959"/>
                  </a:lnTo>
                  <a:lnTo>
                    <a:pt x="417717" y="262647"/>
                  </a:lnTo>
                  <a:lnTo>
                    <a:pt x="446863" y="259713"/>
                  </a:lnTo>
                  <a:lnTo>
                    <a:pt x="475703" y="254545"/>
                  </a:lnTo>
                  <a:close/>
                </a:path>
                <a:path w="620395" h="684530">
                  <a:moveTo>
                    <a:pt x="515296" y="202081"/>
                  </a:moveTo>
                  <a:lnTo>
                    <a:pt x="371945" y="202081"/>
                  </a:lnTo>
                  <a:lnTo>
                    <a:pt x="413941" y="203550"/>
                  </a:lnTo>
                  <a:lnTo>
                    <a:pt x="447859" y="207294"/>
                  </a:lnTo>
                  <a:lnTo>
                    <a:pt x="473330" y="212317"/>
                  </a:lnTo>
                  <a:lnTo>
                    <a:pt x="489987" y="217626"/>
                  </a:lnTo>
                  <a:lnTo>
                    <a:pt x="473330" y="222946"/>
                  </a:lnTo>
                  <a:lnTo>
                    <a:pt x="447859" y="227968"/>
                  </a:lnTo>
                  <a:lnTo>
                    <a:pt x="413941" y="231706"/>
                  </a:lnTo>
                  <a:lnTo>
                    <a:pt x="371945" y="233171"/>
                  </a:lnTo>
                  <a:lnTo>
                    <a:pt x="520995" y="233171"/>
                  </a:lnTo>
                  <a:lnTo>
                    <a:pt x="521370" y="232419"/>
                  </a:lnTo>
                  <a:lnTo>
                    <a:pt x="524882" y="228106"/>
                  </a:lnTo>
                  <a:lnTo>
                    <a:pt x="526923" y="223209"/>
                  </a:lnTo>
                  <a:lnTo>
                    <a:pt x="526923" y="217626"/>
                  </a:lnTo>
                  <a:lnTo>
                    <a:pt x="515296" y="202081"/>
                  </a:lnTo>
                  <a:close/>
                </a:path>
                <a:path w="620395" h="684530">
                  <a:moveTo>
                    <a:pt x="557918" y="124358"/>
                  </a:moveTo>
                  <a:lnTo>
                    <a:pt x="185972" y="124357"/>
                  </a:lnTo>
                  <a:lnTo>
                    <a:pt x="185972" y="155447"/>
                  </a:lnTo>
                  <a:lnTo>
                    <a:pt x="557918" y="155447"/>
                  </a:lnTo>
                  <a:lnTo>
                    <a:pt x="557918" y="124358"/>
                  </a:lnTo>
                  <a:close/>
                </a:path>
                <a:path w="620395" h="684530">
                  <a:moveTo>
                    <a:pt x="557918" y="62179"/>
                  </a:moveTo>
                  <a:lnTo>
                    <a:pt x="185972" y="62179"/>
                  </a:lnTo>
                  <a:lnTo>
                    <a:pt x="185972" y="93268"/>
                  </a:lnTo>
                  <a:lnTo>
                    <a:pt x="557918" y="93268"/>
                  </a:lnTo>
                  <a:lnTo>
                    <a:pt x="557918" y="62179"/>
                  </a:lnTo>
                  <a:close/>
                </a:path>
                <a:path w="620395" h="684530">
                  <a:moveTo>
                    <a:pt x="77488" y="0"/>
                  </a:moveTo>
                  <a:lnTo>
                    <a:pt x="0" y="0"/>
                  </a:lnTo>
                  <a:lnTo>
                    <a:pt x="0" y="683965"/>
                  </a:lnTo>
                  <a:lnTo>
                    <a:pt x="77488" y="683965"/>
                  </a:lnTo>
                  <a:lnTo>
                    <a:pt x="77488" y="652876"/>
                  </a:lnTo>
                  <a:lnTo>
                    <a:pt x="30995" y="652876"/>
                  </a:lnTo>
                  <a:lnTo>
                    <a:pt x="30995" y="31089"/>
                  </a:lnTo>
                  <a:lnTo>
                    <a:pt x="77488" y="31089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52591" y="1738375"/>
              <a:ext cx="474345" cy="14427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631950" y="2290063"/>
            <a:ext cx="37274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35">
                <a:solidFill>
                  <a:srgbClr val="FFFFFF"/>
                </a:solidFill>
                <a:latin typeface="Trebuchet MS"/>
                <a:cs typeface="Trebuchet MS"/>
              </a:rPr>
              <a:t>Sal</a:t>
            </a:r>
            <a:r>
              <a:rPr dirty="0" sz="1150" spc="1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91892" y="2289175"/>
            <a:ext cx="956944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20">
                <a:solidFill>
                  <a:srgbClr val="FFFFFF"/>
                </a:solidFill>
                <a:latin typeface="Trebuchet MS"/>
                <a:cs typeface="Trebuchet MS"/>
              </a:rPr>
              <a:t>Opportunities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51672" y="2129155"/>
            <a:ext cx="371475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55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150" spc="55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150" spc="-10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150" spc="-2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150" spc="35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25078" y="2128266"/>
            <a:ext cx="956944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150" spc="20">
                <a:solidFill>
                  <a:srgbClr val="A6A6A6"/>
                </a:solidFill>
                <a:latin typeface="Trebuchet MS"/>
                <a:cs typeface="Trebuchet MS"/>
              </a:rPr>
              <a:t>Opportunities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81290" y="3084957"/>
            <a:ext cx="173799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10">
                <a:solidFill>
                  <a:srgbClr val="FFFFFF"/>
                </a:solidFill>
                <a:latin typeface="Trebuchet MS"/>
                <a:cs typeface="Trebuchet MS"/>
              </a:rPr>
              <a:t>eu_sales</a:t>
            </a:r>
            <a:r>
              <a:rPr dirty="0" sz="1650" spc="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3367" sz="2475" spc="60">
                <a:solidFill>
                  <a:srgbClr val="FFFFFF"/>
                </a:solidFill>
                <a:latin typeface="Trebuchet MS"/>
                <a:cs typeface="Trebuchet MS"/>
              </a:rPr>
              <a:t>eu_opps</a:t>
            </a:r>
            <a:endParaRPr baseline="3367" sz="2475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0913" y="1898142"/>
            <a:ext cx="6435090" cy="1191895"/>
            <a:chOff x="650913" y="1898142"/>
            <a:chExt cx="6435090" cy="1191895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0913" y="2954655"/>
              <a:ext cx="975956" cy="13525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202174" y="1898142"/>
              <a:ext cx="1883410" cy="76200"/>
            </a:xfrm>
            <a:custGeom>
              <a:avLst/>
              <a:gdLst/>
              <a:ahLst/>
              <a:cxnLst/>
              <a:rect l="l" t="t" r="r" b="b"/>
              <a:pathLst>
                <a:path w="1883409" h="76200">
                  <a:moveTo>
                    <a:pt x="1807209" y="0"/>
                  </a:moveTo>
                  <a:lnTo>
                    <a:pt x="1807209" y="76200"/>
                  </a:lnTo>
                  <a:lnTo>
                    <a:pt x="1863597" y="48006"/>
                  </a:lnTo>
                  <a:lnTo>
                    <a:pt x="1819909" y="48006"/>
                  </a:lnTo>
                  <a:lnTo>
                    <a:pt x="1819909" y="28194"/>
                  </a:lnTo>
                  <a:lnTo>
                    <a:pt x="1863598" y="28194"/>
                  </a:lnTo>
                  <a:lnTo>
                    <a:pt x="1807209" y="0"/>
                  </a:lnTo>
                  <a:close/>
                </a:path>
                <a:path w="1883409" h="76200">
                  <a:moveTo>
                    <a:pt x="1807209" y="28194"/>
                  </a:moveTo>
                  <a:lnTo>
                    <a:pt x="0" y="28194"/>
                  </a:lnTo>
                  <a:lnTo>
                    <a:pt x="0" y="48006"/>
                  </a:lnTo>
                  <a:lnTo>
                    <a:pt x="1807209" y="48006"/>
                  </a:lnTo>
                  <a:lnTo>
                    <a:pt x="1807209" y="28194"/>
                  </a:lnTo>
                  <a:close/>
                </a:path>
                <a:path w="1883409" h="76200">
                  <a:moveTo>
                    <a:pt x="1863598" y="28194"/>
                  </a:moveTo>
                  <a:lnTo>
                    <a:pt x="1819909" y="28194"/>
                  </a:lnTo>
                  <a:lnTo>
                    <a:pt x="1819909" y="48006"/>
                  </a:lnTo>
                  <a:lnTo>
                    <a:pt x="1863597" y="48006"/>
                  </a:lnTo>
                  <a:lnTo>
                    <a:pt x="1883409" y="38100"/>
                  </a:lnTo>
                  <a:lnTo>
                    <a:pt x="1863598" y="28194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30809" y="3928643"/>
            <a:ext cx="6553200" cy="18662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3800"/>
              </a:lnSpc>
              <a:spcBef>
                <a:spcPts val="90"/>
              </a:spcBef>
            </a:pPr>
            <a:r>
              <a:rPr dirty="0" sz="2100" spc="30">
                <a:solidFill>
                  <a:srgbClr val="FFFFFF"/>
                </a:solidFill>
                <a:latin typeface="Trebuchet MS"/>
                <a:cs typeface="Trebuchet MS"/>
              </a:rPr>
              <a:t>Producer</a:t>
            </a:r>
            <a:r>
              <a:rPr dirty="0" sz="2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rebuchet MS"/>
                <a:cs typeface="Trebuchet MS"/>
              </a:rPr>
              <a:t>GRANTs</a:t>
            </a:r>
            <a:r>
              <a:rPr dirty="0" sz="2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Trebuchet MS"/>
                <a:cs typeface="Trebuchet MS"/>
              </a:rPr>
              <a:t>consumers’</a:t>
            </a:r>
            <a:r>
              <a:rPr dirty="0" sz="2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Trebuchet MS"/>
                <a:cs typeface="Trebuchet MS"/>
              </a:rPr>
              <a:t>account </a:t>
            </a:r>
            <a:r>
              <a:rPr dirty="0" sz="2100" spc="-6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35">
                <a:solidFill>
                  <a:srgbClr val="FFFFFF"/>
                </a:solidFill>
                <a:latin typeface="Trebuchet MS"/>
                <a:cs typeface="Trebuchet MS"/>
              </a:rPr>
              <a:t>Consumer’s </a:t>
            </a:r>
            <a:r>
              <a:rPr dirty="0" sz="2100" spc="3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100" spc="15">
                <a:solidFill>
                  <a:srgbClr val="FFFFFF"/>
                </a:solidFill>
                <a:latin typeface="Trebuchet MS"/>
                <a:cs typeface="Trebuchet MS"/>
              </a:rPr>
              <a:t>lake 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admin </a:t>
            </a:r>
            <a:r>
              <a:rPr dirty="0" sz="2100" spc="40">
                <a:solidFill>
                  <a:srgbClr val="FFFFFF"/>
                </a:solidFill>
                <a:latin typeface="Trebuchet MS"/>
                <a:cs typeface="Trebuchet MS"/>
              </a:rPr>
              <a:t>configures </a:t>
            </a:r>
            <a:r>
              <a:rPr dirty="0" sz="2100" spc="45">
                <a:solidFill>
                  <a:srgbClr val="FFFFFF"/>
                </a:solidFill>
                <a:latin typeface="Trebuchet MS"/>
                <a:cs typeface="Trebuchet MS"/>
              </a:rPr>
              <a:t>permissions </a:t>
            </a:r>
            <a:r>
              <a:rPr dirty="0" sz="21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21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“soft</a:t>
            </a:r>
            <a:r>
              <a:rPr dirty="0" sz="2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links”</a:t>
            </a:r>
            <a:r>
              <a:rPr dirty="0" sz="2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rebuchet MS"/>
                <a:cs typeface="Trebuchet MS"/>
              </a:rPr>
              <a:t>shared</a:t>
            </a:r>
            <a:r>
              <a:rPr dirty="0" sz="21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2100" spc="20">
                <a:solidFill>
                  <a:srgbClr val="FFFFFF"/>
                </a:solidFill>
                <a:latin typeface="Trebuchet MS"/>
                <a:cs typeface="Trebuchet MS"/>
              </a:rPr>
              <a:t>Analytic</a:t>
            </a:r>
            <a:r>
              <a:rPr dirty="0" sz="21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rebuchet MS"/>
                <a:cs typeface="Trebuchet MS"/>
              </a:rPr>
              <a:t>engines</a:t>
            </a:r>
            <a:r>
              <a:rPr dirty="0" sz="2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15">
                <a:solidFill>
                  <a:srgbClr val="FFFFFF"/>
                </a:solidFill>
                <a:latin typeface="Trebuchet MS"/>
                <a:cs typeface="Trebuchet MS"/>
              </a:rPr>
              <a:t>utilize</a:t>
            </a:r>
            <a:r>
              <a:rPr dirty="0" sz="2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“soft</a:t>
            </a:r>
            <a:r>
              <a:rPr dirty="0" sz="2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Trebuchet MS"/>
                <a:cs typeface="Trebuchet MS"/>
              </a:rPr>
              <a:t>links”</a:t>
            </a:r>
            <a:r>
              <a:rPr dirty="0" sz="21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Trebuchet MS"/>
                <a:cs typeface="Trebuchet MS"/>
              </a:rPr>
              <a:t>before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779170" y="2369312"/>
            <a:ext cx="520065" cy="36322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 indent="89535">
              <a:lnSpc>
                <a:spcPts val="1260"/>
              </a:lnSpc>
              <a:spcBef>
                <a:spcPts val="254"/>
              </a:spcBef>
            </a:pPr>
            <a:r>
              <a:rPr dirty="0" sz="1150" spc="2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1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255891" y="2455544"/>
            <a:ext cx="520065" cy="36322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5080" indent="89535">
              <a:lnSpc>
                <a:spcPts val="1260"/>
              </a:lnSpc>
              <a:spcBef>
                <a:spcPts val="254"/>
              </a:spcBef>
            </a:pPr>
            <a:r>
              <a:rPr dirty="0" sz="1150" spc="2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1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50" spc="1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11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11726" y="2352801"/>
            <a:ext cx="818515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7305">
              <a:lnSpc>
                <a:spcPts val="1500"/>
              </a:lnSpc>
              <a:spcBef>
                <a:spcPts val="130"/>
              </a:spcBef>
            </a:pP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300" spc="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ts val="1500"/>
              </a:lnSpc>
            </a:pP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3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300" spc="6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300" spc="7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33233" y="4912614"/>
            <a:ext cx="651510" cy="41148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50800" marR="5080" indent="-38100">
              <a:lnSpc>
                <a:spcPts val="1440"/>
              </a:lnSpc>
              <a:spcBef>
                <a:spcPts val="280"/>
              </a:spcBef>
            </a:pP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zon  </a:t>
            </a:r>
            <a:r>
              <a:rPr dirty="0" sz="1300" spc="40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684132" y="4946141"/>
            <a:ext cx="387350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1500"/>
              </a:lnSpc>
              <a:spcBef>
                <a:spcPts val="130"/>
              </a:spcBef>
            </a:pPr>
            <a:r>
              <a:rPr dirty="0" sz="1300" spc="8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300">
              <a:latin typeface="Trebuchet MS"/>
              <a:cs typeface="Trebuchet MS"/>
            </a:endParaRPr>
          </a:p>
          <a:p>
            <a:pPr marL="15240">
              <a:lnSpc>
                <a:spcPts val="15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719564" y="4932934"/>
            <a:ext cx="651510" cy="41148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55575" marR="5080" indent="-143510">
              <a:lnSpc>
                <a:spcPts val="1440"/>
              </a:lnSpc>
              <a:spcBef>
                <a:spcPts val="280"/>
              </a:spcBef>
            </a:pPr>
            <a:r>
              <a:rPr dirty="0" sz="13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3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300" spc="45">
                <a:solidFill>
                  <a:srgbClr val="FFFFFF"/>
                </a:solidFill>
                <a:latin typeface="Trebuchet MS"/>
                <a:cs typeface="Trebuchet MS"/>
              </a:rPr>
              <a:t>zon  </a:t>
            </a:r>
            <a:r>
              <a:rPr dirty="0" sz="1300" spc="9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77498" y="4944617"/>
            <a:ext cx="660400" cy="4114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7145">
              <a:lnSpc>
                <a:spcPts val="1500"/>
              </a:lnSpc>
              <a:spcBef>
                <a:spcPts val="130"/>
              </a:spcBef>
            </a:pP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1300">
              <a:latin typeface="Trebuchet MS"/>
              <a:cs typeface="Trebuchet MS"/>
            </a:endParaRPr>
          </a:p>
          <a:p>
            <a:pPr marL="12700">
              <a:lnSpc>
                <a:spcPts val="1500"/>
              </a:lnSpc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Redshift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91655" y="1533144"/>
            <a:ext cx="5072380" cy="2569845"/>
            <a:chOff x="6391655" y="1533144"/>
            <a:chExt cx="5072380" cy="25698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55" y="1533144"/>
              <a:ext cx="5071872" cy="25694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721851" y="1980945"/>
              <a:ext cx="478155" cy="252095"/>
            </a:xfrm>
            <a:custGeom>
              <a:avLst/>
              <a:gdLst/>
              <a:ahLst/>
              <a:cxnLst/>
              <a:rect l="l" t="t" r="r" b="b"/>
              <a:pathLst>
                <a:path w="478154" h="252094">
                  <a:moveTo>
                    <a:pt x="119379" y="95123"/>
                  </a:moveTo>
                  <a:lnTo>
                    <a:pt x="0" y="248412"/>
                  </a:lnTo>
                  <a:lnTo>
                    <a:pt x="194182" y="251967"/>
                  </a:lnTo>
                  <a:lnTo>
                    <a:pt x="175224" y="212216"/>
                  </a:lnTo>
                  <a:lnTo>
                    <a:pt x="143128" y="212216"/>
                  </a:lnTo>
                  <a:lnTo>
                    <a:pt x="118237" y="159892"/>
                  </a:lnTo>
                  <a:lnTo>
                    <a:pt x="144329" y="147435"/>
                  </a:lnTo>
                  <a:lnTo>
                    <a:pt x="119379" y="95123"/>
                  </a:lnTo>
                  <a:close/>
                </a:path>
                <a:path w="478154" h="252094">
                  <a:moveTo>
                    <a:pt x="144329" y="147435"/>
                  </a:moveTo>
                  <a:lnTo>
                    <a:pt x="118237" y="159892"/>
                  </a:lnTo>
                  <a:lnTo>
                    <a:pt x="143128" y="212216"/>
                  </a:lnTo>
                  <a:lnTo>
                    <a:pt x="169273" y="199739"/>
                  </a:lnTo>
                  <a:lnTo>
                    <a:pt x="144329" y="147435"/>
                  </a:lnTo>
                  <a:close/>
                </a:path>
                <a:path w="478154" h="252094">
                  <a:moveTo>
                    <a:pt x="169273" y="199739"/>
                  </a:moveTo>
                  <a:lnTo>
                    <a:pt x="143128" y="212216"/>
                  </a:lnTo>
                  <a:lnTo>
                    <a:pt x="175224" y="212216"/>
                  </a:lnTo>
                  <a:lnTo>
                    <a:pt x="169273" y="199739"/>
                  </a:lnTo>
                  <a:close/>
                </a:path>
                <a:path w="478154" h="252094">
                  <a:moveTo>
                    <a:pt x="453136" y="0"/>
                  </a:moveTo>
                  <a:lnTo>
                    <a:pt x="144329" y="147435"/>
                  </a:lnTo>
                  <a:lnTo>
                    <a:pt x="169273" y="199739"/>
                  </a:lnTo>
                  <a:lnTo>
                    <a:pt x="478154" y="52324"/>
                  </a:lnTo>
                  <a:lnTo>
                    <a:pt x="4531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69886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50" b="1">
                <a:latin typeface="Trebuchet MS"/>
                <a:cs typeface="Trebuchet MS"/>
              </a:rPr>
              <a:t>Setting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up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-40" b="1">
                <a:latin typeface="Trebuchet MS"/>
                <a:cs typeface="Trebuchet MS"/>
              </a:rPr>
              <a:t>LF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cross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65" b="1">
                <a:latin typeface="Trebuchet MS"/>
                <a:cs typeface="Trebuchet MS"/>
              </a:rPr>
              <a:t>account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sharing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655" y="1342644"/>
            <a:ext cx="4501896" cy="25466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57655" y="4273296"/>
            <a:ext cx="4326890" cy="2303145"/>
            <a:chOff x="1057655" y="4273296"/>
            <a:chExt cx="4326890" cy="23031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655" y="4273296"/>
              <a:ext cx="4326636" cy="23027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58696" y="4792726"/>
              <a:ext cx="508634" cy="1515745"/>
            </a:xfrm>
            <a:custGeom>
              <a:avLst/>
              <a:gdLst/>
              <a:ahLst/>
              <a:cxnLst/>
              <a:rect l="l" t="t" r="r" b="b"/>
              <a:pathLst>
                <a:path w="508635" h="1515745">
                  <a:moveTo>
                    <a:pt x="478155" y="52324"/>
                  </a:moveTo>
                  <a:lnTo>
                    <a:pt x="453136" y="0"/>
                  </a:lnTo>
                  <a:lnTo>
                    <a:pt x="144322" y="147447"/>
                  </a:lnTo>
                  <a:lnTo>
                    <a:pt x="119380" y="95123"/>
                  </a:lnTo>
                  <a:lnTo>
                    <a:pt x="0" y="248412"/>
                  </a:lnTo>
                  <a:lnTo>
                    <a:pt x="194183" y="251968"/>
                  </a:lnTo>
                  <a:lnTo>
                    <a:pt x="175221" y="212217"/>
                  </a:lnTo>
                  <a:lnTo>
                    <a:pt x="169265" y="199745"/>
                  </a:lnTo>
                  <a:lnTo>
                    <a:pt x="478155" y="52324"/>
                  </a:lnTo>
                  <a:close/>
                </a:path>
                <a:path w="508635" h="1515745">
                  <a:moveTo>
                    <a:pt x="508635" y="1315681"/>
                  </a:moveTo>
                  <a:lnTo>
                    <a:pt x="483616" y="1263421"/>
                  </a:lnTo>
                  <a:lnTo>
                    <a:pt x="174802" y="1410868"/>
                  </a:lnTo>
                  <a:lnTo>
                    <a:pt x="149860" y="1358569"/>
                  </a:lnTo>
                  <a:lnTo>
                    <a:pt x="30480" y="1511808"/>
                  </a:lnTo>
                  <a:lnTo>
                    <a:pt x="224663" y="1515364"/>
                  </a:lnTo>
                  <a:lnTo>
                    <a:pt x="205676" y="1475574"/>
                  </a:lnTo>
                  <a:lnTo>
                    <a:pt x="199720" y="1463116"/>
                  </a:lnTo>
                  <a:lnTo>
                    <a:pt x="508635" y="131568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15390" y="3896359"/>
            <a:ext cx="274510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2.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ourc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5390" y="951738"/>
            <a:ext cx="912558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47030" algn="l"/>
              </a:tabLst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1.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principals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(account)	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Specify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exact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340083" y="0"/>
            <a:ext cx="852169" cy="402590"/>
          </a:xfrm>
          <a:custGeom>
            <a:avLst/>
            <a:gdLst/>
            <a:ahLst/>
            <a:cxnLst/>
            <a:rect l="l" t="t" r="r" b="b"/>
            <a:pathLst>
              <a:path w="852170" h="402590">
                <a:moveTo>
                  <a:pt x="0" y="402336"/>
                </a:moveTo>
                <a:lnTo>
                  <a:pt x="851916" y="402336"/>
                </a:lnTo>
                <a:lnTo>
                  <a:pt x="851916" y="0"/>
                </a:lnTo>
                <a:lnTo>
                  <a:pt x="0" y="0"/>
                </a:lnTo>
                <a:lnTo>
                  <a:pt x="0" y="402336"/>
                </a:lnTo>
                <a:close/>
              </a:path>
            </a:pathLst>
          </a:custGeom>
          <a:solidFill>
            <a:srgbClr val="FF52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474322" y="31495"/>
            <a:ext cx="587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1800" spc="12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21408" y="1235709"/>
            <a:ext cx="3070860" cy="1488440"/>
          </a:xfrm>
          <a:custGeom>
            <a:avLst/>
            <a:gdLst/>
            <a:ahLst/>
            <a:cxnLst/>
            <a:rect l="l" t="t" r="r" b="b"/>
            <a:pathLst>
              <a:path w="3070860" h="1488439">
                <a:moveTo>
                  <a:pt x="478155" y="1288288"/>
                </a:moveTo>
                <a:lnTo>
                  <a:pt x="453136" y="1235964"/>
                </a:lnTo>
                <a:lnTo>
                  <a:pt x="144322" y="1383411"/>
                </a:lnTo>
                <a:lnTo>
                  <a:pt x="119380" y="1331087"/>
                </a:lnTo>
                <a:lnTo>
                  <a:pt x="0" y="1484376"/>
                </a:lnTo>
                <a:lnTo>
                  <a:pt x="194183" y="1487932"/>
                </a:lnTo>
                <a:lnTo>
                  <a:pt x="175221" y="1448181"/>
                </a:lnTo>
                <a:lnTo>
                  <a:pt x="169265" y="1435709"/>
                </a:lnTo>
                <a:lnTo>
                  <a:pt x="478155" y="1288288"/>
                </a:lnTo>
                <a:close/>
              </a:path>
              <a:path w="3070860" h="1488439">
                <a:moveTo>
                  <a:pt x="3070479" y="52324"/>
                </a:moveTo>
                <a:lnTo>
                  <a:pt x="3045460" y="0"/>
                </a:lnTo>
                <a:lnTo>
                  <a:pt x="2736646" y="147447"/>
                </a:lnTo>
                <a:lnTo>
                  <a:pt x="2711704" y="95123"/>
                </a:lnTo>
                <a:lnTo>
                  <a:pt x="2592324" y="248412"/>
                </a:lnTo>
                <a:lnTo>
                  <a:pt x="2786507" y="251968"/>
                </a:lnTo>
                <a:lnTo>
                  <a:pt x="2767546" y="212217"/>
                </a:lnTo>
                <a:lnTo>
                  <a:pt x="2761589" y="199745"/>
                </a:lnTo>
                <a:lnTo>
                  <a:pt x="3070479" y="5232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08089" y="5288407"/>
            <a:ext cx="4759325" cy="6775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2100" spc="6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21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1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accounts,</a:t>
            </a:r>
            <a:r>
              <a:rPr dirty="0" sz="21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Trebuchet MS"/>
                <a:cs typeface="Trebuchet MS"/>
              </a:rPr>
              <a:t>organization,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100" spc="40">
                <a:solidFill>
                  <a:srgbClr val="FFFFFF"/>
                </a:solidFill>
                <a:latin typeface="Trebuchet MS"/>
                <a:cs typeface="Trebuchet MS"/>
              </a:rPr>
              <a:t>organization</a:t>
            </a:r>
            <a:r>
              <a:rPr dirty="0" sz="21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-30">
                <a:solidFill>
                  <a:srgbClr val="FFFFFF"/>
                </a:solidFill>
                <a:latin typeface="Trebuchet MS"/>
                <a:cs typeface="Trebuchet MS"/>
              </a:rPr>
              <a:t>unit,</a:t>
            </a:r>
            <a:r>
              <a:rPr dirty="0" sz="21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1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21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Trebuchet MS"/>
                <a:cs typeface="Trebuchet MS"/>
              </a:rPr>
              <a:t>accounts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952625" cy="6858000"/>
            <a:chOff x="0" y="0"/>
            <a:chExt cx="19526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76" y="1508760"/>
              <a:ext cx="1763268" cy="11795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580" y="3902964"/>
              <a:ext cx="1263395" cy="8229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372995" y="5138673"/>
            <a:ext cx="383857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0" i="1">
                <a:solidFill>
                  <a:srgbClr val="FF7846"/>
                </a:solidFill>
                <a:latin typeface="Trebuchet MS"/>
                <a:cs typeface="Trebuchet MS"/>
              </a:rPr>
              <a:t>sophisticated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 i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000" spc="-90" i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15" i="1">
                <a:solidFill>
                  <a:srgbClr val="FFFFFF"/>
                </a:solidFill>
                <a:latin typeface="Trebuchet MS"/>
                <a:cs typeface="Trebuchet MS"/>
              </a:rPr>
              <a:t>management.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105"/>
              </a:spcBef>
            </a:pPr>
            <a:r>
              <a:rPr dirty="0" spc="-225"/>
              <a:t>“. </a:t>
            </a:r>
            <a:r>
              <a:rPr dirty="0" spc="-245"/>
              <a:t>. . </a:t>
            </a:r>
            <a:r>
              <a:rPr dirty="0" spc="-5"/>
              <a:t>We </a:t>
            </a:r>
            <a:r>
              <a:rPr dirty="0" spc="-50"/>
              <a:t>are </a:t>
            </a:r>
            <a:r>
              <a:rPr dirty="0" spc="-25"/>
              <a:t>building </a:t>
            </a:r>
            <a:r>
              <a:rPr dirty="0" spc="45"/>
              <a:t>a </a:t>
            </a:r>
            <a:r>
              <a:rPr dirty="0" spc="10">
                <a:solidFill>
                  <a:srgbClr val="FF7846"/>
                </a:solidFill>
              </a:rPr>
              <a:t>hub-and-spoke </a:t>
            </a:r>
            <a:r>
              <a:rPr dirty="0" spc="-50">
                <a:solidFill>
                  <a:srgbClr val="FF7846"/>
                </a:solidFill>
              </a:rPr>
              <a:t>architecture </a:t>
            </a:r>
            <a:r>
              <a:rPr dirty="0" spc="20"/>
              <a:t>using </a:t>
            </a:r>
            <a:r>
              <a:rPr dirty="0" spc="75"/>
              <a:t>AWS </a:t>
            </a:r>
            <a:r>
              <a:rPr dirty="0" spc="-10"/>
              <a:t>Lake </a:t>
            </a:r>
            <a:r>
              <a:rPr dirty="0" spc="-5"/>
              <a:t>Formation </a:t>
            </a:r>
            <a:r>
              <a:rPr dirty="0" spc="-55"/>
              <a:t>where </a:t>
            </a:r>
            <a:r>
              <a:rPr dirty="0" spc="-590"/>
              <a:t> </a:t>
            </a:r>
            <a:r>
              <a:rPr dirty="0" spc="5"/>
              <a:t>data </a:t>
            </a:r>
            <a:r>
              <a:rPr dirty="0" spc="-35"/>
              <a:t>producers </a:t>
            </a:r>
            <a:r>
              <a:rPr dirty="0" spc="30"/>
              <a:t>can </a:t>
            </a:r>
            <a:r>
              <a:rPr dirty="0" spc="-20">
                <a:solidFill>
                  <a:srgbClr val="FF7846"/>
                </a:solidFill>
              </a:rPr>
              <a:t>publish </a:t>
            </a:r>
            <a:r>
              <a:rPr dirty="0" spc="-70"/>
              <a:t>their </a:t>
            </a:r>
            <a:r>
              <a:rPr dirty="0" spc="-15"/>
              <a:t>sharable </a:t>
            </a:r>
            <a:r>
              <a:rPr dirty="0" spc="5"/>
              <a:t>data </a:t>
            </a:r>
            <a:r>
              <a:rPr dirty="0" spc="-30"/>
              <a:t>to </a:t>
            </a:r>
            <a:r>
              <a:rPr dirty="0" spc="45"/>
              <a:t>a </a:t>
            </a:r>
            <a:r>
              <a:rPr dirty="0" spc="-50"/>
              <a:t>centralized </a:t>
            </a:r>
            <a:r>
              <a:rPr dirty="0" spc="5"/>
              <a:t>data catalog </a:t>
            </a:r>
            <a:r>
              <a:rPr dirty="0" spc="30"/>
              <a:t>and </a:t>
            </a:r>
            <a:r>
              <a:rPr dirty="0" spc="35"/>
              <a:t> </a:t>
            </a:r>
            <a:r>
              <a:rPr dirty="0" spc="5"/>
              <a:t>data</a:t>
            </a:r>
            <a:r>
              <a:rPr dirty="0" spc="-90"/>
              <a:t> </a:t>
            </a:r>
            <a:r>
              <a:rPr dirty="0" spc="-30"/>
              <a:t>subscribers</a:t>
            </a:r>
            <a:r>
              <a:rPr dirty="0" spc="-75"/>
              <a:t> </a:t>
            </a:r>
            <a:r>
              <a:rPr dirty="0" spc="30"/>
              <a:t>can</a:t>
            </a:r>
            <a:r>
              <a:rPr dirty="0" spc="-65"/>
              <a:t> </a:t>
            </a:r>
            <a:r>
              <a:rPr dirty="0" spc="-50">
                <a:solidFill>
                  <a:srgbClr val="FF7846"/>
                </a:solidFill>
              </a:rPr>
              <a:t>request</a:t>
            </a:r>
            <a:r>
              <a:rPr dirty="0" spc="-100">
                <a:solidFill>
                  <a:srgbClr val="FF7846"/>
                </a:solidFill>
              </a:rPr>
              <a:t> </a:t>
            </a:r>
            <a:r>
              <a:rPr dirty="0">
                <a:solidFill>
                  <a:srgbClr val="FF7846"/>
                </a:solidFill>
              </a:rPr>
              <a:t>access</a:t>
            </a:r>
            <a:r>
              <a:rPr dirty="0" spc="-60">
                <a:solidFill>
                  <a:srgbClr val="FF7846"/>
                </a:solidFill>
              </a:rPr>
              <a:t> </a:t>
            </a:r>
            <a:r>
              <a:rPr dirty="0" spc="-30"/>
              <a:t>to</a:t>
            </a:r>
            <a:r>
              <a:rPr dirty="0" spc="-75"/>
              <a:t> </a:t>
            </a:r>
            <a:r>
              <a:rPr dirty="0" spc="-15"/>
              <a:t>that</a:t>
            </a:r>
            <a:r>
              <a:rPr dirty="0" spc="-75"/>
              <a:t> </a:t>
            </a:r>
            <a:r>
              <a:rPr dirty="0"/>
              <a:t>data</a:t>
            </a:r>
            <a:r>
              <a:rPr dirty="0" spc="-90"/>
              <a:t> </a:t>
            </a:r>
            <a:r>
              <a:rPr dirty="0" spc="-5"/>
              <a:t>from</a:t>
            </a:r>
            <a:r>
              <a:rPr dirty="0" spc="-75"/>
              <a:t> </a:t>
            </a:r>
            <a:r>
              <a:rPr dirty="0" spc="-50"/>
              <a:t>the</a:t>
            </a:r>
            <a:r>
              <a:rPr dirty="0" spc="-75"/>
              <a:t> </a:t>
            </a:r>
            <a:r>
              <a:rPr dirty="0" spc="-50"/>
              <a:t>centralized</a:t>
            </a:r>
            <a:r>
              <a:rPr dirty="0" spc="-80"/>
              <a:t> </a:t>
            </a:r>
            <a:r>
              <a:rPr dirty="0" spc="5"/>
              <a:t>data</a:t>
            </a:r>
            <a:r>
              <a:rPr dirty="0" spc="-90"/>
              <a:t> </a:t>
            </a:r>
            <a:r>
              <a:rPr dirty="0" spc="-45"/>
              <a:t>catalog.</a:t>
            </a:r>
            <a:r>
              <a:rPr dirty="0" spc="-45" i="0">
                <a:latin typeface="Trebuchet MS"/>
                <a:cs typeface="Trebuchet MS"/>
              </a:rPr>
              <a:t>”</a:t>
            </a:r>
          </a:p>
          <a:p>
            <a:pPr marL="6078220" marR="1845945">
              <a:lnSpc>
                <a:spcPct val="101200"/>
              </a:lnSpc>
              <a:spcBef>
                <a:spcPts val="1140"/>
              </a:spcBef>
            </a:pPr>
            <a:r>
              <a:rPr dirty="0" sz="1650" spc="15" i="0">
                <a:latin typeface="Trebuchet MS"/>
                <a:cs typeface="Trebuchet MS"/>
              </a:rPr>
              <a:t>Charles</a:t>
            </a:r>
            <a:r>
              <a:rPr dirty="0" sz="1650" spc="-110" i="0">
                <a:latin typeface="Trebuchet MS"/>
                <a:cs typeface="Trebuchet MS"/>
              </a:rPr>
              <a:t> </a:t>
            </a:r>
            <a:r>
              <a:rPr dirty="0" sz="1650" spc="25" i="0">
                <a:latin typeface="Trebuchet MS"/>
                <a:cs typeface="Trebuchet MS"/>
              </a:rPr>
              <a:t>Beadnall </a:t>
            </a:r>
            <a:r>
              <a:rPr dirty="0" sz="1650" spc="-484" i="0">
                <a:latin typeface="Trebuchet MS"/>
                <a:cs typeface="Trebuchet MS"/>
              </a:rPr>
              <a:t> </a:t>
            </a:r>
            <a:r>
              <a:rPr dirty="0" sz="1650" spc="65" i="0">
                <a:latin typeface="Trebuchet MS"/>
                <a:cs typeface="Trebuchet MS"/>
              </a:rPr>
              <a:t>CTO</a:t>
            </a:r>
            <a:endParaRPr sz="1650">
              <a:latin typeface="Trebuchet MS"/>
              <a:cs typeface="Trebuchet MS"/>
            </a:endParaRPr>
          </a:p>
          <a:p>
            <a:pPr marL="6078220">
              <a:lnSpc>
                <a:spcPct val="100000"/>
              </a:lnSpc>
              <a:spcBef>
                <a:spcPts val="20"/>
              </a:spcBef>
            </a:pPr>
            <a:r>
              <a:rPr dirty="0" sz="1650" spc="60" i="0">
                <a:latin typeface="Trebuchet MS"/>
                <a:cs typeface="Trebuchet MS"/>
              </a:rPr>
              <a:t>GoDaddy</a:t>
            </a:r>
            <a:endParaRPr sz="1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rebuchet MS"/>
              <a:cs typeface="Trebuchet MS"/>
            </a:endParaRPr>
          </a:p>
          <a:p>
            <a:pPr marL="111125" marR="709295" indent="-99060">
              <a:lnSpc>
                <a:spcPct val="100000"/>
              </a:lnSpc>
            </a:pPr>
            <a:r>
              <a:rPr dirty="0" spc="-225"/>
              <a:t>“. </a:t>
            </a:r>
            <a:r>
              <a:rPr dirty="0" spc="-245"/>
              <a:t>. . </a:t>
            </a:r>
            <a:r>
              <a:rPr dirty="0" spc="-15"/>
              <a:t>To </a:t>
            </a:r>
            <a:r>
              <a:rPr dirty="0" spc="-25"/>
              <a:t>work </a:t>
            </a:r>
            <a:r>
              <a:rPr dirty="0" spc="35"/>
              <a:t>on </a:t>
            </a:r>
            <a:r>
              <a:rPr dirty="0" spc="-50"/>
              <a:t>the </a:t>
            </a:r>
            <a:r>
              <a:rPr dirty="0" spc="5"/>
              <a:t>data </a:t>
            </a:r>
            <a:r>
              <a:rPr dirty="0" spc="-40"/>
              <a:t>lake </a:t>
            </a:r>
            <a:r>
              <a:rPr dirty="0" spc="-35"/>
              <a:t>with </a:t>
            </a:r>
            <a:r>
              <a:rPr dirty="0" spc="-45">
                <a:solidFill>
                  <a:srgbClr val="FF7846"/>
                </a:solidFill>
              </a:rPr>
              <a:t>multiple </a:t>
            </a:r>
            <a:r>
              <a:rPr dirty="0" spc="75">
                <a:solidFill>
                  <a:srgbClr val="FF7846"/>
                </a:solidFill>
              </a:rPr>
              <a:t>AWS </a:t>
            </a:r>
            <a:r>
              <a:rPr dirty="0" spc="-25">
                <a:solidFill>
                  <a:srgbClr val="FF7846"/>
                </a:solidFill>
              </a:rPr>
              <a:t>accounts</a:t>
            </a:r>
            <a:r>
              <a:rPr dirty="0" spc="-25"/>
              <a:t>, </a:t>
            </a:r>
            <a:r>
              <a:rPr dirty="0" spc="-60"/>
              <a:t>we </a:t>
            </a:r>
            <a:r>
              <a:rPr dirty="0" spc="-45"/>
              <a:t>need </a:t>
            </a:r>
            <a:r>
              <a:rPr dirty="0" spc="45"/>
              <a:t>a </a:t>
            </a:r>
            <a:r>
              <a:rPr dirty="0" spc="-40"/>
              <a:t>central </a:t>
            </a:r>
            <a:r>
              <a:rPr dirty="0" spc="-35"/>
              <a:t> </a:t>
            </a:r>
            <a:r>
              <a:rPr dirty="0"/>
              <a:t>metadata</a:t>
            </a:r>
            <a:r>
              <a:rPr dirty="0" spc="-75"/>
              <a:t> </a:t>
            </a:r>
            <a:r>
              <a:rPr dirty="0" spc="5"/>
              <a:t>catalog</a:t>
            </a:r>
            <a:r>
              <a:rPr dirty="0" spc="-80"/>
              <a:t> </a:t>
            </a:r>
            <a:r>
              <a:rPr dirty="0" spc="-245"/>
              <a:t>.</a:t>
            </a:r>
            <a:r>
              <a:rPr dirty="0" spc="-85"/>
              <a:t> </a:t>
            </a:r>
            <a:r>
              <a:rPr dirty="0" spc="-245"/>
              <a:t>.</a:t>
            </a:r>
            <a:r>
              <a:rPr dirty="0" spc="-90"/>
              <a:t> </a:t>
            </a:r>
            <a:r>
              <a:rPr dirty="0" spc="-245"/>
              <a:t>.</a:t>
            </a:r>
            <a:r>
              <a:rPr dirty="0" spc="-75"/>
              <a:t> </a:t>
            </a:r>
            <a:r>
              <a:rPr dirty="0" spc="40"/>
              <a:t>Using</a:t>
            </a:r>
            <a:r>
              <a:rPr dirty="0" spc="-90"/>
              <a:t> </a:t>
            </a:r>
            <a:r>
              <a:rPr dirty="0" spc="-45"/>
              <a:t>the</a:t>
            </a:r>
            <a:r>
              <a:rPr dirty="0" spc="-65"/>
              <a:t> </a:t>
            </a:r>
            <a:r>
              <a:rPr dirty="0" spc="-5">
                <a:solidFill>
                  <a:srgbClr val="FF7846"/>
                </a:solidFill>
              </a:rPr>
              <a:t>cross</a:t>
            </a:r>
            <a:r>
              <a:rPr dirty="0" spc="-90">
                <a:solidFill>
                  <a:srgbClr val="FF7846"/>
                </a:solidFill>
              </a:rPr>
              <a:t> </a:t>
            </a:r>
            <a:r>
              <a:rPr dirty="0">
                <a:solidFill>
                  <a:srgbClr val="FF7846"/>
                </a:solidFill>
              </a:rPr>
              <a:t>account</a:t>
            </a:r>
            <a:r>
              <a:rPr dirty="0" spc="-75">
                <a:solidFill>
                  <a:srgbClr val="FF7846"/>
                </a:solidFill>
              </a:rPr>
              <a:t> </a:t>
            </a:r>
            <a:r>
              <a:rPr dirty="0" spc="-30"/>
              <a:t>database/table</a:t>
            </a:r>
            <a:r>
              <a:rPr dirty="0" spc="-75"/>
              <a:t> </a:t>
            </a:r>
            <a:r>
              <a:rPr dirty="0" spc="15"/>
              <a:t>sharing</a:t>
            </a:r>
            <a:r>
              <a:rPr dirty="0" spc="-90"/>
              <a:t> </a:t>
            </a:r>
            <a:r>
              <a:rPr dirty="0" spc="-20"/>
              <a:t>of</a:t>
            </a:r>
            <a:r>
              <a:rPr dirty="0" spc="-70"/>
              <a:t> </a:t>
            </a:r>
            <a:r>
              <a:rPr dirty="0" spc="75">
                <a:solidFill>
                  <a:srgbClr val="FF7846"/>
                </a:solidFill>
              </a:rPr>
              <a:t>AWS </a:t>
            </a:r>
            <a:r>
              <a:rPr dirty="0" spc="-590">
                <a:solidFill>
                  <a:srgbClr val="FF7846"/>
                </a:solidFill>
              </a:rPr>
              <a:t> </a:t>
            </a:r>
            <a:r>
              <a:rPr dirty="0" spc="-10">
                <a:solidFill>
                  <a:srgbClr val="FF7846"/>
                </a:solidFill>
              </a:rPr>
              <a:t>Lake </a:t>
            </a:r>
            <a:r>
              <a:rPr dirty="0" spc="-30">
                <a:solidFill>
                  <a:srgbClr val="FF7846"/>
                </a:solidFill>
              </a:rPr>
              <a:t>Formation</a:t>
            </a:r>
            <a:r>
              <a:rPr dirty="0" spc="-30"/>
              <a:t>, </a:t>
            </a:r>
            <a:r>
              <a:rPr dirty="0" spc="-60"/>
              <a:t>we </a:t>
            </a:r>
            <a:r>
              <a:rPr dirty="0" spc="-50"/>
              <a:t>are </a:t>
            </a:r>
            <a:r>
              <a:rPr dirty="0" spc="-40"/>
              <a:t>able </a:t>
            </a:r>
            <a:r>
              <a:rPr dirty="0" spc="-30"/>
              <a:t>to </a:t>
            </a:r>
            <a:r>
              <a:rPr dirty="0" spc="-40">
                <a:solidFill>
                  <a:srgbClr val="FF7846"/>
                </a:solidFill>
              </a:rPr>
              <a:t>achieve </a:t>
            </a:r>
            <a:r>
              <a:rPr dirty="0" spc="-25"/>
              <a:t>our </a:t>
            </a:r>
            <a:r>
              <a:rPr dirty="0" spc="20">
                <a:solidFill>
                  <a:srgbClr val="FF7846"/>
                </a:solidFill>
              </a:rPr>
              <a:t>goal </a:t>
            </a:r>
            <a:r>
              <a:rPr dirty="0" spc="-65">
                <a:solidFill>
                  <a:srgbClr val="FF7846"/>
                </a:solidFill>
              </a:rPr>
              <a:t>easily</a:t>
            </a:r>
            <a:r>
              <a:rPr dirty="0" spc="-65"/>
              <a:t>, </a:t>
            </a:r>
            <a:r>
              <a:rPr dirty="0" spc="-25"/>
              <a:t>without affecting </a:t>
            </a:r>
            <a:r>
              <a:rPr dirty="0" spc="-50"/>
              <a:t>the </a:t>
            </a:r>
            <a:r>
              <a:rPr dirty="0" spc="-590"/>
              <a:t> </a:t>
            </a:r>
            <a:r>
              <a:rPr dirty="0" spc="-35"/>
              <a:t>existing</a:t>
            </a:r>
            <a:r>
              <a:rPr dirty="0" spc="-95"/>
              <a:t> </a:t>
            </a:r>
            <a:r>
              <a:rPr dirty="0" spc="-20"/>
              <a:t>workload</a:t>
            </a:r>
            <a:r>
              <a:rPr dirty="0" spc="-90"/>
              <a:t> </a:t>
            </a:r>
            <a:r>
              <a:rPr dirty="0" spc="-245"/>
              <a:t>.</a:t>
            </a:r>
            <a:r>
              <a:rPr dirty="0" spc="-80"/>
              <a:t> </a:t>
            </a:r>
            <a:r>
              <a:rPr dirty="0" spc="-245"/>
              <a:t>.</a:t>
            </a:r>
            <a:r>
              <a:rPr dirty="0" spc="-80"/>
              <a:t> </a:t>
            </a:r>
            <a:r>
              <a:rPr dirty="0" spc="-245"/>
              <a:t>.</a:t>
            </a:r>
            <a:r>
              <a:rPr dirty="0" spc="-85"/>
              <a:t> </a:t>
            </a:r>
            <a:r>
              <a:rPr dirty="0" spc="-45"/>
              <a:t>the</a:t>
            </a:r>
            <a:r>
              <a:rPr dirty="0" spc="-70"/>
              <a:t> </a:t>
            </a:r>
            <a:r>
              <a:rPr dirty="0" spc="-55"/>
              <a:t>ability</a:t>
            </a:r>
            <a:r>
              <a:rPr dirty="0" spc="-75"/>
              <a:t> </a:t>
            </a:r>
            <a:r>
              <a:rPr dirty="0" spc="-30"/>
              <a:t>to</a:t>
            </a:r>
            <a:r>
              <a:rPr dirty="0" spc="-80"/>
              <a:t> </a:t>
            </a:r>
            <a:r>
              <a:rPr dirty="0" spc="45"/>
              <a:t>manage</a:t>
            </a:r>
            <a:r>
              <a:rPr dirty="0" spc="-95"/>
              <a:t> </a:t>
            </a:r>
            <a:r>
              <a:rPr dirty="0"/>
              <a:t>data</a:t>
            </a:r>
            <a:r>
              <a:rPr dirty="0" spc="-75"/>
              <a:t> </a:t>
            </a:r>
            <a:r>
              <a:rPr dirty="0" spc="-20"/>
              <a:t>by</a:t>
            </a:r>
            <a:r>
              <a:rPr dirty="0" spc="-40"/>
              <a:t> </a:t>
            </a:r>
            <a:r>
              <a:rPr dirty="0" spc="15">
                <a:solidFill>
                  <a:srgbClr val="FF7846"/>
                </a:solidFill>
              </a:rPr>
              <a:t>column</a:t>
            </a:r>
            <a:r>
              <a:rPr dirty="0" spc="-95">
                <a:solidFill>
                  <a:srgbClr val="FF7846"/>
                </a:solidFill>
              </a:rPr>
              <a:t> </a:t>
            </a:r>
            <a:r>
              <a:rPr dirty="0" spc="-25">
                <a:solidFill>
                  <a:srgbClr val="FF7846"/>
                </a:solidFill>
              </a:rPr>
              <a:t>enables</a:t>
            </a:r>
            <a:r>
              <a:rPr dirty="0" spc="-60">
                <a:solidFill>
                  <a:srgbClr val="FF7846"/>
                </a:solidFill>
              </a:rPr>
              <a:t> </a:t>
            </a:r>
            <a:r>
              <a:rPr dirty="0" spc="-20">
                <a:solidFill>
                  <a:srgbClr val="FF7846"/>
                </a:solidFill>
              </a:rPr>
              <a:t>more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39708" y="5299964"/>
            <a:ext cx="2716530" cy="1042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86765">
              <a:lnSpc>
                <a:spcPct val="101200"/>
              </a:lnSpc>
              <a:spcBef>
                <a:spcPts val="95"/>
              </a:spcBef>
            </a:pPr>
            <a:r>
              <a:rPr dirty="0" sz="16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5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50" spc="7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5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5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5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50" spc="30">
                <a:solidFill>
                  <a:srgbClr val="FFFFFF"/>
                </a:solidFill>
                <a:latin typeface="Trebuchet MS"/>
                <a:cs typeface="Trebuchet MS"/>
              </a:rPr>
              <a:t>ro</a:t>
            </a:r>
            <a:r>
              <a:rPr dirty="0" sz="165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95">
                <a:solidFill>
                  <a:srgbClr val="FFFFFF"/>
                </a:solidFill>
                <a:latin typeface="Trebuchet MS"/>
                <a:cs typeface="Trebuchet MS"/>
              </a:rPr>
              <a:t>Nag</a:t>
            </a:r>
            <a:r>
              <a:rPr dirty="0" sz="1650" spc="2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650" spc="3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50" spc="70">
                <a:solidFill>
                  <a:srgbClr val="FFFFFF"/>
                </a:solidFill>
                <a:latin typeface="Trebuchet MS"/>
                <a:cs typeface="Trebuchet MS"/>
              </a:rPr>
              <a:t>mo  </a:t>
            </a:r>
            <a:r>
              <a:rPr dirty="0" sz="1650">
                <a:solidFill>
                  <a:srgbClr val="FFFFFF"/>
                </a:solidFill>
                <a:latin typeface="Trebuchet MS"/>
                <a:cs typeface="Trebuchet MS"/>
              </a:rPr>
              <a:t>Technical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65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650" spc="90">
                <a:solidFill>
                  <a:srgbClr val="FFFFFF"/>
                </a:solidFill>
                <a:latin typeface="Trebuchet MS"/>
                <a:cs typeface="Trebuchet MS"/>
              </a:rPr>
              <a:t>D2C</a:t>
            </a:r>
            <a:r>
              <a:rPr dirty="0" sz="16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4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856805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90" b="1">
                <a:latin typeface="Trebuchet MS"/>
                <a:cs typeface="Trebuchet MS"/>
              </a:rPr>
              <a:t>Sharing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40" b="1">
                <a:latin typeface="Trebuchet MS"/>
                <a:cs typeface="Trebuchet MS"/>
              </a:rPr>
              <a:t>lakes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across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accounts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082484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1F1F1"/>
                </a:solidFill>
                <a:latin typeface="Trebuchet MS"/>
                <a:cs typeface="Trebuchet MS"/>
              </a:rPr>
              <a:t>Why</a:t>
            </a:r>
            <a:r>
              <a:rPr dirty="0" sz="2800" spc="-1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14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 marR="5099685">
              <a:lnSpc>
                <a:spcPct val="179300"/>
              </a:lnSpc>
            </a:pP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Challenges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with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1F1F1"/>
                </a:solidFill>
                <a:latin typeface="Trebuchet MS"/>
                <a:cs typeface="Trebuchet MS"/>
              </a:rPr>
              <a:t>building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2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 </a:t>
            </a:r>
            <a:r>
              <a:rPr dirty="0" sz="2800" spc="-8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1F1F1"/>
                </a:solidFill>
                <a:latin typeface="Trebuchet MS"/>
                <a:cs typeface="Trebuchet MS"/>
              </a:rPr>
              <a:t>AWS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1F1F1"/>
                </a:solidFill>
                <a:latin typeface="Trebuchet MS"/>
                <a:cs typeface="Trebuchet MS"/>
              </a:rPr>
              <a:t>Lake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Formation</a:t>
            </a:r>
            <a:r>
              <a:rPr dirty="0" sz="2800" spc="-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1F1F1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80" b="1">
                <a:solidFill>
                  <a:srgbClr val="FF7846"/>
                </a:solidFill>
                <a:latin typeface="Trebuchet MS"/>
                <a:cs typeface="Trebuchet MS"/>
              </a:rPr>
              <a:t>Why</a:t>
            </a:r>
            <a:r>
              <a:rPr dirty="0" sz="2800" spc="-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65" b="1">
                <a:solidFill>
                  <a:srgbClr val="FF7846"/>
                </a:solidFill>
                <a:latin typeface="Trebuchet MS"/>
                <a:cs typeface="Trebuchet MS"/>
              </a:rPr>
              <a:t>JPMorgan</a:t>
            </a:r>
            <a:r>
              <a:rPr dirty="0" sz="28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5" b="1">
                <a:solidFill>
                  <a:srgbClr val="FF7846"/>
                </a:solidFill>
                <a:latin typeface="Trebuchet MS"/>
                <a:cs typeface="Trebuchet MS"/>
              </a:rPr>
              <a:t>Chase</a:t>
            </a:r>
            <a:r>
              <a:rPr dirty="0" sz="2800" spc="-9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FF7846"/>
                </a:solidFill>
                <a:latin typeface="Trebuchet MS"/>
                <a:cs typeface="Trebuchet MS"/>
              </a:rPr>
              <a:t>chose</a:t>
            </a:r>
            <a:r>
              <a:rPr dirty="0" sz="2800" spc="-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160" b="1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2800" spc="-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8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20" b="1">
                <a:solidFill>
                  <a:srgbClr val="FF7846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6030"/>
              </a:lnSpc>
              <a:spcBef>
                <a:spcPts val="439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691505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65" b="1">
                <a:latin typeface="Trebuchet MS"/>
                <a:cs typeface="Trebuchet MS"/>
              </a:rPr>
              <a:t>About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80" b="1">
                <a:latin typeface="Trebuchet MS"/>
                <a:cs typeface="Trebuchet MS"/>
              </a:rPr>
              <a:t>JPMorgan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65" b="1">
                <a:latin typeface="Trebuchet MS"/>
                <a:cs typeface="Trebuchet MS"/>
              </a:rPr>
              <a:t>Chase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V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53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5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64336" y="1940051"/>
            <a:ext cx="10055860" cy="4152900"/>
            <a:chOff x="1164336" y="1940051"/>
            <a:chExt cx="10055860" cy="4152900"/>
          </a:xfrm>
        </p:grpSpPr>
        <p:sp>
          <p:nvSpPr>
            <p:cNvPr id="5" name="object 5"/>
            <p:cNvSpPr/>
            <p:nvPr/>
          </p:nvSpPr>
          <p:spPr>
            <a:xfrm>
              <a:off x="1183386" y="1959101"/>
              <a:ext cx="10017760" cy="4114800"/>
            </a:xfrm>
            <a:custGeom>
              <a:avLst/>
              <a:gdLst/>
              <a:ahLst/>
              <a:cxnLst/>
              <a:rect l="l" t="t" r="r" b="b"/>
              <a:pathLst>
                <a:path w="10017760" h="4114800">
                  <a:moveTo>
                    <a:pt x="0" y="4114800"/>
                  </a:moveTo>
                  <a:lnTo>
                    <a:pt x="10017252" y="4114800"/>
                  </a:lnTo>
                  <a:lnTo>
                    <a:pt x="10017252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ln w="38100">
              <a:solidFill>
                <a:srgbClr val="5B8B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8375" y="2327147"/>
              <a:ext cx="6356604" cy="32796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584827" y="1978609"/>
            <a:ext cx="1170305" cy="967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5B8BFF"/>
                </a:solidFill>
                <a:latin typeface="Trebuchet MS"/>
                <a:cs typeface="Trebuchet MS"/>
              </a:rPr>
              <a:t>450+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ts val="1730"/>
              </a:lnSpc>
              <a:spcBef>
                <a:spcPts val="175"/>
              </a:spcBef>
            </a:pP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Petabytes</a:t>
            </a:r>
            <a:r>
              <a:rPr dirty="0" sz="16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17415" y="4900117"/>
            <a:ext cx="1424940" cy="967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-20" b="1">
                <a:solidFill>
                  <a:srgbClr val="5B8BFF"/>
                </a:solidFill>
                <a:latin typeface="Trebuchet MS"/>
                <a:cs typeface="Trebuchet MS"/>
              </a:rPr>
              <a:t>$8T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ts val="1730"/>
              </a:lnSpc>
              <a:spcBef>
                <a:spcPts val="175"/>
              </a:spcBef>
            </a:pP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payments 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processed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daily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0969" y="3339160"/>
            <a:ext cx="2214880" cy="11868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265" b="1">
                <a:solidFill>
                  <a:srgbClr val="5B8BFF"/>
                </a:solidFill>
                <a:latin typeface="Trebuchet MS"/>
                <a:cs typeface="Trebuchet MS"/>
              </a:rPr>
              <a:t>50%</a:t>
            </a:r>
            <a:endParaRPr sz="3200">
              <a:latin typeface="Trebuchet MS"/>
              <a:cs typeface="Trebuchet MS"/>
            </a:endParaRPr>
          </a:p>
          <a:p>
            <a:pPr algn="just" marR="5080">
              <a:lnSpc>
                <a:spcPts val="1730"/>
              </a:lnSpc>
              <a:spcBef>
                <a:spcPts val="175"/>
              </a:spcBef>
            </a:pP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Trebuchet MS"/>
                <a:cs typeface="Trebuchet MS"/>
              </a:rPr>
              <a:t>63M</a:t>
            </a:r>
            <a:r>
              <a:rPr dirty="0" sz="16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FFFFFF"/>
                </a:solidFill>
                <a:latin typeface="Trebuchet MS"/>
                <a:cs typeface="Trebuchet MS"/>
              </a:rPr>
              <a:t>U.S.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households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7057" y="1960880"/>
            <a:ext cx="1191895" cy="11868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-25" b="1">
                <a:solidFill>
                  <a:srgbClr val="5B8BFF"/>
                </a:solidFill>
                <a:latin typeface="Trebuchet MS"/>
                <a:cs typeface="Trebuchet MS"/>
              </a:rPr>
              <a:t>$31T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ts val="1730"/>
              </a:lnSpc>
              <a:spcBef>
                <a:spcPts val="175"/>
              </a:spcBef>
            </a:pP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assets</a:t>
            </a:r>
            <a:r>
              <a:rPr dirty="0" sz="16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6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operations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worldwide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57308" y="3339846"/>
            <a:ext cx="1395730" cy="1405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200" b="1">
                <a:solidFill>
                  <a:srgbClr val="5B8BFF"/>
                </a:solidFill>
                <a:latin typeface="Trebuchet MS"/>
                <a:cs typeface="Trebuchet MS"/>
              </a:rPr>
              <a:t>&gt;80%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ct val="90000"/>
              </a:lnSpc>
              <a:spcBef>
                <a:spcPts val="150"/>
              </a:spcBef>
            </a:pP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Fortune</a:t>
            </a:r>
            <a:r>
              <a:rPr dirty="0" sz="16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500 </a:t>
            </a:r>
            <a:r>
              <a:rPr dirty="0" sz="16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do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business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JPMC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9542" y="4866843"/>
            <a:ext cx="1548130" cy="9677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5B8BFF"/>
                </a:solidFill>
                <a:latin typeface="Trebuchet MS"/>
                <a:cs typeface="Trebuchet MS"/>
              </a:rPr>
              <a:t>&gt;100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ts val="1785"/>
              </a:lnSpc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presence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ts val="1825"/>
              </a:lnSpc>
            </a:pP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markets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globally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1121" y="1960880"/>
            <a:ext cx="1215390" cy="967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120" b="1">
                <a:solidFill>
                  <a:srgbClr val="5B8BFF"/>
                </a:solidFill>
                <a:latin typeface="Trebuchet MS"/>
                <a:cs typeface="Trebuchet MS"/>
              </a:rPr>
              <a:t>55M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ts val="1730"/>
              </a:lnSpc>
              <a:spcBef>
                <a:spcPts val="175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Active</a:t>
            </a:r>
            <a:r>
              <a:rPr dirty="0" sz="16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digital </a:t>
            </a:r>
            <a:r>
              <a:rPr dirty="0" sz="1600" spc="-4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4391" y="4922647"/>
            <a:ext cx="1146175" cy="74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0"/>
              </a:spcBef>
            </a:pPr>
            <a:r>
              <a:rPr dirty="0" sz="3200" spc="-20" b="1">
                <a:solidFill>
                  <a:srgbClr val="5B8BFF"/>
                </a:solidFill>
                <a:latin typeface="Trebuchet MS"/>
                <a:cs typeface="Trebuchet MS"/>
              </a:rPr>
              <a:t>6.5K+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ts val="1880"/>
              </a:lnSpc>
            </a:pP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7407" y="1960880"/>
            <a:ext cx="1069340" cy="9671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5"/>
              </a:spcBef>
            </a:pPr>
            <a:r>
              <a:rPr dirty="0" sz="3200" spc="40" b="1">
                <a:solidFill>
                  <a:srgbClr val="5B8BFF"/>
                </a:solidFill>
                <a:latin typeface="Trebuchet MS"/>
                <a:cs typeface="Trebuchet MS"/>
              </a:rPr>
              <a:t>250K</a:t>
            </a:r>
            <a:endParaRPr sz="3200">
              <a:latin typeface="Trebuchet MS"/>
              <a:cs typeface="Trebuchet MS"/>
            </a:endParaRPr>
          </a:p>
          <a:p>
            <a:pPr marR="5080">
              <a:lnSpc>
                <a:spcPts val="1730"/>
              </a:lnSpc>
              <a:spcBef>
                <a:spcPts val="175"/>
              </a:spcBef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Virtual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rk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pac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8861" y="4903470"/>
            <a:ext cx="1282700" cy="74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ts val="3800"/>
              </a:lnSpc>
              <a:spcBef>
                <a:spcPts val="100"/>
              </a:spcBef>
            </a:pPr>
            <a:r>
              <a:rPr dirty="0" sz="3200" spc="40" b="1">
                <a:solidFill>
                  <a:srgbClr val="5B8BFF"/>
                </a:solidFill>
                <a:latin typeface="Trebuchet MS"/>
                <a:cs typeface="Trebuchet MS"/>
              </a:rPr>
              <a:t>50K+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ts val="1880"/>
              </a:lnSpc>
            </a:pP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hnologists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6172835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45" b="1">
                <a:latin typeface="Trebuchet MS"/>
                <a:cs typeface="Trebuchet MS"/>
              </a:rPr>
              <a:t>Modernizing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in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40" b="1">
                <a:latin typeface="Trebuchet MS"/>
                <a:cs typeface="Trebuchet MS"/>
              </a:rPr>
              <a:t>the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cloud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W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 </a:t>
            </a:r>
            <a:r>
              <a:rPr dirty="0" sz="1200" spc="1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 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 </a:t>
            </a:r>
            <a:r>
              <a:rPr dirty="0" sz="1200" spc="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3992" y="1033017"/>
            <a:ext cx="1014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8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97520" y="1033017"/>
            <a:ext cx="660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V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9861" y="3668014"/>
            <a:ext cx="2508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7846"/>
                </a:solidFill>
                <a:latin typeface="Trebuchet MS"/>
                <a:cs typeface="Trebuchet MS"/>
              </a:rPr>
              <a:t>Governance</a:t>
            </a:r>
            <a:r>
              <a:rPr dirty="0" sz="1800" spc="-7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7846"/>
                </a:solidFill>
                <a:latin typeface="Trebuchet MS"/>
                <a:cs typeface="Trebuchet MS"/>
              </a:rPr>
              <a:t>and</a:t>
            </a:r>
            <a:r>
              <a:rPr dirty="0" sz="1800" spc="-9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7846"/>
                </a:solidFill>
                <a:latin typeface="Trebuchet MS"/>
                <a:cs typeface="Trebuchet MS"/>
              </a:rPr>
              <a:t>control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5250" y="3668014"/>
            <a:ext cx="1181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1800" spc="-130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7846"/>
                </a:solidFill>
                <a:latin typeface="Trebuchet MS"/>
                <a:cs typeface="Trebuchet MS"/>
              </a:rPr>
              <a:t>speed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7461" y="3668014"/>
            <a:ext cx="18516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7846"/>
                </a:solidFill>
                <a:latin typeface="Trebuchet MS"/>
                <a:cs typeface="Trebuchet MS"/>
              </a:rPr>
              <a:t>Democratize</a:t>
            </a:r>
            <a:r>
              <a:rPr dirty="0" sz="1800" spc="-10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2005" y="2577464"/>
            <a:ext cx="136906" cy="1219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2005" y="3196335"/>
            <a:ext cx="136906" cy="1231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75154" y="3321177"/>
            <a:ext cx="136905" cy="1219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21914" y="2539492"/>
            <a:ext cx="136906" cy="12319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776991" y="2041144"/>
            <a:ext cx="1443990" cy="1223645"/>
            <a:chOff x="1776991" y="2041144"/>
            <a:chExt cx="1443990" cy="122364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8893" y="2767965"/>
              <a:ext cx="111251" cy="998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8893" y="2533269"/>
              <a:ext cx="111251" cy="9982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7325" y="2162937"/>
              <a:ext cx="111251" cy="9982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85147" y="2132849"/>
              <a:ext cx="450850" cy="407670"/>
            </a:xfrm>
            <a:custGeom>
              <a:avLst/>
              <a:gdLst/>
              <a:ahLst/>
              <a:cxnLst/>
              <a:rect l="l" t="t" r="r" b="b"/>
              <a:pathLst>
                <a:path w="450850" h="407669">
                  <a:moveTo>
                    <a:pt x="450560" y="55614"/>
                  </a:moveTo>
                  <a:lnTo>
                    <a:pt x="408890" y="39901"/>
                  </a:lnTo>
                  <a:lnTo>
                    <a:pt x="307796" y="11830"/>
                  </a:lnTo>
                  <a:lnTo>
                    <a:pt x="183151" y="0"/>
                  </a:lnTo>
                  <a:lnTo>
                    <a:pt x="70830" y="33008"/>
                  </a:lnTo>
                  <a:lnTo>
                    <a:pt x="48013" y="48789"/>
                  </a:lnTo>
                  <a:lnTo>
                    <a:pt x="9457" y="106302"/>
                  </a:lnTo>
                  <a:lnTo>
                    <a:pt x="0" y="220799"/>
                  </a:lnTo>
                  <a:lnTo>
                    <a:pt x="64480" y="407531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0077" y="2519806"/>
              <a:ext cx="111251" cy="1009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10077" y="2763393"/>
              <a:ext cx="111251" cy="9982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6218" y="3130930"/>
              <a:ext cx="111251" cy="10096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602230" y="2851785"/>
              <a:ext cx="445134" cy="402590"/>
            </a:xfrm>
            <a:custGeom>
              <a:avLst/>
              <a:gdLst/>
              <a:ahLst/>
              <a:cxnLst/>
              <a:rect l="l" t="t" r="r" b="b"/>
              <a:pathLst>
                <a:path w="445135" h="402589">
                  <a:moveTo>
                    <a:pt x="0" y="351154"/>
                  </a:moveTo>
                  <a:lnTo>
                    <a:pt x="42886" y="367073"/>
                  </a:lnTo>
                  <a:lnTo>
                    <a:pt x="146970" y="394398"/>
                  </a:lnTo>
                  <a:lnTo>
                    <a:pt x="275391" y="402482"/>
                  </a:lnTo>
                  <a:lnTo>
                    <a:pt x="391287" y="360679"/>
                  </a:lnTo>
                  <a:lnTo>
                    <a:pt x="409886" y="343525"/>
                  </a:lnTo>
                  <a:lnTo>
                    <a:pt x="440356" y="284876"/>
                  </a:lnTo>
                  <a:lnTo>
                    <a:pt x="444704" y="173960"/>
                  </a:lnTo>
                  <a:lnTo>
                    <a:pt x="384937" y="0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7325" y="3130930"/>
              <a:ext cx="111251" cy="10096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84611" y="2326005"/>
              <a:ext cx="1157605" cy="930910"/>
            </a:xfrm>
            <a:custGeom>
              <a:avLst/>
              <a:gdLst/>
              <a:ahLst/>
              <a:cxnLst/>
              <a:rect l="l" t="t" r="r" b="b"/>
              <a:pathLst>
                <a:path w="1157605" h="930910">
                  <a:moveTo>
                    <a:pt x="209415" y="423799"/>
                  </a:moveTo>
                  <a:lnTo>
                    <a:pt x="235034" y="453487"/>
                  </a:lnTo>
                  <a:lnTo>
                    <a:pt x="263714" y="485023"/>
                  </a:lnTo>
                  <a:lnTo>
                    <a:pt x="295445" y="518089"/>
                  </a:lnTo>
                  <a:lnTo>
                    <a:pt x="330222" y="552368"/>
                  </a:lnTo>
                  <a:lnTo>
                    <a:pt x="368036" y="587545"/>
                  </a:lnTo>
                  <a:lnTo>
                    <a:pt x="408880" y="623301"/>
                  </a:lnTo>
                  <a:lnTo>
                    <a:pt x="452747" y="659321"/>
                  </a:lnTo>
                  <a:lnTo>
                    <a:pt x="499630" y="695288"/>
                  </a:lnTo>
                  <a:lnTo>
                    <a:pt x="549521" y="730885"/>
                  </a:lnTo>
                </a:path>
                <a:path w="1157605" h="930910">
                  <a:moveTo>
                    <a:pt x="1041900" y="295656"/>
                  </a:moveTo>
                  <a:lnTo>
                    <a:pt x="1015721" y="265957"/>
                  </a:lnTo>
                  <a:lnTo>
                    <a:pt x="986812" y="234798"/>
                  </a:lnTo>
                  <a:lnTo>
                    <a:pt x="955187" y="202466"/>
                  </a:lnTo>
                  <a:lnTo>
                    <a:pt x="920862" y="169249"/>
                  </a:lnTo>
                  <a:lnTo>
                    <a:pt x="883853" y="135437"/>
                  </a:lnTo>
                  <a:lnTo>
                    <a:pt x="844175" y="101317"/>
                  </a:lnTo>
                  <a:lnTo>
                    <a:pt x="801844" y="67179"/>
                  </a:lnTo>
                  <a:lnTo>
                    <a:pt x="756876" y="33310"/>
                  </a:lnTo>
                  <a:lnTo>
                    <a:pt x="709287" y="0"/>
                  </a:lnTo>
                </a:path>
                <a:path w="1157605" h="930910">
                  <a:moveTo>
                    <a:pt x="1157470" y="280543"/>
                  </a:moveTo>
                  <a:lnTo>
                    <a:pt x="1126573" y="331313"/>
                  </a:lnTo>
                  <a:lnTo>
                    <a:pt x="1023643" y="462200"/>
                  </a:lnTo>
                  <a:lnTo>
                    <a:pt x="833322" y="641070"/>
                  </a:lnTo>
                  <a:lnTo>
                    <a:pt x="540250" y="835787"/>
                  </a:lnTo>
                </a:path>
                <a:path w="1157605" h="930910">
                  <a:moveTo>
                    <a:pt x="446778" y="876808"/>
                  </a:moveTo>
                  <a:lnTo>
                    <a:pt x="406354" y="892222"/>
                  </a:lnTo>
                  <a:lnTo>
                    <a:pt x="307697" y="919638"/>
                  </a:lnTo>
                  <a:lnTo>
                    <a:pt x="184727" y="930814"/>
                  </a:lnTo>
                  <a:lnTo>
                    <a:pt x="71366" y="897509"/>
                  </a:lnTo>
                  <a:lnTo>
                    <a:pt x="48910" y="881181"/>
                  </a:lnTo>
                  <a:lnTo>
                    <a:pt x="10596" y="823372"/>
                  </a:lnTo>
                  <a:lnTo>
                    <a:pt x="0" y="710842"/>
                  </a:lnTo>
                  <a:lnTo>
                    <a:pt x="60698" y="530352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6279" y="2162937"/>
              <a:ext cx="110108" cy="9982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93442" y="2236089"/>
              <a:ext cx="601345" cy="538480"/>
            </a:xfrm>
            <a:custGeom>
              <a:avLst/>
              <a:gdLst/>
              <a:ahLst/>
              <a:cxnLst/>
              <a:rect l="l" t="t" r="r" b="b"/>
              <a:pathLst>
                <a:path w="601344" h="538480">
                  <a:moveTo>
                    <a:pt x="0" y="538099"/>
                  </a:moveTo>
                  <a:lnTo>
                    <a:pt x="35679" y="484632"/>
                  </a:lnTo>
                  <a:lnTo>
                    <a:pt x="145224" y="350678"/>
                  </a:lnTo>
                  <a:lnTo>
                    <a:pt x="332398" y="175910"/>
                  </a:lnTo>
                  <a:lnTo>
                    <a:pt x="600963" y="0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3813" y="2041144"/>
              <a:ext cx="136906" cy="12319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88513" y="2133064"/>
              <a:ext cx="461645" cy="394335"/>
            </a:xfrm>
            <a:custGeom>
              <a:avLst/>
              <a:gdLst/>
              <a:ahLst/>
              <a:cxnLst/>
              <a:rect l="l" t="t" r="r" b="b"/>
              <a:pathLst>
                <a:path w="461644" h="394335">
                  <a:moveTo>
                    <a:pt x="0" y="58828"/>
                  </a:moveTo>
                  <a:lnTo>
                    <a:pt x="40417" y="41933"/>
                  </a:lnTo>
                  <a:lnTo>
                    <a:pt x="140747" y="11965"/>
                  </a:lnTo>
                  <a:lnTo>
                    <a:pt x="269605" y="0"/>
                  </a:lnTo>
                  <a:lnTo>
                    <a:pt x="395605" y="37111"/>
                  </a:lnTo>
                  <a:lnTo>
                    <a:pt x="416508" y="54889"/>
                  </a:lnTo>
                  <a:lnTo>
                    <a:pt x="451961" y="114280"/>
                  </a:lnTo>
                  <a:lnTo>
                    <a:pt x="461077" y="224367"/>
                  </a:lnTo>
                  <a:lnTo>
                    <a:pt x="402971" y="394235"/>
                  </a:lnTo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184654" y="2466213"/>
              <a:ext cx="452755" cy="467995"/>
            </a:xfrm>
            <a:custGeom>
              <a:avLst/>
              <a:gdLst/>
              <a:ahLst/>
              <a:cxnLst/>
              <a:rect l="l" t="t" r="r" b="b"/>
              <a:pathLst>
                <a:path w="452755" h="467994">
                  <a:moveTo>
                    <a:pt x="228600" y="0"/>
                  </a:moveTo>
                  <a:lnTo>
                    <a:pt x="0" y="103377"/>
                  </a:lnTo>
                  <a:lnTo>
                    <a:pt x="222250" y="205866"/>
                  </a:lnTo>
                  <a:lnTo>
                    <a:pt x="451865" y="103377"/>
                  </a:lnTo>
                  <a:lnTo>
                    <a:pt x="228600" y="0"/>
                  </a:lnTo>
                  <a:close/>
                </a:path>
                <a:path w="452755" h="467994">
                  <a:moveTo>
                    <a:pt x="0" y="103632"/>
                  </a:moveTo>
                  <a:lnTo>
                    <a:pt x="0" y="365125"/>
                  </a:lnTo>
                  <a:lnTo>
                    <a:pt x="226187" y="467613"/>
                  </a:lnTo>
                  <a:lnTo>
                    <a:pt x="226187" y="206121"/>
                  </a:lnTo>
                  <a:lnTo>
                    <a:pt x="0" y="103632"/>
                  </a:lnTo>
                  <a:close/>
                </a:path>
                <a:path w="452755" h="467994">
                  <a:moveTo>
                    <a:pt x="452754" y="103632"/>
                  </a:moveTo>
                  <a:lnTo>
                    <a:pt x="452754" y="365125"/>
                  </a:lnTo>
                  <a:lnTo>
                    <a:pt x="225551" y="467613"/>
                  </a:lnTo>
                  <a:lnTo>
                    <a:pt x="225551" y="206121"/>
                  </a:lnTo>
                  <a:lnTo>
                    <a:pt x="452754" y="103632"/>
                  </a:lnTo>
                  <a:close/>
                </a:path>
              </a:pathLst>
            </a:custGeom>
            <a:ln w="15240">
              <a:solidFill>
                <a:srgbClr val="5B8B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8598534" y="2141347"/>
            <a:ext cx="1691639" cy="1203960"/>
            <a:chOff x="8598534" y="2141347"/>
            <a:chExt cx="1691639" cy="1203960"/>
          </a:xfrm>
        </p:grpSpPr>
        <p:sp>
          <p:nvSpPr>
            <p:cNvPr id="30" name="object 30"/>
            <p:cNvSpPr/>
            <p:nvPr/>
          </p:nvSpPr>
          <p:spPr>
            <a:xfrm>
              <a:off x="8608440" y="2151253"/>
              <a:ext cx="1054735" cy="1184275"/>
            </a:xfrm>
            <a:custGeom>
              <a:avLst/>
              <a:gdLst/>
              <a:ahLst/>
              <a:cxnLst/>
              <a:rect l="l" t="t" r="r" b="b"/>
              <a:pathLst>
                <a:path w="1054734" h="1184275">
                  <a:moveTo>
                    <a:pt x="1054480" y="755396"/>
                  </a:moveTo>
                  <a:lnTo>
                    <a:pt x="1039685" y="803890"/>
                  </a:lnTo>
                  <a:lnTo>
                    <a:pt x="1021278" y="850432"/>
                  </a:lnTo>
                  <a:lnTo>
                    <a:pt x="999447" y="894813"/>
                  </a:lnTo>
                  <a:lnTo>
                    <a:pt x="974377" y="936829"/>
                  </a:lnTo>
                  <a:lnTo>
                    <a:pt x="946253" y="976272"/>
                  </a:lnTo>
                  <a:lnTo>
                    <a:pt x="915262" y="1012937"/>
                  </a:lnTo>
                  <a:lnTo>
                    <a:pt x="881590" y="1046618"/>
                  </a:lnTo>
                  <a:lnTo>
                    <a:pt x="845421" y="1077109"/>
                  </a:lnTo>
                  <a:lnTo>
                    <a:pt x="806943" y="1104203"/>
                  </a:lnTo>
                  <a:lnTo>
                    <a:pt x="766341" y="1127694"/>
                  </a:lnTo>
                  <a:lnTo>
                    <a:pt x="723800" y="1147376"/>
                  </a:lnTo>
                  <a:lnTo>
                    <a:pt x="679507" y="1163043"/>
                  </a:lnTo>
                  <a:lnTo>
                    <a:pt x="633648" y="1174489"/>
                  </a:lnTo>
                  <a:lnTo>
                    <a:pt x="586407" y="1181508"/>
                  </a:lnTo>
                  <a:lnTo>
                    <a:pt x="537972" y="1183894"/>
                  </a:lnTo>
                  <a:lnTo>
                    <a:pt x="491544" y="1181722"/>
                  </a:lnTo>
                  <a:lnTo>
                    <a:pt x="446215" y="1175324"/>
                  </a:lnTo>
                  <a:lnTo>
                    <a:pt x="402145" y="1164878"/>
                  </a:lnTo>
                  <a:lnTo>
                    <a:pt x="359497" y="1150561"/>
                  </a:lnTo>
                  <a:lnTo>
                    <a:pt x="318431" y="1132551"/>
                  </a:lnTo>
                  <a:lnTo>
                    <a:pt x="279109" y="1111024"/>
                  </a:lnTo>
                  <a:lnTo>
                    <a:pt x="241692" y="1086159"/>
                  </a:lnTo>
                  <a:lnTo>
                    <a:pt x="206342" y="1058133"/>
                  </a:lnTo>
                  <a:lnTo>
                    <a:pt x="173219" y="1027123"/>
                  </a:lnTo>
                  <a:lnTo>
                    <a:pt x="142485" y="993306"/>
                  </a:lnTo>
                  <a:lnTo>
                    <a:pt x="114301" y="956861"/>
                  </a:lnTo>
                  <a:lnTo>
                    <a:pt x="88829" y="917964"/>
                  </a:lnTo>
                  <a:lnTo>
                    <a:pt x="66230" y="876793"/>
                  </a:lnTo>
                  <a:lnTo>
                    <a:pt x="46665" y="833526"/>
                  </a:lnTo>
                  <a:lnTo>
                    <a:pt x="30296" y="788339"/>
                  </a:lnTo>
                  <a:lnTo>
                    <a:pt x="17283" y="741410"/>
                  </a:lnTo>
                  <a:lnTo>
                    <a:pt x="7789" y="692917"/>
                  </a:lnTo>
                  <a:lnTo>
                    <a:pt x="1974" y="643036"/>
                  </a:lnTo>
                  <a:lnTo>
                    <a:pt x="0" y="591947"/>
                  </a:lnTo>
                  <a:lnTo>
                    <a:pt x="1974" y="540857"/>
                  </a:lnTo>
                  <a:lnTo>
                    <a:pt x="7789" y="490976"/>
                  </a:lnTo>
                  <a:lnTo>
                    <a:pt x="17283" y="442483"/>
                  </a:lnTo>
                  <a:lnTo>
                    <a:pt x="30296" y="395554"/>
                  </a:lnTo>
                  <a:lnTo>
                    <a:pt x="46665" y="350367"/>
                  </a:lnTo>
                  <a:lnTo>
                    <a:pt x="66230" y="307100"/>
                  </a:lnTo>
                  <a:lnTo>
                    <a:pt x="88829" y="265929"/>
                  </a:lnTo>
                  <a:lnTo>
                    <a:pt x="114301" y="227032"/>
                  </a:lnTo>
                  <a:lnTo>
                    <a:pt x="142485" y="190587"/>
                  </a:lnTo>
                  <a:lnTo>
                    <a:pt x="173219" y="156770"/>
                  </a:lnTo>
                  <a:lnTo>
                    <a:pt x="206342" y="125760"/>
                  </a:lnTo>
                  <a:lnTo>
                    <a:pt x="241692" y="97734"/>
                  </a:lnTo>
                  <a:lnTo>
                    <a:pt x="279109" y="72869"/>
                  </a:lnTo>
                  <a:lnTo>
                    <a:pt x="318431" y="51342"/>
                  </a:lnTo>
                  <a:lnTo>
                    <a:pt x="359497" y="33332"/>
                  </a:lnTo>
                  <a:lnTo>
                    <a:pt x="402145" y="19015"/>
                  </a:lnTo>
                  <a:lnTo>
                    <a:pt x="446215" y="8569"/>
                  </a:lnTo>
                  <a:lnTo>
                    <a:pt x="491544" y="2171"/>
                  </a:lnTo>
                  <a:lnTo>
                    <a:pt x="537972" y="0"/>
                  </a:lnTo>
                  <a:lnTo>
                    <a:pt x="590357" y="2761"/>
                  </a:lnTo>
                  <a:lnTo>
                    <a:pt x="641254" y="10878"/>
                  </a:lnTo>
                  <a:lnTo>
                    <a:pt x="690437" y="24096"/>
                  </a:lnTo>
                  <a:lnTo>
                    <a:pt x="737679" y="42163"/>
                  </a:lnTo>
                  <a:lnTo>
                    <a:pt x="782754" y="64827"/>
                  </a:lnTo>
                  <a:lnTo>
                    <a:pt x="825436" y="91832"/>
                  </a:lnTo>
                  <a:lnTo>
                    <a:pt x="865499" y="122928"/>
                  </a:lnTo>
                  <a:lnTo>
                    <a:pt x="902715" y="157861"/>
                  </a:lnTo>
                </a:path>
                <a:path w="1054734" h="1184275">
                  <a:moveTo>
                    <a:pt x="825880" y="780288"/>
                  </a:moveTo>
                  <a:lnTo>
                    <a:pt x="819322" y="830488"/>
                  </a:lnTo>
                  <a:lnTo>
                    <a:pt x="810863" y="881434"/>
                  </a:lnTo>
                  <a:lnTo>
                    <a:pt x="800341" y="933043"/>
                  </a:lnTo>
                  <a:lnTo>
                    <a:pt x="787598" y="985237"/>
                  </a:lnTo>
                  <a:lnTo>
                    <a:pt x="772474" y="1037935"/>
                  </a:lnTo>
                  <a:lnTo>
                    <a:pt x="754808" y="1091057"/>
                  </a:lnTo>
                  <a:lnTo>
                    <a:pt x="734440" y="1144524"/>
                  </a:lnTo>
                </a:path>
                <a:path w="1054734" h="1184275">
                  <a:moveTo>
                    <a:pt x="734440" y="41148"/>
                  </a:moveTo>
                  <a:lnTo>
                    <a:pt x="745902" y="71485"/>
                  </a:lnTo>
                  <a:lnTo>
                    <a:pt x="772795" y="156781"/>
                  </a:lnTo>
                  <a:lnTo>
                    <a:pt x="803878" y="288464"/>
                  </a:lnTo>
                  <a:lnTo>
                    <a:pt x="827912" y="457962"/>
                  </a:lnTo>
                </a:path>
                <a:path w="1054734" h="1184275">
                  <a:moveTo>
                    <a:pt x="345820" y="1144143"/>
                  </a:moveTo>
                  <a:lnTo>
                    <a:pt x="313566" y="1050934"/>
                  </a:lnTo>
                  <a:lnTo>
                    <a:pt x="259810" y="803671"/>
                  </a:lnTo>
                  <a:lnTo>
                    <a:pt x="249058" y="450895"/>
                  </a:lnTo>
                  <a:lnTo>
                    <a:pt x="345820" y="41148"/>
                  </a:lnTo>
                </a:path>
                <a:path w="1054734" h="1184275">
                  <a:moveTo>
                    <a:pt x="0" y="613283"/>
                  </a:moveTo>
                  <a:lnTo>
                    <a:pt x="680465" y="613283"/>
                  </a:lnTo>
                </a:path>
                <a:path w="1054734" h="1184275">
                  <a:moveTo>
                    <a:pt x="537844" y="1183894"/>
                  </a:moveTo>
                  <a:lnTo>
                    <a:pt x="537844" y="0"/>
                  </a:lnTo>
                </a:path>
                <a:path w="1054734" h="1184275">
                  <a:moveTo>
                    <a:pt x="44195" y="367284"/>
                  </a:moveTo>
                  <a:lnTo>
                    <a:pt x="121179" y="330265"/>
                  </a:lnTo>
                  <a:lnTo>
                    <a:pt x="326310" y="265636"/>
                  </a:lnTo>
                  <a:lnTo>
                    <a:pt x="620857" y="243036"/>
                  </a:lnTo>
                  <a:lnTo>
                    <a:pt x="966088" y="332105"/>
                  </a:lnTo>
                </a:path>
                <a:path w="1054734" h="1184275">
                  <a:moveTo>
                    <a:pt x="50291" y="842645"/>
                  </a:moveTo>
                  <a:lnTo>
                    <a:pt x="132099" y="882221"/>
                  </a:lnTo>
                  <a:lnTo>
                    <a:pt x="349662" y="948181"/>
                  </a:lnTo>
                  <a:lnTo>
                    <a:pt x="661189" y="961374"/>
                  </a:lnTo>
                  <a:lnTo>
                    <a:pt x="1024889" y="842645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501504" y="2364740"/>
              <a:ext cx="487680" cy="701675"/>
            </a:xfrm>
            <a:custGeom>
              <a:avLst/>
              <a:gdLst/>
              <a:ahLst/>
              <a:cxnLst/>
              <a:rect l="l" t="t" r="r" b="b"/>
              <a:pathLst>
                <a:path w="487679" h="701675">
                  <a:moveTo>
                    <a:pt x="0" y="394462"/>
                  </a:moveTo>
                  <a:lnTo>
                    <a:pt x="235966" y="394462"/>
                  </a:lnTo>
                </a:path>
                <a:path w="487679" h="701675">
                  <a:moveTo>
                    <a:pt x="173736" y="0"/>
                  </a:moveTo>
                  <a:lnTo>
                    <a:pt x="295528" y="265811"/>
                  </a:lnTo>
                </a:path>
                <a:path w="487679" h="701675">
                  <a:moveTo>
                    <a:pt x="239268" y="701294"/>
                  </a:moveTo>
                  <a:lnTo>
                    <a:pt x="299974" y="487552"/>
                  </a:lnTo>
                </a:path>
                <a:path w="487679" h="701675">
                  <a:moveTo>
                    <a:pt x="487425" y="126364"/>
                  </a:moveTo>
                  <a:lnTo>
                    <a:pt x="391668" y="265049"/>
                  </a:lnTo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9731628" y="2620645"/>
              <a:ext cx="218440" cy="238760"/>
            </a:xfrm>
            <a:custGeom>
              <a:avLst/>
              <a:gdLst/>
              <a:ahLst/>
              <a:cxnLst/>
              <a:rect l="l" t="t" r="r" b="b"/>
              <a:pathLst>
                <a:path w="218440" h="238760">
                  <a:moveTo>
                    <a:pt x="218186" y="119125"/>
                  </a:moveTo>
                  <a:lnTo>
                    <a:pt x="209605" y="165492"/>
                  </a:lnTo>
                  <a:lnTo>
                    <a:pt x="186213" y="203358"/>
                  </a:lnTo>
                  <a:lnTo>
                    <a:pt x="151534" y="228889"/>
                  </a:lnTo>
                  <a:lnTo>
                    <a:pt x="109093" y="238251"/>
                  </a:lnTo>
                  <a:lnTo>
                    <a:pt x="66651" y="228889"/>
                  </a:lnTo>
                  <a:lnTo>
                    <a:pt x="31972" y="203358"/>
                  </a:lnTo>
                  <a:lnTo>
                    <a:pt x="8580" y="165492"/>
                  </a:lnTo>
                  <a:lnTo>
                    <a:pt x="0" y="119125"/>
                  </a:lnTo>
                  <a:lnTo>
                    <a:pt x="8580" y="72759"/>
                  </a:lnTo>
                  <a:lnTo>
                    <a:pt x="31972" y="34893"/>
                  </a:lnTo>
                  <a:lnTo>
                    <a:pt x="66651" y="9362"/>
                  </a:lnTo>
                  <a:lnTo>
                    <a:pt x="109093" y="0"/>
                  </a:lnTo>
                  <a:lnTo>
                    <a:pt x="151534" y="9362"/>
                  </a:lnTo>
                  <a:lnTo>
                    <a:pt x="186213" y="34893"/>
                  </a:lnTo>
                  <a:lnTo>
                    <a:pt x="209605" y="72759"/>
                  </a:lnTo>
                  <a:lnTo>
                    <a:pt x="218186" y="119125"/>
                  </a:lnTo>
                  <a:close/>
                </a:path>
              </a:pathLst>
            </a:custGeom>
            <a:ln w="19812">
              <a:solidFill>
                <a:srgbClr val="5A85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2726" y="2688590"/>
              <a:ext cx="138429" cy="15112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77069" y="2223770"/>
              <a:ext cx="139826" cy="15112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22890" y="2789047"/>
              <a:ext cx="367029" cy="2748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53142" y="3052825"/>
              <a:ext cx="138429" cy="1511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56418" y="2363978"/>
              <a:ext cx="138429" cy="15112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020183" y="5668467"/>
            <a:ext cx="14027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>
              <a:lnSpc>
                <a:spcPct val="100000"/>
              </a:lnSpc>
              <a:spcBef>
                <a:spcPts val="100"/>
              </a:spcBef>
            </a:pPr>
            <a:r>
              <a:rPr dirty="0" sz="2400" spc="140">
                <a:solidFill>
                  <a:srgbClr val="4D63FF"/>
                </a:solidFill>
                <a:latin typeface="Trebuchet MS"/>
                <a:cs typeface="Trebuchet MS"/>
              </a:rPr>
              <a:t>Do</a:t>
            </a:r>
            <a:r>
              <a:rPr dirty="0" sz="2400" spc="-145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55">
                <a:solidFill>
                  <a:srgbClr val="4D63FF"/>
                </a:solidFill>
                <a:latin typeface="Trebuchet MS"/>
                <a:cs typeface="Trebuchet MS"/>
              </a:rPr>
              <a:t>it</a:t>
            </a:r>
            <a:r>
              <a:rPr dirty="0" sz="2400" spc="-120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4D63FF"/>
                </a:solidFill>
                <a:latin typeface="Trebuchet MS"/>
                <a:cs typeface="Trebuchet MS"/>
              </a:rPr>
              <a:t>all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500380" algn="l"/>
              </a:tabLst>
            </a:pPr>
            <a:r>
              <a:rPr dirty="0" sz="2400" spc="370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2400" spc="35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2400" b="1">
                <a:solidFill>
                  <a:srgbClr val="FF7846"/>
                </a:solidFill>
                <a:latin typeface="Trebuchet MS"/>
                <a:cs typeface="Trebuchet MS"/>
              </a:rPr>
              <a:t>	</a:t>
            </a:r>
            <a:r>
              <a:rPr dirty="0" sz="2400" spc="36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2400" spc="24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2400" spc="370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2400" spc="42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2400" spc="-5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60035" y="1792223"/>
            <a:ext cx="1886712" cy="188823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31179" y="4393691"/>
            <a:ext cx="118872" cy="11887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09715" y="4799076"/>
            <a:ext cx="120396" cy="120396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794247" y="5344667"/>
            <a:ext cx="118872" cy="12039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58967" y="5344667"/>
            <a:ext cx="118872" cy="12039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148071" y="4799076"/>
            <a:ext cx="120395" cy="120396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201411" y="4503420"/>
            <a:ext cx="967740" cy="793750"/>
            <a:chOff x="5201411" y="4503420"/>
            <a:chExt cx="967740" cy="793750"/>
          </a:xfrm>
        </p:grpSpPr>
        <p:sp>
          <p:nvSpPr>
            <p:cNvPr id="46" name="object 46"/>
            <p:cNvSpPr/>
            <p:nvPr/>
          </p:nvSpPr>
          <p:spPr>
            <a:xfrm>
              <a:off x="5609843" y="486308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81533" y="0"/>
                  </a:moveTo>
                  <a:lnTo>
                    <a:pt x="49774" y="6399"/>
                  </a:lnTo>
                  <a:lnTo>
                    <a:pt x="23860" y="23860"/>
                  </a:lnTo>
                  <a:lnTo>
                    <a:pt x="6399" y="49774"/>
                  </a:lnTo>
                  <a:lnTo>
                    <a:pt x="0" y="81534"/>
                  </a:lnTo>
                  <a:lnTo>
                    <a:pt x="6399" y="113293"/>
                  </a:lnTo>
                  <a:lnTo>
                    <a:pt x="23860" y="139207"/>
                  </a:lnTo>
                  <a:lnTo>
                    <a:pt x="49774" y="156668"/>
                  </a:lnTo>
                  <a:lnTo>
                    <a:pt x="81533" y="163068"/>
                  </a:lnTo>
                  <a:lnTo>
                    <a:pt x="113293" y="156668"/>
                  </a:lnTo>
                  <a:lnTo>
                    <a:pt x="139207" y="139207"/>
                  </a:lnTo>
                  <a:lnTo>
                    <a:pt x="156668" y="113293"/>
                  </a:lnTo>
                  <a:lnTo>
                    <a:pt x="163067" y="81534"/>
                  </a:lnTo>
                  <a:lnTo>
                    <a:pt x="156668" y="49774"/>
                  </a:lnTo>
                  <a:lnTo>
                    <a:pt x="139207" y="23860"/>
                  </a:lnTo>
                  <a:lnTo>
                    <a:pt x="113293" y="6399"/>
                  </a:lnTo>
                  <a:lnTo>
                    <a:pt x="81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35979" y="4503420"/>
              <a:ext cx="134112" cy="1341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774181" y="4658868"/>
              <a:ext cx="161290" cy="191135"/>
            </a:xfrm>
            <a:custGeom>
              <a:avLst/>
              <a:gdLst/>
              <a:ahLst/>
              <a:cxnLst/>
              <a:rect l="l" t="t" r="r" b="b"/>
              <a:pathLst>
                <a:path w="161289" h="191135">
                  <a:moveTo>
                    <a:pt x="145654" y="18383"/>
                  </a:moveTo>
                  <a:lnTo>
                    <a:pt x="134219" y="22101"/>
                  </a:lnTo>
                  <a:lnTo>
                    <a:pt x="0" y="182498"/>
                  </a:lnTo>
                  <a:lnTo>
                    <a:pt x="9651" y="190626"/>
                  </a:lnTo>
                  <a:lnTo>
                    <a:pt x="144029" y="30041"/>
                  </a:lnTo>
                  <a:lnTo>
                    <a:pt x="145654" y="18383"/>
                  </a:lnTo>
                  <a:close/>
                </a:path>
                <a:path w="161289" h="191135">
                  <a:moveTo>
                    <a:pt x="160328" y="5079"/>
                  </a:moveTo>
                  <a:lnTo>
                    <a:pt x="148462" y="5079"/>
                  </a:lnTo>
                  <a:lnTo>
                    <a:pt x="158114" y="13207"/>
                  </a:lnTo>
                  <a:lnTo>
                    <a:pt x="144029" y="30041"/>
                  </a:lnTo>
                  <a:lnTo>
                    <a:pt x="138302" y="71119"/>
                  </a:lnTo>
                  <a:lnTo>
                    <a:pt x="140715" y="74294"/>
                  </a:lnTo>
                  <a:lnTo>
                    <a:pt x="147700" y="75310"/>
                  </a:lnTo>
                  <a:lnTo>
                    <a:pt x="150875" y="72897"/>
                  </a:lnTo>
                  <a:lnTo>
                    <a:pt x="160328" y="5079"/>
                  </a:lnTo>
                  <a:close/>
                </a:path>
                <a:path w="161289" h="191135">
                  <a:moveTo>
                    <a:pt x="161035" y="0"/>
                  </a:moveTo>
                  <a:lnTo>
                    <a:pt x="94360" y="21716"/>
                  </a:lnTo>
                  <a:lnTo>
                    <a:pt x="91058" y="22732"/>
                  </a:lnTo>
                  <a:lnTo>
                    <a:pt x="89280" y="26415"/>
                  </a:lnTo>
                  <a:lnTo>
                    <a:pt x="90408" y="30041"/>
                  </a:lnTo>
                  <a:lnTo>
                    <a:pt x="91439" y="33019"/>
                  </a:lnTo>
                  <a:lnTo>
                    <a:pt x="94995" y="34797"/>
                  </a:lnTo>
                  <a:lnTo>
                    <a:pt x="98297" y="33781"/>
                  </a:lnTo>
                  <a:lnTo>
                    <a:pt x="134219" y="22101"/>
                  </a:lnTo>
                  <a:lnTo>
                    <a:pt x="148462" y="5079"/>
                  </a:lnTo>
                  <a:lnTo>
                    <a:pt x="160328" y="5079"/>
                  </a:lnTo>
                  <a:lnTo>
                    <a:pt x="161035" y="0"/>
                  </a:lnTo>
                  <a:close/>
                </a:path>
                <a:path w="161289" h="191135">
                  <a:moveTo>
                    <a:pt x="152233" y="8254"/>
                  </a:moveTo>
                  <a:lnTo>
                    <a:pt x="147065" y="8254"/>
                  </a:lnTo>
                  <a:lnTo>
                    <a:pt x="155320" y="15239"/>
                  </a:lnTo>
                  <a:lnTo>
                    <a:pt x="145654" y="18383"/>
                  </a:lnTo>
                  <a:lnTo>
                    <a:pt x="144029" y="30041"/>
                  </a:lnTo>
                  <a:lnTo>
                    <a:pt x="158114" y="13207"/>
                  </a:lnTo>
                  <a:lnTo>
                    <a:pt x="152233" y="8254"/>
                  </a:lnTo>
                  <a:close/>
                </a:path>
                <a:path w="161289" h="191135">
                  <a:moveTo>
                    <a:pt x="148462" y="5079"/>
                  </a:moveTo>
                  <a:lnTo>
                    <a:pt x="134219" y="22101"/>
                  </a:lnTo>
                  <a:lnTo>
                    <a:pt x="145654" y="18383"/>
                  </a:lnTo>
                  <a:lnTo>
                    <a:pt x="147065" y="8254"/>
                  </a:lnTo>
                  <a:lnTo>
                    <a:pt x="152233" y="8254"/>
                  </a:lnTo>
                  <a:lnTo>
                    <a:pt x="148462" y="5079"/>
                  </a:lnTo>
                  <a:close/>
                </a:path>
                <a:path w="161289" h="191135">
                  <a:moveTo>
                    <a:pt x="147065" y="8254"/>
                  </a:moveTo>
                  <a:lnTo>
                    <a:pt x="145654" y="18383"/>
                  </a:lnTo>
                  <a:lnTo>
                    <a:pt x="155320" y="15239"/>
                  </a:lnTo>
                  <a:lnTo>
                    <a:pt x="147065" y="82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23331" y="4511040"/>
              <a:ext cx="118871" cy="1188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51626" y="4570476"/>
              <a:ext cx="77977" cy="22948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20284" y="4658867"/>
              <a:ext cx="732790" cy="269240"/>
            </a:xfrm>
            <a:custGeom>
              <a:avLst/>
              <a:gdLst/>
              <a:ahLst/>
              <a:cxnLst/>
              <a:rect l="l" t="t" r="r" b="b"/>
              <a:pathLst>
                <a:path w="732789" h="269239">
                  <a:moveTo>
                    <a:pt x="238506" y="256794"/>
                  </a:moveTo>
                  <a:lnTo>
                    <a:pt x="34721" y="216750"/>
                  </a:lnTo>
                  <a:lnTo>
                    <a:pt x="45948" y="212471"/>
                  </a:lnTo>
                  <a:lnTo>
                    <a:pt x="73279" y="202057"/>
                  </a:lnTo>
                  <a:lnTo>
                    <a:pt x="74930" y="198374"/>
                  </a:lnTo>
                  <a:lnTo>
                    <a:pt x="72390" y="191770"/>
                  </a:lnTo>
                  <a:lnTo>
                    <a:pt x="68707" y="190119"/>
                  </a:lnTo>
                  <a:lnTo>
                    <a:pt x="0" y="216408"/>
                  </a:lnTo>
                  <a:lnTo>
                    <a:pt x="51054" y="264287"/>
                  </a:lnTo>
                  <a:lnTo>
                    <a:pt x="53594" y="266700"/>
                  </a:lnTo>
                  <a:lnTo>
                    <a:pt x="57658" y="266573"/>
                  </a:lnTo>
                  <a:lnTo>
                    <a:pt x="62484" y="261493"/>
                  </a:lnTo>
                  <a:lnTo>
                    <a:pt x="62357" y="257429"/>
                  </a:lnTo>
                  <a:lnTo>
                    <a:pt x="59817" y="255016"/>
                  </a:lnTo>
                  <a:lnTo>
                    <a:pt x="32105" y="229158"/>
                  </a:lnTo>
                  <a:lnTo>
                    <a:pt x="235966" y="269240"/>
                  </a:lnTo>
                  <a:lnTo>
                    <a:pt x="238506" y="256794"/>
                  </a:lnTo>
                  <a:close/>
                </a:path>
                <a:path w="732789" h="269239">
                  <a:moveTo>
                    <a:pt x="290576" y="182499"/>
                  </a:moveTo>
                  <a:lnTo>
                    <a:pt x="156362" y="22123"/>
                  </a:lnTo>
                  <a:lnTo>
                    <a:pt x="192151" y="33782"/>
                  </a:lnTo>
                  <a:lnTo>
                    <a:pt x="195580" y="34798"/>
                  </a:lnTo>
                  <a:lnTo>
                    <a:pt x="199136" y="33020"/>
                  </a:lnTo>
                  <a:lnTo>
                    <a:pt x="200152" y="29718"/>
                  </a:lnTo>
                  <a:lnTo>
                    <a:pt x="201295" y="26416"/>
                  </a:lnTo>
                  <a:lnTo>
                    <a:pt x="199517" y="22733"/>
                  </a:lnTo>
                  <a:lnTo>
                    <a:pt x="196088" y="21717"/>
                  </a:lnTo>
                  <a:lnTo>
                    <a:pt x="145097" y="5080"/>
                  </a:lnTo>
                  <a:lnTo>
                    <a:pt x="129540" y="0"/>
                  </a:lnTo>
                  <a:lnTo>
                    <a:pt x="139700" y="72898"/>
                  </a:lnTo>
                  <a:lnTo>
                    <a:pt x="142875" y="75311"/>
                  </a:lnTo>
                  <a:lnTo>
                    <a:pt x="149860" y="74295"/>
                  </a:lnTo>
                  <a:lnTo>
                    <a:pt x="152273" y="71120"/>
                  </a:lnTo>
                  <a:lnTo>
                    <a:pt x="146570" y="30226"/>
                  </a:lnTo>
                  <a:lnTo>
                    <a:pt x="280797" y="190627"/>
                  </a:lnTo>
                  <a:lnTo>
                    <a:pt x="290576" y="182499"/>
                  </a:lnTo>
                  <a:close/>
                </a:path>
                <a:path w="732789" h="269239">
                  <a:moveTo>
                    <a:pt x="732536" y="216408"/>
                  </a:moveTo>
                  <a:lnTo>
                    <a:pt x="722236" y="212471"/>
                  </a:lnTo>
                  <a:lnTo>
                    <a:pt x="663829" y="190119"/>
                  </a:lnTo>
                  <a:lnTo>
                    <a:pt x="660146" y="191770"/>
                  </a:lnTo>
                  <a:lnTo>
                    <a:pt x="658876" y="195072"/>
                  </a:lnTo>
                  <a:lnTo>
                    <a:pt x="657733" y="198374"/>
                  </a:lnTo>
                  <a:lnTo>
                    <a:pt x="659384" y="202057"/>
                  </a:lnTo>
                  <a:lnTo>
                    <a:pt x="662559" y="203327"/>
                  </a:lnTo>
                  <a:lnTo>
                    <a:pt x="697788" y="216763"/>
                  </a:lnTo>
                  <a:lnTo>
                    <a:pt x="494030" y="256794"/>
                  </a:lnTo>
                  <a:lnTo>
                    <a:pt x="496570" y="269240"/>
                  </a:lnTo>
                  <a:lnTo>
                    <a:pt x="700392" y="229196"/>
                  </a:lnTo>
                  <a:lnTo>
                    <a:pt x="672719" y="255016"/>
                  </a:lnTo>
                  <a:lnTo>
                    <a:pt x="670179" y="257429"/>
                  </a:lnTo>
                  <a:lnTo>
                    <a:pt x="670052" y="261493"/>
                  </a:lnTo>
                  <a:lnTo>
                    <a:pt x="674878" y="266573"/>
                  </a:lnTo>
                  <a:lnTo>
                    <a:pt x="678942" y="266700"/>
                  </a:lnTo>
                  <a:lnTo>
                    <a:pt x="681482" y="264287"/>
                  </a:lnTo>
                  <a:lnTo>
                    <a:pt x="732536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50279" y="5131308"/>
              <a:ext cx="118872" cy="12039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97295" y="5008372"/>
              <a:ext cx="218440" cy="129539"/>
            </a:xfrm>
            <a:custGeom>
              <a:avLst/>
              <a:gdLst/>
              <a:ahLst/>
              <a:cxnLst/>
              <a:rect l="l" t="t" r="r" b="b"/>
              <a:pathLst>
                <a:path w="218439" h="129539">
                  <a:moveTo>
                    <a:pt x="185052" y="114161"/>
                  </a:moveTo>
                  <a:lnTo>
                    <a:pt x="147446" y="116077"/>
                  </a:lnTo>
                  <a:lnTo>
                    <a:pt x="143890" y="116331"/>
                  </a:lnTo>
                  <a:lnTo>
                    <a:pt x="141224" y="119252"/>
                  </a:lnTo>
                  <a:lnTo>
                    <a:pt x="141350" y="122808"/>
                  </a:lnTo>
                  <a:lnTo>
                    <a:pt x="141604" y="126237"/>
                  </a:lnTo>
                  <a:lnTo>
                    <a:pt x="144525" y="129031"/>
                  </a:lnTo>
                  <a:lnTo>
                    <a:pt x="148081" y="128777"/>
                  </a:lnTo>
                  <a:lnTo>
                    <a:pt x="218058" y="125221"/>
                  </a:lnTo>
                  <a:lnTo>
                    <a:pt x="217918" y="124967"/>
                  </a:lnTo>
                  <a:lnTo>
                    <a:pt x="204469" y="124967"/>
                  </a:lnTo>
                  <a:lnTo>
                    <a:pt x="185052" y="114161"/>
                  </a:lnTo>
                  <a:close/>
                </a:path>
                <a:path w="218439" h="129539">
                  <a:moveTo>
                    <a:pt x="197153" y="113545"/>
                  </a:moveTo>
                  <a:lnTo>
                    <a:pt x="185052" y="114161"/>
                  </a:lnTo>
                  <a:lnTo>
                    <a:pt x="204469" y="124967"/>
                  </a:lnTo>
                  <a:lnTo>
                    <a:pt x="205900" y="122427"/>
                  </a:lnTo>
                  <a:lnTo>
                    <a:pt x="202056" y="122427"/>
                  </a:lnTo>
                  <a:lnTo>
                    <a:pt x="197153" y="113545"/>
                  </a:lnTo>
                  <a:close/>
                </a:path>
                <a:path w="218439" h="129539">
                  <a:moveTo>
                    <a:pt x="178562" y="59689"/>
                  </a:moveTo>
                  <a:lnTo>
                    <a:pt x="175513" y="61467"/>
                  </a:lnTo>
                  <a:lnTo>
                    <a:pt x="172465" y="63118"/>
                  </a:lnTo>
                  <a:lnTo>
                    <a:pt x="171323" y="66928"/>
                  </a:lnTo>
                  <a:lnTo>
                    <a:pt x="173100" y="69976"/>
                  </a:lnTo>
                  <a:lnTo>
                    <a:pt x="191442" y="103200"/>
                  </a:lnTo>
                  <a:lnTo>
                    <a:pt x="210692" y="113918"/>
                  </a:lnTo>
                  <a:lnTo>
                    <a:pt x="204469" y="124967"/>
                  </a:lnTo>
                  <a:lnTo>
                    <a:pt x="217918" y="124967"/>
                  </a:lnTo>
                  <a:lnTo>
                    <a:pt x="184150" y="63880"/>
                  </a:lnTo>
                  <a:lnTo>
                    <a:pt x="182499" y="60832"/>
                  </a:lnTo>
                  <a:lnTo>
                    <a:pt x="178562" y="59689"/>
                  </a:lnTo>
                  <a:close/>
                </a:path>
                <a:path w="218439" h="129539">
                  <a:moveTo>
                    <a:pt x="207263" y="113029"/>
                  </a:moveTo>
                  <a:lnTo>
                    <a:pt x="197153" y="113545"/>
                  </a:lnTo>
                  <a:lnTo>
                    <a:pt x="202056" y="122427"/>
                  </a:lnTo>
                  <a:lnTo>
                    <a:pt x="207263" y="113029"/>
                  </a:lnTo>
                  <a:close/>
                </a:path>
                <a:path w="218439" h="129539">
                  <a:moveTo>
                    <a:pt x="209096" y="113029"/>
                  </a:moveTo>
                  <a:lnTo>
                    <a:pt x="207263" y="113029"/>
                  </a:lnTo>
                  <a:lnTo>
                    <a:pt x="202056" y="122427"/>
                  </a:lnTo>
                  <a:lnTo>
                    <a:pt x="205900" y="122427"/>
                  </a:lnTo>
                  <a:lnTo>
                    <a:pt x="210692" y="113918"/>
                  </a:lnTo>
                  <a:lnTo>
                    <a:pt x="209096" y="113029"/>
                  </a:lnTo>
                  <a:close/>
                </a:path>
                <a:path w="218439" h="129539">
                  <a:moveTo>
                    <a:pt x="6095" y="0"/>
                  </a:moveTo>
                  <a:lnTo>
                    <a:pt x="0" y="11175"/>
                  </a:lnTo>
                  <a:lnTo>
                    <a:pt x="185052" y="114161"/>
                  </a:lnTo>
                  <a:lnTo>
                    <a:pt x="197153" y="113545"/>
                  </a:lnTo>
                  <a:lnTo>
                    <a:pt x="191442" y="103200"/>
                  </a:lnTo>
                  <a:lnTo>
                    <a:pt x="6095" y="0"/>
                  </a:lnTo>
                  <a:close/>
                </a:path>
                <a:path w="218439" h="129539">
                  <a:moveTo>
                    <a:pt x="191442" y="103200"/>
                  </a:moveTo>
                  <a:lnTo>
                    <a:pt x="197153" y="113545"/>
                  </a:lnTo>
                  <a:lnTo>
                    <a:pt x="207263" y="113029"/>
                  </a:lnTo>
                  <a:lnTo>
                    <a:pt x="209096" y="113029"/>
                  </a:lnTo>
                  <a:lnTo>
                    <a:pt x="191442" y="103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01411" y="5131308"/>
              <a:ext cx="118872" cy="12039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59908" y="5008372"/>
              <a:ext cx="473709" cy="288925"/>
            </a:xfrm>
            <a:custGeom>
              <a:avLst/>
              <a:gdLst/>
              <a:ahLst/>
              <a:cxnLst/>
              <a:rect l="l" t="t" r="r" b="b"/>
              <a:pathLst>
                <a:path w="473710" h="288925">
                  <a:moveTo>
                    <a:pt x="218059" y="11176"/>
                  </a:moveTo>
                  <a:lnTo>
                    <a:pt x="211836" y="0"/>
                  </a:lnTo>
                  <a:lnTo>
                    <a:pt x="26619" y="103200"/>
                  </a:lnTo>
                  <a:lnTo>
                    <a:pt x="44958" y="69977"/>
                  </a:lnTo>
                  <a:lnTo>
                    <a:pt x="46609" y="66929"/>
                  </a:lnTo>
                  <a:lnTo>
                    <a:pt x="45466" y="63119"/>
                  </a:lnTo>
                  <a:lnTo>
                    <a:pt x="42418" y="61468"/>
                  </a:lnTo>
                  <a:lnTo>
                    <a:pt x="39370" y="59690"/>
                  </a:lnTo>
                  <a:lnTo>
                    <a:pt x="35560" y="60833"/>
                  </a:lnTo>
                  <a:lnTo>
                    <a:pt x="33782" y="63881"/>
                  </a:lnTo>
                  <a:lnTo>
                    <a:pt x="0" y="125222"/>
                  </a:lnTo>
                  <a:lnTo>
                    <a:pt x="69977" y="128778"/>
                  </a:lnTo>
                  <a:lnTo>
                    <a:pt x="73406" y="129032"/>
                  </a:lnTo>
                  <a:lnTo>
                    <a:pt x="76454" y="126238"/>
                  </a:lnTo>
                  <a:lnTo>
                    <a:pt x="76492" y="124968"/>
                  </a:lnTo>
                  <a:lnTo>
                    <a:pt x="76606" y="122428"/>
                  </a:lnTo>
                  <a:lnTo>
                    <a:pt x="76835" y="119253"/>
                  </a:lnTo>
                  <a:lnTo>
                    <a:pt x="74041" y="116332"/>
                  </a:lnTo>
                  <a:lnTo>
                    <a:pt x="70612" y="116078"/>
                  </a:lnTo>
                  <a:lnTo>
                    <a:pt x="32893" y="114160"/>
                  </a:lnTo>
                  <a:lnTo>
                    <a:pt x="218059" y="11176"/>
                  </a:lnTo>
                  <a:close/>
                </a:path>
                <a:path w="473710" h="288925">
                  <a:moveTo>
                    <a:pt x="290195" y="59690"/>
                  </a:moveTo>
                  <a:lnTo>
                    <a:pt x="278384" y="55118"/>
                  </a:lnTo>
                  <a:lnTo>
                    <a:pt x="201422" y="254469"/>
                  </a:lnTo>
                  <a:lnTo>
                    <a:pt x="194310" y="217424"/>
                  </a:lnTo>
                  <a:lnTo>
                    <a:pt x="193675" y="214007"/>
                  </a:lnTo>
                  <a:lnTo>
                    <a:pt x="190246" y="211709"/>
                  </a:lnTo>
                  <a:lnTo>
                    <a:pt x="183388" y="212979"/>
                  </a:lnTo>
                  <a:lnTo>
                    <a:pt x="181102" y="216408"/>
                  </a:lnTo>
                  <a:lnTo>
                    <a:pt x="181864" y="219837"/>
                  </a:lnTo>
                  <a:lnTo>
                    <a:pt x="195072" y="288671"/>
                  </a:lnTo>
                  <a:lnTo>
                    <a:pt x="206870" y="279781"/>
                  </a:lnTo>
                  <a:lnTo>
                    <a:pt x="251079" y="246507"/>
                  </a:lnTo>
                  <a:lnTo>
                    <a:pt x="253873" y="244475"/>
                  </a:lnTo>
                  <a:lnTo>
                    <a:pt x="254508" y="240411"/>
                  </a:lnTo>
                  <a:lnTo>
                    <a:pt x="252349" y="237617"/>
                  </a:lnTo>
                  <a:lnTo>
                    <a:pt x="250317" y="234823"/>
                  </a:lnTo>
                  <a:lnTo>
                    <a:pt x="246253" y="234315"/>
                  </a:lnTo>
                  <a:lnTo>
                    <a:pt x="243459" y="236347"/>
                  </a:lnTo>
                  <a:lnTo>
                    <a:pt x="213194" y="259143"/>
                  </a:lnTo>
                  <a:lnTo>
                    <a:pt x="290195" y="59690"/>
                  </a:lnTo>
                  <a:close/>
                </a:path>
                <a:path w="473710" h="288925">
                  <a:moveTo>
                    <a:pt x="473456" y="216408"/>
                  </a:moveTo>
                  <a:lnTo>
                    <a:pt x="471170" y="212979"/>
                  </a:lnTo>
                  <a:lnTo>
                    <a:pt x="464312" y="211709"/>
                  </a:lnTo>
                  <a:lnTo>
                    <a:pt x="461010" y="214007"/>
                  </a:lnTo>
                  <a:lnTo>
                    <a:pt x="460375" y="217424"/>
                  </a:lnTo>
                  <a:lnTo>
                    <a:pt x="453212" y="254673"/>
                  </a:lnTo>
                  <a:lnTo>
                    <a:pt x="376301" y="55118"/>
                  </a:lnTo>
                  <a:lnTo>
                    <a:pt x="364363" y="59690"/>
                  </a:lnTo>
                  <a:lnTo>
                    <a:pt x="441325" y="259067"/>
                  </a:lnTo>
                  <a:lnTo>
                    <a:pt x="411099" y="236347"/>
                  </a:lnTo>
                  <a:lnTo>
                    <a:pt x="408305" y="234315"/>
                  </a:lnTo>
                  <a:lnTo>
                    <a:pt x="404368" y="234823"/>
                  </a:lnTo>
                  <a:lnTo>
                    <a:pt x="402209" y="237617"/>
                  </a:lnTo>
                  <a:lnTo>
                    <a:pt x="400177" y="240411"/>
                  </a:lnTo>
                  <a:lnTo>
                    <a:pt x="400685" y="244475"/>
                  </a:lnTo>
                  <a:lnTo>
                    <a:pt x="403479" y="246507"/>
                  </a:lnTo>
                  <a:lnTo>
                    <a:pt x="459613" y="288671"/>
                  </a:lnTo>
                  <a:lnTo>
                    <a:pt x="461314" y="279781"/>
                  </a:lnTo>
                  <a:lnTo>
                    <a:pt x="472821" y="219837"/>
                  </a:lnTo>
                  <a:lnTo>
                    <a:pt x="473456" y="216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68668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Customers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20" b="1">
                <a:latin typeface="Trebuchet MS"/>
                <a:cs typeface="Trebuchet MS"/>
              </a:rPr>
              <a:t>are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210" b="1">
                <a:latin typeface="Trebuchet MS"/>
                <a:cs typeface="Trebuchet MS"/>
              </a:rPr>
              <a:t>moving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60" b="1">
                <a:latin typeface="Trebuchet MS"/>
                <a:cs typeface="Trebuchet MS"/>
              </a:rPr>
              <a:t>from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5708" y="3593591"/>
            <a:ext cx="150875" cy="2666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09878" y="4463033"/>
            <a:ext cx="838200" cy="283210"/>
          </a:xfrm>
          <a:custGeom>
            <a:avLst/>
            <a:gdLst/>
            <a:ahLst/>
            <a:cxnLst/>
            <a:rect l="l" t="t" r="r" b="b"/>
            <a:pathLst>
              <a:path w="838200" h="283210">
                <a:moveTo>
                  <a:pt x="149352" y="65405"/>
                </a:moveTo>
                <a:lnTo>
                  <a:pt x="148590" y="59182"/>
                </a:lnTo>
                <a:lnTo>
                  <a:pt x="144399" y="55753"/>
                </a:lnTo>
                <a:lnTo>
                  <a:pt x="90551" y="12700"/>
                </a:lnTo>
                <a:lnTo>
                  <a:pt x="74676" y="0"/>
                </a:lnTo>
                <a:lnTo>
                  <a:pt x="4953" y="55753"/>
                </a:lnTo>
                <a:lnTo>
                  <a:pt x="762" y="59182"/>
                </a:lnTo>
                <a:lnTo>
                  <a:pt x="0" y="65405"/>
                </a:lnTo>
                <a:lnTo>
                  <a:pt x="3429" y="69723"/>
                </a:lnTo>
                <a:lnTo>
                  <a:pt x="6858" y="73914"/>
                </a:lnTo>
                <a:lnTo>
                  <a:pt x="13081" y="74676"/>
                </a:lnTo>
                <a:lnTo>
                  <a:pt x="64770" y="33362"/>
                </a:lnTo>
                <a:lnTo>
                  <a:pt x="64770" y="282829"/>
                </a:lnTo>
                <a:lnTo>
                  <a:pt x="84582" y="282829"/>
                </a:lnTo>
                <a:lnTo>
                  <a:pt x="84582" y="33362"/>
                </a:lnTo>
                <a:lnTo>
                  <a:pt x="136271" y="74676"/>
                </a:lnTo>
                <a:lnTo>
                  <a:pt x="142494" y="73914"/>
                </a:lnTo>
                <a:lnTo>
                  <a:pt x="145923" y="69723"/>
                </a:lnTo>
                <a:lnTo>
                  <a:pt x="149352" y="65405"/>
                </a:lnTo>
                <a:close/>
              </a:path>
              <a:path w="838200" h="283210">
                <a:moveTo>
                  <a:pt x="838200" y="65405"/>
                </a:moveTo>
                <a:lnTo>
                  <a:pt x="837438" y="59182"/>
                </a:lnTo>
                <a:lnTo>
                  <a:pt x="833247" y="55753"/>
                </a:lnTo>
                <a:lnTo>
                  <a:pt x="779399" y="12700"/>
                </a:lnTo>
                <a:lnTo>
                  <a:pt x="763524" y="0"/>
                </a:lnTo>
                <a:lnTo>
                  <a:pt x="693801" y="55753"/>
                </a:lnTo>
                <a:lnTo>
                  <a:pt x="689610" y="59182"/>
                </a:lnTo>
                <a:lnTo>
                  <a:pt x="688848" y="65405"/>
                </a:lnTo>
                <a:lnTo>
                  <a:pt x="692277" y="69723"/>
                </a:lnTo>
                <a:lnTo>
                  <a:pt x="695706" y="73914"/>
                </a:lnTo>
                <a:lnTo>
                  <a:pt x="701929" y="74676"/>
                </a:lnTo>
                <a:lnTo>
                  <a:pt x="753618" y="33362"/>
                </a:lnTo>
                <a:lnTo>
                  <a:pt x="753618" y="282829"/>
                </a:lnTo>
                <a:lnTo>
                  <a:pt x="773430" y="282829"/>
                </a:lnTo>
                <a:lnTo>
                  <a:pt x="773430" y="33362"/>
                </a:lnTo>
                <a:lnTo>
                  <a:pt x="825119" y="74676"/>
                </a:lnTo>
                <a:lnTo>
                  <a:pt x="831342" y="73914"/>
                </a:lnTo>
                <a:lnTo>
                  <a:pt x="834771" y="69723"/>
                </a:lnTo>
                <a:lnTo>
                  <a:pt x="838200" y="65405"/>
                </a:lnTo>
                <a:close/>
              </a:path>
            </a:pathLst>
          </a:custGeom>
          <a:solidFill>
            <a:srgbClr val="4D6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25398" y="5181346"/>
            <a:ext cx="199136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573405" algn="l"/>
                <a:tab pos="1077595" algn="l"/>
                <a:tab pos="1653539" algn="l"/>
              </a:tabLst>
            </a:pPr>
            <a:r>
              <a:rPr dirty="0" sz="1300" spc="110">
                <a:solidFill>
                  <a:srgbClr val="EFEFEF"/>
                </a:solidFill>
                <a:latin typeface="Trebuchet MS"/>
                <a:cs typeface="Trebuchet MS"/>
              </a:rPr>
              <a:t>O</a:t>
            </a:r>
            <a:r>
              <a:rPr dirty="0" sz="1300" spc="75">
                <a:solidFill>
                  <a:srgbClr val="EFEFEF"/>
                </a:solidFill>
                <a:latin typeface="Trebuchet MS"/>
                <a:cs typeface="Trebuchet MS"/>
              </a:rPr>
              <a:t>L</a:t>
            </a:r>
            <a:r>
              <a:rPr dirty="0" sz="1300" spc="40">
                <a:solidFill>
                  <a:srgbClr val="EFEFEF"/>
                </a:solidFill>
                <a:latin typeface="Trebuchet MS"/>
                <a:cs typeface="Trebuchet MS"/>
              </a:rPr>
              <a:t>TP</a:t>
            </a:r>
            <a:r>
              <a:rPr dirty="0" sz="1300">
                <a:solidFill>
                  <a:srgbClr val="EFEFEF"/>
                </a:solidFill>
                <a:latin typeface="Trebuchet MS"/>
                <a:cs typeface="Trebuchet MS"/>
              </a:rPr>
              <a:t>	</a:t>
            </a:r>
            <a:r>
              <a:rPr dirty="0" sz="1300" spc="60">
                <a:solidFill>
                  <a:srgbClr val="EFEFEF"/>
                </a:solidFill>
                <a:latin typeface="Trebuchet MS"/>
                <a:cs typeface="Trebuchet MS"/>
              </a:rPr>
              <a:t>ERP</a:t>
            </a:r>
            <a:r>
              <a:rPr dirty="0" sz="1300">
                <a:solidFill>
                  <a:srgbClr val="EFEFEF"/>
                </a:solidFill>
                <a:latin typeface="Trebuchet MS"/>
                <a:cs typeface="Trebuchet MS"/>
              </a:rPr>
              <a:t>	</a:t>
            </a:r>
            <a:r>
              <a:rPr dirty="0" sz="1300" spc="25">
                <a:solidFill>
                  <a:srgbClr val="EFEFEF"/>
                </a:solidFill>
                <a:latin typeface="Trebuchet MS"/>
                <a:cs typeface="Trebuchet MS"/>
              </a:rPr>
              <a:t>C</a:t>
            </a:r>
            <a:r>
              <a:rPr dirty="0" sz="1300" spc="125">
                <a:solidFill>
                  <a:srgbClr val="EFEFEF"/>
                </a:solidFill>
                <a:latin typeface="Trebuchet MS"/>
                <a:cs typeface="Trebuchet MS"/>
              </a:rPr>
              <a:t>RM</a:t>
            </a:r>
            <a:r>
              <a:rPr dirty="0" sz="1300">
                <a:solidFill>
                  <a:srgbClr val="EFEFEF"/>
                </a:solidFill>
                <a:latin typeface="Trebuchet MS"/>
                <a:cs typeface="Trebuchet MS"/>
              </a:rPr>
              <a:t>	</a:t>
            </a:r>
            <a:r>
              <a:rPr dirty="0" sz="1300" spc="90">
                <a:solidFill>
                  <a:srgbClr val="EFEFEF"/>
                </a:solidFill>
                <a:latin typeface="Trebuchet MS"/>
                <a:cs typeface="Trebuchet MS"/>
              </a:rPr>
              <a:t>LOB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05002" y="2931414"/>
            <a:ext cx="1791335" cy="2197100"/>
            <a:chOff x="905002" y="2931414"/>
            <a:chExt cx="1791335" cy="2197100"/>
          </a:xfrm>
        </p:grpSpPr>
        <p:sp>
          <p:nvSpPr>
            <p:cNvPr id="8" name="object 8"/>
            <p:cNvSpPr/>
            <p:nvPr/>
          </p:nvSpPr>
          <p:spPr>
            <a:xfrm>
              <a:off x="915162" y="4869942"/>
              <a:ext cx="224154" cy="247015"/>
            </a:xfrm>
            <a:custGeom>
              <a:avLst/>
              <a:gdLst/>
              <a:ahLst/>
              <a:cxnLst/>
              <a:rect l="l" t="t" r="r" b="b"/>
              <a:pathLst>
                <a:path w="224155" h="247014">
                  <a:moveTo>
                    <a:pt x="224028" y="0"/>
                  </a:moveTo>
                  <a:lnTo>
                    <a:pt x="224028" y="120925"/>
                  </a:lnTo>
                  <a:lnTo>
                    <a:pt x="224028" y="183022"/>
                  </a:lnTo>
                  <a:lnTo>
                    <a:pt x="224028" y="205900"/>
                  </a:lnTo>
                  <a:lnTo>
                    <a:pt x="224028" y="209168"/>
                  </a:lnTo>
                  <a:lnTo>
                    <a:pt x="215251" y="223849"/>
                  </a:lnTo>
                  <a:lnTo>
                    <a:pt x="191290" y="235838"/>
                  </a:lnTo>
                  <a:lnTo>
                    <a:pt x="155694" y="243923"/>
                  </a:lnTo>
                  <a:lnTo>
                    <a:pt x="112013" y="246887"/>
                  </a:lnTo>
                  <a:lnTo>
                    <a:pt x="68333" y="243923"/>
                  </a:lnTo>
                  <a:lnTo>
                    <a:pt x="32737" y="235838"/>
                  </a:lnTo>
                  <a:lnTo>
                    <a:pt x="8776" y="223849"/>
                  </a:lnTo>
                  <a:lnTo>
                    <a:pt x="0" y="209168"/>
                  </a:lnTo>
                  <a:lnTo>
                    <a:pt x="0" y="88243"/>
                  </a:lnTo>
                  <a:lnTo>
                    <a:pt x="0" y="26146"/>
                  </a:lnTo>
                  <a:lnTo>
                    <a:pt x="0" y="326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6" y="4821936"/>
              <a:ext cx="243840" cy="2316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15034" y="4869942"/>
              <a:ext cx="224154" cy="247015"/>
            </a:xfrm>
            <a:custGeom>
              <a:avLst/>
              <a:gdLst/>
              <a:ahLst/>
              <a:cxnLst/>
              <a:rect l="l" t="t" r="r" b="b"/>
              <a:pathLst>
                <a:path w="224155" h="247014">
                  <a:moveTo>
                    <a:pt x="224028" y="0"/>
                  </a:moveTo>
                  <a:lnTo>
                    <a:pt x="224028" y="120925"/>
                  </a:lnTo>
                  <a:lnTo>
                    <a:pt x="224028" y="183022"/>
                  </a:lnTo>
                  <a:lnTo>
                    <a:pt x="224028" y="205900"/>
                  </a:lnTo>
                  <a:lnTo>
                    <a:pt x="224028" y="209168"/>
                  </a:lnTo>
                  <a:lnTo>
                    <a:pt x="215259" y="223849"/>
                  </a:lnTo>
                  <a:lnTo>
                    <a:pt x="191309" y="235838"/>
                  </a:lnTo>
                  <a:lnTo>
                    <a:pt x="155715" y="243923"/>
                  </a:lnTo>
                  <a:lnTo>
                    <a:pt x="112013" y="246887"/>
                  </a:lnTo>
                  <a:lnTo>
                    <a:pt x="68312" y="243923"/>
                  </a:lnTo>
                  <a:lnTo>
                    <a:pt x="32718" y="235838"/>
                  </a:lnTo>
                  <a:lnTo>
                    <a:pt x="8768" y="223849"/>
                  </a:lnTo>
                  <a:lnTo>
                    <a:pt x="0" y="209168"/>
                  </a:lnTo>
                  <a:lnTo>
                    <a:pt x="0" y="88243"/>
                  </a:lnTo>
                  <a:lnTo>
                    <a:pt x="0" y="26146"/>
                  </a:lnTo>
                  <a:lnTo>
                    <a:pt x="0" y="326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5128" y="4821936"/>
              <a:ext cx="243840" cy="2316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62150" y="4872990"/>
              <a:ext cx="224154" cy="245745"/>
            </a:xfrm>
            <a:custGeom>
              <a:avLst/>
              <a:gdLst/>
              <a:ahLst/>
              <a:cxnLst/>
              <a:rect l="l" t="t" r="r" b="b"/>
              <a:pathLst>
                <a:path w="224155" h="245745">
                  <a:moveTo>
                    <a:pt x="224027" y="0"/>
                  </a:moveTo>
                  <a:lnTo>
                    <a:pt x="224027" y="120191"/>
                  </a:lnTo>
                  <a:lnTo>
                    <a:pt x="224027" y="181911"/>
                  </a:lnTo>
                  <a:lnTo>
                    <a:pt x="224027" y="204650"/>
                  </a:lnTo>
                  <a:lnTo>
                    <a:pt x="224027" y="207899"/>
                  </a:lnTo>
                  <a:lnTo>
                    <a:pt x="215259" y="222486"/>
                  </a:lnTo>
                  <a:lnTo>
                    <a:pt x="191309" y="234394"/>
                  </a:lnTo>
                  <a:lnTo>
                    <a:pt x="155715" y="242421"/>
                  </a:lnTo>
                  <a:lnTo>
                    <a:pt x="112013" y="245364"/>
                  </a:lnTo>
                  <a:lnTo>
                    <a:pt x="68312" y="242421"/>
                  </a:lnTo>
                  <a:lnTo>
                    <a:pt x="32718" y="234394"/>
                  </a:lnTo>
                  <a:lnTo>
                    <a:pt x="8768" y="222486"/>
                  </a:lnTo>
                  <a:lnTo>
                    <a:pt x="0" y="207899"/>
                  </a:lnTo>
                  <a:lnTo>
                    <a:pt x="0" y="87707"/>
                  </a:lnTo>
                  <a:lnTo>
                    <a:pt x="0" y="25987"/>
                  </a:lnTo>
                  <a:lnTo>
                    <a:pt x="0" y="324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2244" y="4824984"/>
              <a:ext cx="243839" cy="2316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62022" y="4872990"/>
              <a:ext cx="224154" cy="245745"/>
            </a:xfrm>
            <a:custGeom>
              <a:avLst/>
              <a:gdLst/>
              <a:ahLst/>
              <a:cxnLst/>
              <a:rect l="l" t="t" r="r" b="b"/>
              <a:pathLst>
                <a:path w="224155" h="245745">
                  <a:moveTo>
                    <a:pt x="224027" y="0"/>
                  </a:moveTo>
                  <a:lnTo>
                    <a:pt x="224027" y="120191"/>
                  </a:lnTo>
                  <a:lnTo>
                    <a:pt x="224027" y="181911"/>
                  </a:lnTo>
                  <a:lnTo>
                    <a:pt x="224027" y="204650"/>
                  </a:lnTo>
                  <a:lnTo>
                    <a:pt x="224027" y="207899"/>
                  </a:lnTo>
                  <a:lnTo>
                    <a:pt x="215259" y="222486"/>
                  </a:lnTo>
                  <a:lnTo>
                    <a:pt x="191309" y="234394"/>
                  </a:lnTo>
                  <a:lnTo>
                    <a:pt x="155715" y="242421"/>
                  </a:lnTo>
                  <a:lnTo>
                    <a:pt x="112013" y="245364"/>
                  </a:lnTo>
                  <a:lnTo>
                    <a:pt x="68312" y="242421"/>
                  </a:lnTo>
                  <a:lnTo>
                    <a:pt x="32718" y="234394"/>
                  </a:lnTo>
                  <a:lnTo>
                    <a:pt x="8768" y="222486"/>
                  </a:lnTo>
                  <a:lnTo>
                    <a:pt x="0" y="207899"/>
                  </a:lnTo>
                  <a:lnTo>
                    <a:pt x="0" y="87707"/>
                  </a:lnTo>
                  <a:lnTo>
                    <a:pt x="0" y="25987"/>
                  </a:lnTo>
                  <a:lnTo>
                    <a:pt x="0" y="324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2116" y="4824984"/>
              <a:ext cx="243839" cy="23164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158" y="2931414"/>
              <a:ext cx="149352" cy="2510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0754" y="3266694"/>
              <a:ext cx="562610" cy="664845"/>
            </a:xfrm>
            <a:custGeom>
              <a:avLst/>
              <a:gdLst/>
              <a:ahLst/>
              <a:cxnLst/>
              <a:rect l="l" t="t" r="r" b="b"/>
              <a:pathLst>
                <a:path w="562610" h="664845">
                  <a:moveTo>
                    <a:pt x="562356" y="88391"/>
                  </a:moveTo>
                  <a:lnTo>
                    <a:pt x="562356" y="370478"/>
                  </a:lnTo>
                  <a:lnTo>
                    <a:pt x="562356" y="515334"/>
                  </a:lnTo>
                  <a:lnTo>
                    <a:pt x="562356" y="568702"/>
                  </a:lnTo>
                  <a:lnTo>
                    <a:pt x="562356" y="576325"/>
                  </a:lnTo>
                  <a:lnTo>
                    <a:pt x="554958" y="596563"/>
                  </a:lnTo>
                  <a:lnTo>
                    <a:pt x="500753" y="631489"/>
                  </a:lnTo>
                  <a:lnTo>
                    <a:pt x="457266" y="645129"/>
                  </a:lnTo>
                  <a:lnTo>
                    <a:pt x="405068" y="655521"/>
                  </a:lnTo>
                  <a:lnTo>
                    <a:pt x="345819" y="662140"/>
                  </a:lnTo>
                  <a:lnTo>
                    <a:pt x="281178" y="664463"/>
                  </a:lnTo>
                  <a:lnTo>
                    <a:pt x="216536" y="662140"/>
                  </a:lnTo>
                  <a:lnTo>
                    <a:pt x="157287" y="655521"/>
                  </a:lnTo>
                  <a:lnTo>
                    <a:pt x="105089" y="645129"/>
                  </a:lnTo>
                  <a:lnTo>
                    <a:pt x="61602" y="631489"/>
                  </a:lnTo>
                  <a:lnTo>
                    <a:pt x="7397" y="596563"/>
                  </a:lnTo>
                  <a:lnTo>
                    <a:pt x="0" y="576325"/>
                  </a:lnTo>
                  <a:lnTo>
                    <a:pt x="0" y="294239"/>
                  </a:lnTo>
                  <a:lnTo>
                    <a:pt x="0" y="149383"/>
                  </a:lnTo>
                  <a:lnTo>
                    <a:pt x="0" y="96015"/>
                  </a:lnTo>
                  <a:lnTo>
                    <a:pt x="0" y="88391"/>
                  </a:lnTo>
                </a:path>
                <a:path w="562610" h="664845">
                  <a:moveTo>
                    <a:pt x="0" y="87629"/>
                  </a:moveTo>
                  <a:lnTo>
                    <a:pt x="28573" y="49096"/>
                  </a:lnTo>
                  <a:lnTo>
                    <a:pt x="105302" y="19254"/>
                  </a:lnTo>
                  <a:lnTo>
                    <a:pt x="157509" y="8908"/>
                  </a:lnTo>
                  <a:lnTo>
                    <a:pt x="216696" y="2314"/>
                  </a:lnTo>
                  <a:lnTo>
                    <a:pt x="281178" y="0"/>
                  </a:lnTo>
                  <a:lnTo>
                    <a:pt x="345659" y="2314"/>
                  </a:lnTo>
                  <a:lnTo>
                    <a:pt x="404846" y="8908"/>
                  </a:lnTo>
                  <a:lnTo>
                    <a:pt x="457053" y="19254"/>
                  </a:lnTo>
                  <a:lnTo>
                    <a:pt x="500594" y="32825"/>
                  </a:lnTo>
                  <a:lnTo>
                    <a:pt x="554931" y="67540"/>
                  </a:lnTo>
                  <a:lnTo>
                    <a:pt x="562356" y="87629"/>
                  </a:lnTo>
                  <a:lnTo>
                    <a:pt x="554931" y="107719"/>
                  </a:lnTo>
                  <a:lnTo>
                    <a:pt x="500594" y="142434"/>
                  </a:lnTo>
                  <a:lnTo>
                    <a:pt x="457053" y="156005"/>
                  </a:lnTo>
                  <a:lnTo>
                    <a:pt x="404846" y="166351"/>
                  </a:lnTo>
                  <a:lnTo>
                    <a:pt x="345659" y="172945"/>
                  </a:lnTo>
                  <a:lnTo>
                    <a:pt x="281178" y="175259"/>
                  </a:lnTo>
                  <a:lnTo>
                    <a:pt x="216696" y="172945"/>
                  </a:lnTo>
                  <a:lnTo>
                    <a:pt x="157509" y="166351"/>
                  </a:lnTo>
                  <a:lnTo>
                    <a:pt x="105302" y="156005"/>
                  </a:lnTo>
                  <a:lnTo>
                    <a:pt x="61761" y="142434"/>
                  </a:lnTo>
                  <a:lnTo>
                    <a:pt x="7424" y="107719"/>
                  </a:lnTo>
                  <a:lnTo>
                    <a:pt x="0" y="87629"/>
                  </a:lnTo>
                  <a:close/>
                </a:path>
                <a:path w="562610" h="664845">
                  <a:moveTo>
                    <a:pt x="0" y="249935"/>
                  </a:moveTo>
                  <a:lnTo>
                    <a:pt x="28485" y="288842"/>
                  </a:lnTo>
                  <a:lnTo>
                    <a:pt x="105089" y="318933"/>
                  </a:lnTo>
                  <a:lnTo>
                    <a:pt x="157287" y="329357"/>
                  </a:lnTo>
                  <a:lnTo>
                    <a:pt x="216536" y="335997"/>
                  </a:lnTo>
                  <a:lnTo>
                    <a:pt x="281178" y="338327"/>
                  </a:lnTo>
                  <a:lnTo>
                    <a:pt x="345819" y="335997"/>
                  </a:lnTo>
                  <a:lnTo>
                    <a:pt x="405068" y="329357"/>
                  </a:lnTo>
                  <a:lnTo>
                    <a:pt x="457266" y="318933"/>
                  </a:lnTo>
                  <a:lnTo>
                    <a:pt x="500753" y="305253"/>
                  </a:lnTo>
                  <a:lnTo>
                    <a:pt x="554958" y="270227"/>
                  </a:lnTo>
                  <a:lnTo>
                    <a:pt x="562356" y="249935"/>
                  </a:lnTo>
                </a:path>
                <a:path w="562610" h="664845">
                  <a:moveTo>
                    <a:pt x="0" y="408431"/>
                  </a:moveTo>
                  <a:lnTo>
                    <a:pt x="28485" y="447338"/>
                  </a:lnTo>
                  <a:lnTo>
                    <a:pt x="105089" y="477429"/>
                  </a:lnTo>
                  <a:lnTo>
                    <a:pt x="157287" y="487853"/>
                  </a:lnTo>
                  <a:lnTo>
                    <a:pt x="216536" y="494493"/>
                  </a:lnTo>
                  <a:lnTo>
                    <a:pt x="281178" y="496823"/>
                  </a:lnTo>
                  <a:lnTo>
                    <a:pt x="345819" y="494493"/>
                  </a:lnTo>
                  <a:lnTo>
                    <a:pt x="405068" y="487853"/>
                  </a:lnTo>
                  <a:lnTo>
                    <a:pt x="457266" y="477429"/>
                  </a:lnTo>
                  <a:lnTo>
                    <a:pt x="500753" y="463749"/>
                  </a:lnTo>
                  <a:lnTo>
                    <a:pt x="554958" y="428723"/>
                  </a:lnTo>
                  <a:lnTo>
                    <a:pt x="562356" y="40843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437132" y="3998214"/>
            <a:ext cx="617220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300" spc="120">
                <a:solidFill>
                  <a:srgbClr val="EFEFEF"/>
                </a:solidFill>
                <a:latin typeface="Trebuchet MS"/>
                <a:cs typeface="Trebuchet MS"/>
              </a:rPr>
              <a:t>D</a:t>
            </a:r>
            <a:r>
              <a:rPr dirty="0" sz="1300" spc="125">
                <a:solidFill>
                  <a:srgbClr val="EFEFEF"/>
                </a:solidFill>
                <a:latin typeface="Trebuchet MS"/>
                <a:cs typeface="Trebuchet MS"/>
              </a:rPr>
              <a:t>W</a:t>
            </a:r>
            <a:r>
              <a:rPr dirty="0" sz="13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300" spc="120">
                <a:solidFill>
                  <a:srgbClr val="EFEFEF"/>
                </a:solidFill>
                <a:latin typeface="Trebuchet MS"/>
                <a:cs typeface="Trebuchet MS"/>
              </a:rPr>
              <a:t>S</a:t>
            </a:r>
            <a:r>
              <a:rPr dirty="0" sz="1300" spc="10">
                <a:solidFill>
                  <a:srgbClr val="EFEFEF"/>
                </a:solidFill>
                <a:latin typeface="Trebuchet MS"/>
                <a:cs typeface="Trebuchet MS"/>
              </a:rPr>
              <a:t>ilo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2605" y="2465654"/>
            <a:ext cx="903605" cy="433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R="5715">
              <a:lnSpc>
                <a:spcPct val="100000"/>
              </a:lnSpc>
              <a:spcBef>
                <a:spcPts val="135"/>
              </a:spcBef>
            </a:pPr>
            <a:r>
              <a:rPr dirty="0" sz="1300" spc="35">
                <a:solidFill>
                  <a:srgbClr val="EFEFEF"/>
                </a:solidFill>
                <a:latin typeface="Trebuchet MS"/>
                <a:cs typeface="Trebuchet MS"/>
              </a:rPr>
              <a:t>Business</a:t>
            </a:r>
            <a:endParaRPr sz="1300">
              <a:latin typeface="Trebuchet MS"/>
              <a:cs typeface="Trebuchet MS"/>
            </a:endParaRPr>
          </a:p>
          <a:p>
            <a:pPr algn="ctr" marR="5080">
              <a:lnSpc>
                <a:spcPct val="100000"/>
              </a:lnSpc>
              <a:spcBef>
                <a:spcPts val="50"/>
              </a:spcBef>
            </a:pPr>
            <a:r>
              <a:rPr dirty="0" sz="1300" spc="10">
                <a:solidFill>
                  <a:srgbClr val="EFEFEF"/>
                </a:solidFill>
                <a:latin typeface="Trebuchet MS"/>
                <a:cs typeface="Trebuchet MS"/>
              </a:rPr>
              <a:t>i</a:t>
            </a:r>
            <a:r>
              <a:rPr dirty="0" sz="1300" spc="15">
                <a:solidFill>
                  <a:srgbClr val="EFEFEF"/>
                </a:solidFill>
                <a:latin typeface="Trebuchet MS"/>
                <a:cs typeface="Trebuchet MS"/>
              </a:rPr>
              <a:t>n</a:t>
            </a:r>
            <a:r>
              <a:rPr dirty="0" sz="1300" spc="-10">
                <a:solidFill>
                  <a:srgbClr val="EFEFEF"/>
                </a:solidFill>
                <a:latin typeface="Trebuchet MS"/>
                <a:cs typeface="Trebuchet MS"/>
              </a:rPr>
              <a:t>t</a:t>
            </a:r>
            <a:r>
              <a:rPr dirty="0" sz="1300" spc="-10">
                <a:solidFill>
                  <a:srgbClr val="EFEFE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EFEFEF"/>
                </a:solidFill>
                <a:latin typeface="Trebuchet MS"/>
                <a:cs typeface="Trebuchet MS"/>
              </a:rPr>
              <a:t>l</a:t>
            </a:r>
            <a:r>
              <a:rPr dirty="0" sz="1300" spc="-5">
                <a:solidFill>
                  <a:srgbClr val="EFEFEF"/>
                </a:solidFill>
                <a:latin typeface="Trebuchet MS"/>
                <a:cs typeface="Trebuchet MS"/>
              </a:rPr>
              <a:t>l</a:t>
            </a:r>
            <a:r>
              <a:rPr dirty="0" sz="1300" spc="30">
                <a:solidFill>
                  <a:srgbClr val="EFEFEF"/>
                </a:solidFill>
                <a:latin typeface="Trebuchet MS"/>
                <a:cs typeface="Trebuchet MS"/>
              </a:rPr>
              <a:t>i</a:t>
            </a:r>
            <a:r>
              <a:rPr dirty="0" sz="1300" spc="45">
                <a:solidFill>
                  <a:srgbClr val="EFEFEF"/>
                </a:solidFill>
                <a:latin typeface="Trebuchet MS"/>
                <a:cs typeface="Trebuchet MS"/>
              </a:rPr>
              <a:t>g</a:t>
            </a:r>
            <a:r>
              <a:rPr dirty="0" sz="1300" spc="5">
                <a:solidFill>
                  <a:srgbClr val="EFEFEF"/>
                </a:solidFill>
                <a:latin typeface="Trebuchet MS"/>
                <a:cs typeface="Trebuchet MS"/>
              </a:rPr>
              <a:t>ence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77086" y="2054098"/>
            <a:ext cx="3882390" cy="3035300"/>
            <a:chOff x="1577086" y="2054098"/>
            <a:chExt cx="3882390" cy="3035300"/>
          </a:xfrm>
        </p:grpSpPr>
        <p:sp>
          <p:nvSpPr>
            <p:cNvPr id="21" name="object 21"/>
            <p:cNvSpPr/>
            <p:nvPr/>
          </p:nvSpPr>
          <p:spPr>
            <a:xfrm>
              <a:off x="1587246" y="2064258"/>
              <a:ext cx="0" cy="330200"/>
            </a:xfrm>
            <a:custGeom>
              <a:avLst/>
              <a:gdLst/>
              <a:ahLst/>
              <a:cxnLst/>
              <a:rect l="l" t="t" r="r" b="b"/>
              <a:pathLst>
                <a:path w="0" h="330200">
                  <a:moveTo>
                    <a:pt x="0" y="0"/>
                  </a:moveTo>
                  <a:lnTo>
                    <a:pt x="0" y="32969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87246" y="2393442"/>
              <a:ext cx="303530" cy="0"/>
            </a:xfrm>
            <a:custGeom>
              <a:avLst/>
              <a:gdLst/>
              <a:ahLst/>
              <a:cxnLst/>
              <a:rect l="l" t="t" r="r" b="b"/>
              <a:pathLst>
                <a:path w="303530" h="0">
                  <a:moveTo>
                    <a:pt x="303022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23822" y="2100834"/>
              <a:ext cx="239395" cy="292735"/>
            </a:xfrm>
            <a:custGeom>
              <a:avLst/>
              <a:gdLst/>
              <a:ahLst/>
              <a:cxnLst/>
              <a:rect l="l" t="t" r="r" b="b"/>
              <a:pathLst>
                <a:path w="239394" h="292735">
                  <a:moveTo>
                    <a:pt x="0" y="292608"/>
                  </a:moveTo>
                  <a:lnTo>
                    <a:pt x="60959" y="292608"/>
                  </a:lnTo>
                  <a:lnTo>
                    <a:pt x="60959" y="109728"/>
                  </a:lnTo>
                  <a:lnTo>
                    <a:pt x="0" y="109728"/>
                  </a:lnTo>
                  <a:lnTo>
                    <a:pt x="0" y="292608"/>
                  </a:lnTo>
                  <a:close/>
                </a:path>
                <a:path w="239394" h="292735">
                  <a:moveTo>
                    <a:pt x="89915" y="292608"/>
                  </a:moveTo>
                  <a:lnTo>
                    <a:pt x="149352" y="292608"/>
                  </a:lnTo>
                  <a:lnTo>
                    <a:pt x="149352" y="54864"/>
                  </a:lnTo>
                  <a:lnTo>
                    <a:pt x="89915" y="54864"/>
                  </a:lnTo>
                  <a:lnTo>
                    <a:pt x="89915" y="292608"/>
                  </a:lnTo>
                  <a:close/>
                </a:path>
                <a:path w="239394" h="292735">
                  <a:moveTo>
                    <a:pt x="178308" y="292608"/>
                  </a:moveTo>
                  <a:lnTo>
                    <a:pt x="239268" y="292608"/>
                  </a:lnTo>
                  <a:lnTo>
                    <a:pt x="239268" y="0"/>
                  </a:lnTo>
                  <a:lnTo>
                    <a:pt x="178308" y="0"/>
                  </a:lnTo>
                  <a:lnTo>
                    <a:pt x="178308" y="29260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97224" y="4815840"/>
              <a:ext cx="643255" cy="266700"/>
            </a:xfrm>
            <a:custGeom>
              <a:avLst/>
              <a:gdLst/>
              <a:ahLst/>
              <a:cxnLst/>
              <a:rect l="l" t="t" r="r" b="b"/>
              <a:pathLst>
                <a:path w="643254" h="266700">
                  <a:moveTo>
                    <a:pt x="0" y="266700"/>
                  </a:moveTo>
                  <a:lnTo>
                    <a:pt x="172212" y="266700"/>
                  </a:lnTo>
                  <a:lnTo>
                    <a:pt x="172212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  <a:path w="643254" h="266700">
                  <a:moveTo>
                    <a:pt x="4572" y="44196"/>
                  </a:moveTo>
                  <a:lnTo>
                    <a:pt x="169163" y="44196"/>
                  </a:lnTo>
                </a:path>
                <a:path w="643254" h="266700">
                  <a:moveTo>
                    <a:pt x="4572" y="222504"/>
                  </a:moveTo>
                  <a:lnTo>
                    <a:pt x="169163" y="222504"/>
                  </a:lnTo>
                </a:path>
                <a:path w="643254" h="266700">
                  <a:moveTo>
                    <a:pt x="70103" y="22860"/>
                  </a:moveTo>
                  <a:lnTo>
                    <a:pt x="105155" y="22860"/>
                  </a:lnTo>
                </a:path>
                <a:path w="643254" h="266700">
                  <a:moveTo>
                    <a:pt x="76200" y="243840"/>
                  </a:moveTo>
                  <a:lnTo>
                    <a:pt x="99060" y="243840"/>
                  </a:lnTo>
                </a:path>
                <a:path w="643254" h="266700">
                  <a:moveTo>
                    <a:pt x="477012" y="266700"/>
                  </a:moveTo>
                  <a:lnTo>
                    <a:pt x="643127" y="266700"/>
                  </a:lnTo>
                  <a:lnTo>
                    <a:pt x="643127" y="60833"/>
                  </a:lnTo>
                  <a:lnTo>
                    <a:pt x="580771" y="60833"/>
                  </a:lnTo>
                  <a:lnTo>
                    <a:pt x="580771" y="0"/>
                  </a:lnTo>
                  <a:lnTo>
                    <a:pt x="477012" y="0"/>
                  </a:lnTo>
                  <a:lnTo>
                    <a:pt x="477012" y="266700"/>
                  </a:lnTo>
                  <a:close/>
                </a:path>
                <a:path w="643254" h="266700">
                  <a:moveTo>
                    <a:pt x="643127" y="62484"/>
                  </a:moveTo>
                  <a:lnTo>
                    <a:pt x="643127" y="57531"/>
                  </a:lnTo>
                  <a:lnTo>
                    <a:pt x="586613" y="0"/>
                  </a:lnTo>
                  <a:lnTo>
                    <a:pt x="579120" y="0"/>
                  </a:lnTo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61331" y="4945075"/>
              <a:ext cx="201168" cy="963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20184" y="4882989"/>
              <a:ext cx="287020" cy="59690"/>
            </a:xfrm>
            <a:custGeom>
              <a:avLst/>
              <a:gdLst/>
              <a:ahLst/>
              <a:cxnLst/>
              <a:rect l="l" t="t" r="r" b="b"/>
              <a:pathLst>
                <a:path w="287020" h="59689">
                  <a:moveTo>
                    <a:pt x="286512" y="59342"/>
                  </a:moveTo>
                  <a:lnTo>
                    <a:pt x="249880" y="29671"/>
                  </a:lnTo>
                  <a:lnTo>
                    <a:pt x="208950" y="9890"/>
                  </a:lnTo>
                  <a:lnTo>
                    <a:pt x="165440" y="0"/>
                  </a:lnTo>
                  <a:lnTo>
                    <a:pt x="121071" y="0"/>
                  </a:lnTo>
                  <a:lnTo>
                    <a:pt x="77561" y="9890"/>
                  </a:lnTo>
                  <a:lnTo>
                    <a:pt x="36631" y="29671"/>
                  </a:lnTo>
                  <a:lnTo>
                    <a:pt x="0" y="59342"/>
                  </a:lnTo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94426" y="4826690"/>
              <a:ext cx="264795" cy="213360"/>
            </a:xfrm>
            <a:custGeom>
              <a:avLst/>
              <a:gdLst/>
              <a:ahLst/>
              <a:cxnLst/>
              <a:rect l="l" t="t" r="r" b="b"/>
              <a:pathLst>
                <a:path w="264795" h="213360">
                  <a:moveTo>
                    <a:pt x="11175" y="76525"/>
                  </a:moveTo>
                  <a:lnTo>
                    <a:pt x="11146" y="83367"/>
                  </a:lnTo>
                  <a:lnTo>
                    <a:pt x="14271" y="99258"/>
                  </a:lnTo>
                  <a:lnTo>
                    <a:pt x="25374" y="117244"/>
                  </a:lnTo>
                  <a:lnTo>
                    <a:pt x="49275" y="130373"/>
                  </a:lnTo>
                  <a:lnTo>
                    <a:pt x="35813" y="132532"/>
                  </a:lnTo>
                  <a:lnTo>
                    <a:pt x="29083" y="132532"/>
                  </a:lnTo>
                  <a:lnTo>
                    <a:pt x="31122" y="137826"/>
                  </a:lnTo>
                  <a:lnTo>
                    <a:pt x="38639" y="149645"/>
                  </a:lnTo>
                  <a:lnTo>
                    <a:pt x="53728" y="161893"/>
                  </a:lnTo>
                  <a:lnTo>
                    <a:pt x="78486" y="168473"/>
                  </a:lnTo>
                  <a:lnTo>
                    <a:pt x="74098" y="172608"/>
                  </a:lnTo>
                  <a:lnTo>
                    <a:pt x="60245" y="181363"/>
                  </a:lnTo>
                  <a:lnTo>
                    <a:pt x="35891" y="189261"/>
                  </a:lnTo>
                  <a:lnTo>
                    <a:pt x="0" y="190825"/>
                  </a:lnTo>
                  <a:lnTo>
                    <a:pt x="16498" y="199725"/>
                  </a:lnTo>
                  <a:lnTo>
                    <a:pt x="59689" y="213256"/>
                  </a:lnTo>
                  <a:lnTo>
                    <a:pt x="120122" y="211667"/>
                  </a:lnTo>
                  <a:lnTo>
                    <a:pt x="188340" y="175204"/>
                  </a:lnTo>
                  <a:lnTo>
                    <a:pt x="212113" y="148111"/>
                  </a:lnTo>
                  <a:lnTo>
                    <a:pt x="227266" y="118292"/>
                  </a:lnTo>
                  <a:lnTo>
                    <a:pt x="235275" y="87211"/>
                  </a:lnTo>
                  <a:lnTo>
                    <a:pt x="235575" y="83256"/>
                  </a:lnTo>
                  <a:lnTo>
                    <a:pt x="22351" y="83256"/>
                  </a:lnTo>
                  <a:lnTo>
                    <a:pt x="11175" y="76525"/>
                  </a:lnTo>
                  <a:close/>
                </a:path>
                <a:path w="264795" h="213360">
                  <a:moveTo>
                    <a:pt x="17907" y="9342"/>
                  </a:moveTo>
                  <a:lnTo>
                    <a:pt x="14688" y="16125"/>
                  </a:lnTo>
                  <a:lnTo>
                    <a:pt x="10636" y="33408"/>
                  </a:lnTo>
                  <a:lnTo>
                    <a:pt x="14156" y="56598"/>
                  </a:lnTo>
                  <a:lnTo>
                    <a:pt x="33655" y="81097"/>
                  </a:lnTo>
                  <a:lnTo>
                    <a:pt x="22351" y="83256"/>
                  </a:lnTo>
                  <a:lnTo>
                    <a:pt x="235575" y="83256"/>
                  </a:lnTo>
                  <a:lnTo>
                    <a:pt x="236933" y="65349"/>
                  </a:lnTo>
                  <a:lnTo>
                    <a:pt x="127762" y="65349"/>
                  </a:lnTo>
                  <a:lnTo>
                    <a:pt x="116597" y="64152"/>
                  </a:lnTo>
                  <a:lnTo>
                    <a:pt x="88836" y="57491"/>
                  </a:lnTo>
                  <a:lnTo>
                    <a:pt x="53074" y="40757"/>
                  </a:lnTo>
                  <a:lnTo>
                    <a:pt x="17907" y="9342"/>
                  </a:lnTo>
                  <a:close/>
                </a:path>
                <a:path w="264795" h="213360">
                  <a:moveTo>
                    <a:pt x="184453" y="0"/>
                  </a:moveTo>
                  <a:lnTo>
                    <a:pt x="142924" y="18093"/>
                  </a:lnTo>
                  <a:lnTo>
                    <a:pt x="127762" y="65349"/>
                  </a:lnTo>
                  <a:lnTo>
                    <a:pt x="236933" y="65349"/>
                  </a:lnTo>
                  <a:lnTo>
                    <a:pt x="237617" y="56332"/>
                  </a:lnTo>
                  <a:lnTo>
                    <a:pt x="241198" y="53359"/>
                  </a:lnTo>
                  <a:lnTo>
                    <a:pt x="249412" y="45981"/>
                  </a:lnTo>
                  <a:lnTo>
                    <a:pt x="258458" y="36508"/>
                  </a:lnTo>
                  <a:lnTo>
                    <a:pt x="260119" y="33980"/>
                  </a:lnTo>
                  <a:lnTo>
                    <a:pt x="235458" y="33980"/>
                  </a:lnTo>
                  <a:lnTo>
                    <a:pt x="238950" y="31311"/>
                  </a:lnTo>
                  <a:lnTo>
                    <a:pt x="246634" y="24439"/>
                  </a:lnTo>
                  <a:lnTo>
                    <a:pt x="253492" y="16073"/>
                  </a:lnTo>
                  <a:lnTo>
                    <a:pt x="224155" y="16073"/>
                  </a:lnTo>
                  <a:lnTo>
                    <a:pt x="218763" y="12112"/>
                  </a:lnTo>
                  <a:lnTo>
                    <a:pt x="204549" y="4579"/>
                  </a:lnTo>
                  <a:lnTo>
                    <a:pt x="184453" y="0"/>
                  </a:lnTo>
                  <a:close/>
                </a:path>
                <a:path w="264795" h="213360">
                  <a:moveTo>
                    <a:pt x="264540" y="27249"/>
                  </a:moveTo>
                  <a:lnTo>
                    <a:pt x="261872" y="27979"/>
                  </a:lnTo>
                  <a:lnTo>
                    <a:pt x="255000" y="29757"/>
                  </a:lnTo>
                  <a:lnTo>
                    <a:pt x="245627" y="31964"/>
                  </a:lnTo>
                  <a:lnTo>
                    <a:pt x="235458" y="33980"/>
                  </a:lnTo>
                  <a:lnTo>
                    <a:pt x="260119" y="33980"/>
                  </a:lnTo>
                  <a:lnTo>
                    <a:pt x="264540" y="27249"/>
                  </a:lnTo>
                  <a:close/>
                </a:path>
                <a:path w="264795" h="213360">
                  <a:moveTo>
                    <a:pt x="257810" y="4897"/>
                  </a:moveTo>
                  <a:lnTo>
                    <a:pt x="254765" y="6322"/>
                  </a:lnTo>
                  <a:lnTo>
                    <a:pt x="246887" y="9628"/>
                  </a:lnTo>
                  <a:lnTo>
                    <a:pt x="236057" y="13362"/>
                  </a:lnTo>
                  <a:lnTo>
                    <a:pt x="224155" y="16073"/>
                  </a:lnTo>
                  <a:lnTo>
                    <a:pt x="253492" y="16073"/>
                  </a:lnTo>
                  <a:lnTo>
                    <a:pt x="254317" y="15067"/>
                  </a:lnTo>
                  <a:lnTo>
                    <a:pt x="257810" y="4897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411346" y="5142433"/>
            <a:ext cx="2188845" cy="229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r>
              <a:rPr dirty="0" sz="13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6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3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35">
                <a:solidFill>
                  <a:srgbClr val="FFFFFF"/>
                </a:solidFill>
                <a:latin typeface="Trebuchet MS"/>
                <a:cs typeface="Trebuchet MS"/>
              </a:rPr>
              <a:t>sensors</a:t>
            </a:r>
            <a:r>
              <a:rPr dirty="0" sz="1300" spc="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2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15561" y="2967989"/>
            <a:ext cx="838200" cy="1750695"/>
            <a:chOff x="4115561" y="2967989"/>
            <a:chExt cx="838200" cy="1750695"/>
          </a:xfrm>
        </p:grpSpPr>
        <p:sp>
          <p:nvSpPr>
            <p:cNvPr id="30" name="object 30"/>
            <p:cNvSpPr/>
            <p:nvPr/>
          </p:nvSpPr>
          <p:spPr>
            <a:xfrm>
              <a:off x="4115562" y="4435601"/>
              <a:ext cx="838200" cy="283210"/>
            </a:xfrm>
            <a:custGeom>
              <a:avLst/>
              <a:gdLst/>
              <a:ahLst/>
              <a:cxnLst/>
              <a:rect l="l" t="t" r="r" b="b"/>
              <a:pathLst>
                <a:path w="838200" h="283210">
                  <a:moveTo>
                    <a:pt x="149352" y="65405"/>
                  </a:moveTo>
                  <a:lnTo>
                    <a:pt x="148590" y="59182"/>
                  </a:lnTo>
                  <a:lnTo>
                    <a:pt x="144399" y="55753"/>
                  </a:lnTo>
                  <a:lnTo>
                    <a:pt x="90551" y="12700"/>
                  </a:lnTo>
                  <a:lnTo>
                    <a:pt x="74676" y="0"/>
                  </a:lnTo>
                  <a:lnTo>
                    <a:pt x="4953" y="55753"/>
                  </a:lnTo>
                  <a:lnTo>
                    <a:pt x="762" y="59182"/>
                  </a:lnTo>
                  <a:lnTo>
                    <a:pt x="0" y="65405"/>
                  </a:lnTo>
                  <a:lnTo>
                    <a:pt x="3429" y="69723"/>
                  </a:lnTo>
                  <a:lnTo>
                    <a:pt x="6858" y="73914"/>
                  </a:lnTo>
                  <a:lnTo>
                    <a:pt x="13081" y="74676"/>
                  </a:lnTo>
                  <a:lnTo>
                    <a:pt x="64757" y="33362"/>
                  </a:lnTo>
                  <a:lnTo>
                    <a:pt x="64770" y="12700"/>
                  </a:lnTo>
                  <a:lnTo>
                    <a:pt x="64770" y="33362"/>
                  </a:lnTo>
                  <a:lnTo>
                    <a:pt x="64770" y="282829"/>
                  </a:lnTo>
                  <a:lnTo>
                    <a:pt x="84582" y="282829"/>
                  </a:lnTo>
                  <a:lnTo>
                    <a:pt x="84582" y="33362"/>
                  </a:lnTo>
                  <a:lnTo>
                    <a:pt x="136271" y="74676"/>
                  </a:lnTo>
                  <a:lnTo>
                    <a:pt x="142494" y="73914"/>
                  </a:lnTo>
                  <a:lnTo>
                    <a:pt x="145923" y="69723"/>
                  </a:lnTo>
                  <a:lnTo>
                    <a:pt x="149352" y="65405"/>
                  </a:lnTo>
                  <a:close/>
                </a:path>
                <a:path w="838200" h="283210">
                  <a:moveTo>
                    <a:pt x="838200" y="65405"/>
                  </a:moveTo>
                  <a:lnTo>
                    <a:pt x="837438" y="59182"/>
                  </a:lnTo>
                  <a:lnTo>
                    <a:pt x="833247" y="55753"/>
                  </a:lnTo>
                  <a:lnTo>
                    <a:pt x="779399" y="12700"/>
                  </a:lnTo>
                  <a:lnTo>
                    <a:pt x="763524" y="0"/>
                  </a:lnTo>
                  <a:lnTo>
                    <a:pt x="693801" y="55753"/>
                  </a:lnTo>
                  <a:lnTo>
                    <a:pt x="689610" y="59182"/>
                  </a:lnTo>
                  <a:lnTo>
                    <a:pt x="688848" y="65405"/>
                  </a:lnTo>
                  <a:lnTo>
                    <a:pt x="692277" y="69723"/>
                  </a:lnTo>
                  <a:lnTo>
                    <a:pt x="695706" y="73914"/>
                  </a:lnTo>
                  <a:lnTo>
                    <a:pt x="701929" y="74676"/>
                  </a:lnTo>
                  <a:lnTo>
                    <a:pt x="753618" y="33362"/>
                  </a:lnTo>
                  <a:lnTo>
                    <a:pt x="753618" y="282829"/>
                  </a:lnTo>
                  <a:lnTo>
                    <a:pt x="773430" y="282829"/>
                  </a:lnTo>
                  <a:lnTo>
                    <a:pt x="773430" y="33362"/>
                  </a:lnTo>
                  <a:lnTo>
                    <a:pt x="825119" y="74676"/>
                  </a:lnTo>
                  <a:lnTo>
                    <a:pt x="831342" y="73914"/>
                  </a:lnTo>
                  <a:lnTo>
                    <a:pt x="834771" y="69723"/>
                  </a:lnTo>
                  <a:lnTo>
                    <a:pt x="838200" y="65405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3409" y="2967989"/>
              <a:ext cx="149351" cy="2510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072128" y="2503170"/>
            <a:ext cx="903605" cy="43307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R="5080" indent="118745">
              <a:lnSpc>
                <a:spcPct val="103099"/>
              </a:lnSpc>
              <a:spcBef>
                <a:spcPts val="80"/>
              </a:spcBef>
            </a:pPr>
            <a:r>
              <a:rPr dirty="0" sz="1300" spc="35">
                <a:solidFill>
                  <a:srgbClr val="EFEFEF"/>
                </a:solidFill>
                <a:latin typeface="Trebuchet MS"/>
                <a:cs typeface="Trebuchet MS"/>
              </a:rPr>
              <a:t>Business </a:t>
            </a:r>
            <a:r>
              <a:rPr dirty="0" sz="130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300" spc="10">
                <a:solidFill>
                  <a:srgbClr val="EFEFEF"/>
                </a:solidFill>
                <a:latin typeface="Trebuchet MS"/>
                <a:cs typeface="Trebuchet MS"/>
              </a:rPr>
              <a:t>i</a:t>
            </a:r>
            <a:r>
              <a:rPr dirty="0" sz="1300" spc="15">
                <a:solidFill>
                  <a:srgbClr val="EFEFEF"/>
                </a:solidFill>
                <a:latin typeface="Trebuchet MS"/>
                <a:cs typeface="Trebuchet MS"/>
              </a:rPr>
              <a:t>n</a:t>
            </a:r>
            <a:r>
              <a:rPr dirty="0" sz="1300" spc="-10">
                <a:solidFill>
                  <a:srgbClr val="EFEFEF"/>
                </a:solidFill>
                <a:latin typeface="Trebuchet MS"/>
                <a:cs typeface="Trebuchet MS"/>
              </a:rPr>
              <a:t>t</a:t>
            </a:r>
            <a:r>
              <a:rPr dirty="0" sz="1300" spc="-10">
                <a:solidFill>
                  <a:srgbClr val="EFEFEF"/>
                </a:solidFill>
                <a:latin typeface="Trebuchet MS"/>
                <a:cs typeface="Trebuchet MS"/>
              </a:rPr>
              <a:t>e</a:t>
            </a:r>
            <a:r>
              <a:rPr dirty="0" sz="1300">
                <a:solidFill>
                  <a:srgbClr val="EFEFEF"/>
                </a:solidFill>
                <a:latin typeface="Trebuchet MS"/>
                <a:cs typeface="Trebuchet MS"/>
              </a:rPr>
              <a:t>l</a:t>
            </a:r>
            <a:r>
              <a:rPr dirty="0" sz="1300" spc="-5">
                <a:solidFill>
                  <a:srgbClr val="EFEFEF"/>
                </a:solidFill>
                <a:latin typeface="Trebuchet MS"/>
                <a:cs typeface="Trebuchet MS"/>
              </a:rPr>
              <a:t>l</a:t>
            </a:r>
            <a:r>
              <a:rPr dirty="0" sz="1300" spc="30">
                <a:solidFill>
                  <a:srgbClr val="EFEFEF"/>
                </a:solidFill>
                <a:latin typeface="Trebuchet MS"/>
                <a:cs typeface="Trebuchet MS"/>
              </a:rPr>
              <a:t>i</a:t>
            </a:r>
            <a:r>
              <a:rPr dirty="0" sz="1300" spc="45">
                <a:solidFill>
                  <a:srgbClr val="EFEFEF"/>
                </a:solidFill>
                <a:latin typeface="Trebuchet MS"/>
                <a:cs typeface="Trebuchet MS"/>
              </a:rPr>
              <a:t>g</a:t>
            </a:r>
            <a:r>
              <a:rPr dirty="0" sz="1300" spc="5">
                <a:solidFill>
                  <a:srgbClr val="EFEFEF"/>
                </a:solidFill>
                <a:latin typeface="Trebuchet MS"/>
                <a:cs typeface="Trebuchet MS"/>
              </a:rPr>
              <a:t>ence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050791" y="2090673"/>
            <a:ext cx="814069" cy="1972310"/>
            <a:chOff x="4050791" y="2090673"/>
            <a:chExt cx="814069" cy="1972310"/>
          </a:xfrm>
        </p:grpSpPr>
        <p:sp>
          <p:nvSpPr>
            <p:cNvPr id="34" name="object 34"/>
            <p:cNvSpPr/>
            <p:nvPr/>
          </p:nvSpPr>
          <p:spPr>
            <a:xfrm>
              <a:off x="4367021" y="2100833"/>
              <a:ext cx="0" cy="330200"/>
            </a:xfrm>
            <a:custGeom>
              <a:avLst/>
              <a:gdLst/>
              <a:ahLst/>
              <a:cxnLst/>
              <a:rect l="l" t="t" r="r" b="b"/>
              <a:pathLst>
                <a:path w="0" h="330200">
                  <a:moveTo>
                    <a:pt x="0" y="0"/>
                  </a:moveTo>
                  <a:lnTo>
                    <a:pt x="0" y="32969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67021" y="2431541"/>
              <a:ext cx="303530" cy="0"/>
            </a:xfrm>
            <a:custGeom>
              <a:avLst/>
              <a:gdLst/>
              <a:ahLst/>
              <a:cxnLst/>
              <a:rect l="l" t="t" r="r" b="b"/>
              <a:pathLst>
                <a:path w="303529" h="0">
                  <a:moveTo>
                    <a:pt x="303022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403597" y="2137409"/>
              <a:ext cx="239395" cy="292735"/>
            </a:xfrm>
            <a:custGeom>
              <a:avLst/>
              <a:gdLst/>
              <a:ahLst/>
              <a:cxnLst/>
              <a:rect l="l" t="t" r="r" b="b"/>
              <a:pathLst>
                <a:path w="239395" h="292735">
                  <a:moveTo>
                    <a:pt x="0" y="292608"/>
                  </a:moveTo>
                  <a:lnTo>
                    <a:pt x="59436" y="292608"/>
                  </a:lnTo>
                  <a:lnTo>
                    <a:pt x="59436" y="111252"/>
                  </a:lnTo>
                  <a:lnTo>
                    <a:pt x="0" y="111252"/>
                  </a:lnTo>
                  <a:lnTo>
                    <a:pt x="0" y="292608"/>
                  </a:lnTo>
                  <a:close/>
                </a:path>
                <a:path w="239395" h="292735">
                  <a:moveTo>
                    <a:pt x="88391" y="292608"/>
                  </a:moveTo>
                  <a:lnTo>
                    <a:pt x="149351" y="292608"/>
                  </a:lnTo>
                  <a:lnTo>
                    <a:pt x="149351" y="54864"/>
                  </a:lnTo>
                  <a:lnTo>
                    <a:pt x="88391" y="54864"/>
                  </a:lnTo>
                  <a:lnTo>
                    <a:pt x="88391" y="292608"/>
                  </a:lnTo>
                  <a:close/>
                </a:path>
                <a:path w="239395" h="292735">
                  <a:moveTo>
                    <a:pt x="178307" y="292608"/>
                  </a:moveTo>
                  <a:lnTo>
                    <a:pt x="239267" y="292608"/>
                  </a:lnTo>
                  <a:lnTo>
                    <a:pt x="239267" y="0"/>
                  </a:lnTo>
                  <a:lnTo>
                    <a:pt x="178307" y="0"/>
                  </a:lnTo>
                  <a:lnTo>
                    <a:pt x="178307" y="29260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0791" y="3275075"/>
              <a:ext cx="813815" cy="78790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4037965" y="4075303"/>
            <a:ext cx="950594" cy="2286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300" spc="60">
                <a:solidFill>
                  <a:srgbClr val="EFEFEF"/>
                </a:solidFill>
                <a:latin typeface="Trebuchet MS"/>
                <a:cs typeface="Trebuchet MS"/>
              </a:rPr>
              <a:t>Hadoop</a:t>
            </a:r>
            <a:r>
              <a:rPr dirty="0" sz="13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300" spc="40">
                <a:solidFill>
                  <a:srgbClr val="EFEFEF"/>
                </a:solidFill>
                <a:latin typeface="Trebuchet MS"/>
                <a:cs typeface="Trebuchet MS"/>
              </a:rPr>
              <a:t>Silo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5131" y="1903476"/>
            <a:ext cx="5074920" cy="3952240"/>
          </a:xfrm>
          <a:custGeom>
            <a:avLst/>
            <a:gdLst/>
            <a:ahLst/>
            <a:cxnLst/>
            <a:rect l="l" t="t" r="r" b="b"/>
            <a:pathLst>
              <a:path w="5074920" h="3952240">
                <a:moveTo>
                  <a:pt x="0" y="3951732"/>
                </a:moveTo>
                <a:lnTo>
                  <a:pt x="5074920" y="3951732"/>
                </a:lnTo>
                <a:lnTo>
                  <a:pt x="5074920" y="0"/>
                </a:lnTo>
                <a:lnTo>
                  <a:pt x="0" y="0"/>
                </a:lnTo>
                <a:lnTo>
                  <a:pt x="0" y="395173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00477" y="1479550"/>
            <a:ext cx="879030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91050" algn="l"/>
              </a:tabLst>
            </a:pPr>
            <a:r>
              <a:rPr dirty="0" sz="2650" spc="60" b="1">
                <a:solidFill>
                  <a:srgbClr val="FFFFFF"/>
                </a:solidFill>
                <a:latin typeface="Trebuchet MS"/>
                <a:cs typeface="Trebuchet MS"/>
              </a:rPr>
              <a:t>Siloed</a:t>
            </a:r>
            <a:r>
              <a:rPr dirty="0" sz="26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40" b="1">
                <a:solidFill>
                  <a:srgbClr val="FFFFFF"/>
                </a:solidFill>
                <a:latin typeface="Trebuchet MS"/>
                <a:cs typeface="Trebuchet MS"/>
              </a:rPr>
              <a:t>data	</a:t>
            </a:r>
            <a:r>
              <a:rPr dirty="0" sz="2650" spc="70" b="1">
                <a:solidFill>
                  <a:srgbClr val="FFFFFF"/>
                </a:solidFill>
                <a:latin typeface="Trebuchet MS"/>
                <a:cs typeface="Trebuchet MS"/>
              </a:rPr>
              <a:t>Modern</a:t>
            </a:r>
            <a:r>
              <a:rPr dirty="0" sz="265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4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65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650" spc="-25" b="1">
                <a:solidFill>
                  <a:srgbClr val="FFFFFF"/>
                </a:solidFill>
                <a:latin typeface="Trebuchet MS"/>
                <a:cs typeface="Trebuchet MS"/>
              </a:rPr>
              <a:t>architectures</a:t>
            </a:r>
            <a:endParaRPr sz="265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295260" y="2493136"/>
            <a:ext cx="3380740" cy="2824480"/>
            <a:chOff x="7295260" y="2493136"/>
            <a:chExt cx="3380740" cy="2824480"/>
          </a:xfrm>
        </p:grpSpPr>
        <p:sp>
          <p:nvSpPr>
            <p:cNvPr id="42" name="object 42"/>
            <p:cNvSpPr/>
            <p:nvPr/>
          </p:nvSpPr>
          <p:spPr>
            <a:xfrm>
              <a:off x="8504681" y="3025901"/>
              <a:ext cx="1497330" cy="879475"/>
            </a:xfrm>
            <a:custGeom>
              <a:avLst/>
              <a:gdLst/>
              <a:ahLst/>
              <a:cxnLst/>
              <a:rect l="l" t="t" r="r" b="b"/>
              <a:pathLst>
                <a:path w="1497329" h="879475">
                  <a:moveTo>
                    <a:pt x="409701" y="612521"/>
                  </a:moveTo>
                  <a:lnTo>
                    <a:pt x="0" y="0"/>
                  </a:lnTo>
                </a:path>
                <a:path w="1497329" h="879475">
                  <a:moveTo>
                    <a:pt x="487679" y="879348"/>
                  </a:moveTo>
                  <a:lnTo>
                    <a:pt x="1497202" y="879348"/>
                  </a:lnTo>
                </a:path>
              </a:pathLst>
            </a:custGeom>
            <a:ln w="28956">
              <a:solidFill>
                <a:srgbClr val="00E9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484869" y="3094481"/>
              <a:ext cx="1008380" cy="1621790"/>
            </a:xfrm>
            <a:custGeom>
              <a:avLst/>
              <a:gdLst/>
              <a:ahLst/>
              <a:cxnLst/>
              <a:rect l="l" t="t" r="r" b="b"/>
              <a:pathLst>
                <a:path w="1008379" h="1621789">
                  <a:moveTo>
                    <a:pt x="1008379" y="0"/>
                  </a:moveTo>
                  <a:lnTo>
                    <a:pt x="507491" y="811021"/>
                  </a:lnTo>
                </a:path>
                <a:path w="1008379" h="1621789">
                  <a:moveTo>
                    <a:pt x="0" y="1621789"/>
                  </a:moveTo>
                  <a:lnTo>
                    <a:pt x="500887" y="810767"/>
                  </a:lnTo>
                </a:path>
              </a:pathLst>
            </a:custGeom>
            <a:ln w="28956">
              <a:solidFill>
                <a:srgbClr val="992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992361" y="3905250"/>
              <a:ext cx="501015" cy="811530"/>
            </a:xfrm>
            <a:custGeom>
              <a:avLst/>
              <a:gdLst/>
              <a:ahLst/>
              <a:cxnLst/>
              <a:rect l="l" t="t" r="r" b="b"/>
              <a:pathLst>
                <a:path w="501015" h="811529">
                  <a:moveTo>
                    <a:pt x="500888" y="811022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968233" y="3905250"/>
              <a:ext cx="1009650" cy="0"/>
            </a:xfrm>
            <a:custGeom>
              <a:avLst/>
              <a:gdLst/>
              <a:ahLst/>
              <a:cxnLst/>
              <a:rect l="l" t="t" r="r" b="b"/>
              <a:pathLst>
                <a:path w="1009650" h="0">
                  <a:moveTo>
                    <a:pt x="0" y="0"/>
                  </a:moveTo>
                  <a:lnTo>
                    <a:pt x="1009523" y="0"/>
                  </a:lnTo>
                </a:path>
              </a:pathLst>
            </a:custGeom>
            <a:ln w="28956">
              <a:solidFill>
                <a:srgbClr val="992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087105" y="3065525"/>
              <a:ext cx="1795780" cy="1679575"/>
            </a:xfrm>
            <a:custGeom>
              <a:avLst/>
              <a:gdLst/>
              <a:ahLst/>
              <a:cxnLst/>
              <a:rect l="l" t="t" r="r" b="b"/>
              <a:pathLst>
                <a:path w="1795779" h="1679575">
                  <a:moveTo>
                    <a:pt x="897636" y="0"/>
                  </a:moveTo>
                  <a:lnTo>
                    <a:pt x="848379" y="1242"/>
                  </a:lnTo>
                  <a:lnTo>
                    <a:pt x="799818" y="4926"/>
                  </a:lnTo>
                  <a:lnTo>
                    <a:pt x="752020" y="10989"/>
                  </a:lnTo>
                  <a:lnTo>
                    <a:pt x="705054" y="19366"/>
                  </a:lnTo>
                  <a:lnTo>
                    <a:pt x="658988" y="29993"/>
                  </a:lnTo>
                  <a:lnTo>
                    <a:pt x="613891" y="42806"/>
                  </a:lnTo>
                  <a:lnTo>
                    <a:pt x="569831" y="57741"/>
                  </a:lnTo>
                  <a:lnTo>
                    <a:pt x="526876" y="74734"/>
                  </a:lnTo>
                  <a:lnTo>
                    <a:pt x="485095" y="93721"/>
                  </a:lnTo>
                  <a:lnTo>
                    <a:pt x="444556" y="114638"/>
                  </a:lnTo>
                  <a:lnTo>
                    <a:pt x="405328" y="137421"/>
                  </a:lnTo>
                  <a:lnTo>
                    <a:pt x="367479" y="162007"/>
                  </a:lnTo>
                  <a:lnTo>
                    <a:pt x="331077" y="188330"/>
                  </a:lnTo>
                  <a:lnTo>
                    <a:pt x="296191" y="216328"/>
                  </a:lnTo>
                  <a:lnTo>
                    <a:pt x="262890" y="245935"/>
                  </a:lnTo>
                  <a:lnTo>
                    <a:pt x="231241" y="277088"/>
                  </a:lnTo>
                  <a:lnTo>
                    <a:pt x="201313" y="309724"/>
                  </a:lnTo>
                  <a:lnTo>
                    <a:pt x="173175" y="343777"/>
                  </a:lnTo>
                  <a:lnTo>
                    <a:pt x="146894" y="379185"/>
                  </a:lnTo>
                  <a:lnTo>
                    <a:pt x="122540" y="415882"/>
                  </a:lnTo>
                  <a:lnTo>
                    <a:pt x="100181" y="453806"/>
                  </a:lnTo>
                  <a:lnTo>
                    <a:pt x="79885" y="492891"/>
                  </a:lnTo>
                  <a:lnTo>
                    <a:pt x="61721" y="533074"/>
                  </a:lnTo>
                  <a:lnTo>
                    <a:pt x="45756" y="574291"/>
                  </a:lnTo>
                  <a:lnTo>
                    <a:pt x="32060" y="616479"/>
                  </a:lnTo>
                  <a:lnTo>
                    <a:pt x="20701" y="659572"/>
                  </a:lnTo>
                  <a:lnTo>
                    <a:pt x="11746" y="703507"/>
                  </a:lnTo>
                  <a:lnTo>
                    <a:pt x="5266" y="748220"/>
                  </a:lnTo>
                  <a:lnTo>
                    <a:pt x="1328" y="793647"/>
                  </a:lnTo>
                  <a:lnTo>
                    <a:pt x="0" y="839724"/>
                  </a:lnTo>
                  <a:lnTo>
                    <a:pt x="1328" y="885800"/>
                  </a:lnTo>
                  <a:lnTo>
                    <a:pt x="5266" y="931227"/>
                  </a:lnTo>
                  <a:lnTo>
                    <a:pt x="11746" y="975940"/>
                  </a:lnTo>
                  <a:lnTo>
                    <a:pt x="20701" y="1019875"/>
                  </a:lnTo>
                  <a:lnTo>
                    <a:pt x="32060" y="1062968"/>
                  </a:lnTo>
                  <a:lnTo>
                    <a:pt x="45756" y="1105156"/>
                  </a:lnTo>
                  <a:lnTo>
                    <a:pt x="61721" y="1146373"/>
                  </a:lnTo>
                  <a:lnTo>
                    <a:pt x="79885" y="1186556"/>
                  </a:lnTo>
                  <a:lnTo>
                    <a:pt x="100181" y="1225641"/>
                  </a:lnTo>
                  <a:lnTo>
                    <a:pt x="122540" y="1263565"/>
                  </a:lnTo>
                  <a:lnTo>
                    <a:pt x="146894" y="1300262"/>
                  </a:lnTo>
                  <a:lnTo>
                    <a:pt x="173175" y="1335670"/>
                  </a:lnTo>
                  <a:lnTo>
                    <a:pt x="201313" y="1369723"/>
                  </a:lnTo>
                  <a:lnTo>
                    <a:pt x="231241" y="1402359"/>
                  </a:lnTo>
                  <a:lnTo>
                    <a:pt x="262890" y="1433512"/>
                  </a:lnTo>
                  <a:lnTo>
                    <a:pt x="296191" y="1463119"/>
                  </a:lnTo>
                  <a:lnTo>
                    <a:pt x="331077" y="1491117"/>
                  </a:lnTo>
                  <a:lnTo>
                    <a:pt x="367479" y="1517440"/>
                  </a:lnTo>
                  <a:lnTo>
                    <a:pt x="405328" y="1542026"/>
                  </a:lnTo>
                  <a:lnTo>
                    <a:pt x="444556" y="1564809"/>
                  </a:lnTo>
                  <a:lnTo>
                    <a:pt x="485095" y="1585726"/>
                  </a:lnTo>
                  <a:lnTo>
                    <a:pt x="526876" y="1604713"/>
                  </a:lnTo>
                  <a:lnTo>
                    <a:pt x="569831" y="1621706"/>
                  </a:lnTo>
                  <a:lnTo>
                    <a:pt x="613891" y="1636641"/>
                  </a:lnTo>
                  <a:lnTo>
                    <a:pt x="658988" y="1649454"/>
                  </a:lnTo>
                  <a:lnTo>
                    <a:pt x="705054" y="1660081"/>
                  </a:lnTo>
                  <a:lnTo>
                    <a:pt x="752020" y="1668458"/>
                  </a:lnTo>
                  <a:lnTo>
                    <a:pt x="799818" y="1674521"/>
                  </a:lnTo>
                  <a:lnTo>
                    <a:pt x="848379" y="1678205"/>
                  </a:lnTo>
                  <a:lnTo>
                    <a:pt x="897636" y="1679448"/>
                  </a:lnTo>
                  <a:lnTo>
                    <a:pt x="946892" y="1678205"/>
                  </a:lnTo>
                  <a:lnTo>
                    <a:pt x="995453" y="1674521"/>
                  </a:lnTo>
                  <a:lnTo>
                    <a:pt x="1043251" y="1668458"/>
                  </a:lnTo>
                  <a:lnTo>
                    <a:pt x="1090217" y="1660081"/>
                  </a:lnTo>
                  <a:lnTo>
                    <a:pt x="1136283" y="1649454"/>
                  </a:lnTo>
                  <a:lnTo>
                    <a:pt x="1181380" y="1636641"/>
                  </a:lnTo>
                  <a:lnTo>
                    <a:pt x="1225440" y="1621706"/>
                  </a:lnTo>
                  <a:lnTo>
                    <a:pt x="1268395" y="1604713"/>
                  </a:lnTo>
                  <a:lnTo>
                    <a:pt x="1310176" y="1585726"/>
                  </a:lnTo>
                  <a:lnTo>
                    <a:pt x="1350715" y="1564809"/>
                  </a:lnTo>
                  <a:lnTo>
                    <a:pt x="1389943" y="1542026"/>
                  </a:lnTo>
                  <a:lnTo>
                    <a:pt x="1427792" y="1517440"/>
                  </a:lnTo>
                  <a:lnTo>
                    <a:pt x="1464194" y="1491117"/>
                  </a:lnTo>
                  <a:lnTo>
                    <a:pt x="1499080" y="1463119"/>
                  </a:lnTo>
                  <a:lnTo>
                    <a:pt x="1532381" y="1433512"/>
                  </a:lnTo>
                  <a:lnTo>
                    <a:pt x="1564030" y="1402359"/>
                  </a:lnTo>
                  <a:lnTo>
                    <a:pt x="1593958" y="1369723"/>
                  </a:lnTo>
                  <a:lnTo>
                    <a:pt x="1622096" y="1335670"/>
                  </a:lnTo>
                  <a:lnTo>
                    <a:pt x="1648377" y="1300262"/>
                  </a:lnTo>
                  <a:lnTo>
                    <a:pt x="1672731" y="1263565"/>
                  </a:lnTo>
                  <a:lnTo>
                    <a:pt x="1695090" y="1225641"/>
                  </a:lnTo>
                  <a:lnTo>
                    <a:pt x="1715386" y="1186556"/>
                  </a:lnTo>
                  <a:lnTo>
                    <a:pt x="1733550" y="1146373"/>
                  </a:lnTo>
                  <a:lnTo>
                    <a:pt x="1749515" y="1105156"/>
                  </a:lnTo>
                  <a:lnTo>
                    <a:pt x="1763211" y="1062968"/>
                  </a:lnTo>
                  <a:lnTo>
                    <a:pt x="1774570" y="1019875"/>
                  </a:lnTo>
                  <a:lnTo>
                    <a:pt x="1783525" y="975940"/>
                  </a:lnTo>
                  <a:lnTo>
                    <a:pt x="1790005" y="931227"/>
                  </a:lnTo>
                  <a:lnTo>
                    <a:pt x="1793943" y="885800"/>
                  </a:lnTo>
                  <a:lnTo>
                    <a:pt x="1795272" y="839724"/>
                  </a:lnTo>
                  <a:lnTo>
                    <a:pt x="1793943" y="793647"/>
                  </a:lnTo>
                  <a:lnTo>
                    <a:pt x="1790005" y="748220"/>
                  </a:lnTo>
                  <a:lnTo>
                    <a:pt x="1783525" y="703507"/>
                  </a:lnTo>
                  <a:lnTo>
                    <a:pt x="1774570" y="659572"/>
                  </a:lnTo>
                  <a:lnTo>
                    <a:pt x="1763211" y="616479"/>
                  </a:lnTo>
                  <a:lnTo>
                    <a:pt x="1749515" y="574291"/>
                  </a:lnTo>
                  <a:lnTo>
                    <a:pt x="1733550" y="533074"/>
                  </a:lnTo>
                  <a:lnTo>
                    <a:pt x="1715386" y="492891"/>
                  </a:lnTo>
                  <a:lnTo>
                    <a:pt x="1695090" y="453806"/>
                  </a:lnTo>
                  <a:lnTo>
                    <a:pt x="1672731" y="415882"/>
                  </a:lnTo>
                  <a:lnTo>
                    <a:pt x="1648377" y="379185"/>
                  </a:lnTo>
                  <a:lnTo>
                    <a:pt x="1622096" y="343777"/>
                  </a:lnTo>
                  <a:lnTo>
                    <a:pt x="1593958" y="309724"/>
                  </a:lnTo>
                  <a:lnTo>
                    <a:pt x="1564030" y="277088"/>
                  </a:lnTo>
                  <a:lnTo>
                    <a:pt x="1532382" y="245935"/>
                  </a:lnTo>
                  <a:lnTo>
                    <a:pt x="1499080" y="216328"/>
                  </a:lnTo>
                  <a:lnTo>
                    <a:pt x="1464194" y="188330"/>
                  </a:lnTo>
                  <a:lnTo>
                    <a:pt x="1427792" y="162007"/>
                  </a:lnTo>
                  <a:lnTo>
                    <a:pt x="1389943" y="137421"/>
                  </a:lnTo>
                  <a:lnTo>
                    <a:pt x="1350715" y="114638"/>
                  </a:lnTo>
                  <a:lnTo>
                    <a:pt x="1310176" y="93721"/>
                  </a:lnTo>
                  <a:lnTo>
                    <a:pt x="1268395" y="74734"/>
                  </a:lnTo>
                  <a:lnTo>
                    <a:pt x="1225440" y="57741"/>
                  </a:lnTo>
                  <a:lnTo>
                    <a:pt x="1181380" y="42806"/>
                  </a:lnTo>
                  <a:lnTo>
                    <a:pt x="1136283" y="29993"/>
                  </a:lnTo>
                  <a:lnTo>
                    <a:pt x="1090217" y="19366"/>
                  </a:lnTo>
                  <a:lnTo>
                    <a:pt x="1043251" y="10989"/>
                  </a:lnTo>
                  <a:lnTo>
                    <a:pt x="995453" y="4926"/>
                  </a:lnTo>
                  <a:lnTo>
                    <a:pt x="946892" y="1242"/>
                  </a:lnTo>
                  <a:lnTo>
                    <a:pt x="897636" y="0"/>
                  </a:lnTo>
                  <a:close/>
                </a:path>
              </a:pathLst>
            </a:custGeom>
            <a:solidFill>
              <a:srgbClr val="222E3D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087105" y="3065525"/>
              <a:ext cx="1795780" cy="1679575"/>
            </a:xfrm>
            <a:custGeom>
              <a:avLst/>
              <a:gdLst/>
              <a:ahLst/>
              <a:cxnLst/>
              <a:rect l="l" t="t" r="r" b="b"/>
              <a:pathLst>
                <a:path w="1795779" h="1679575">
                  <a:moveTo>
                    <a:pt x="0" y="839724"/>
                  </a:moveTo>
                  <a:lnTo>
                    <a:pt x="1328" y="793647"/>
                  </a:lnTo>
                  <a:lnTo>
                    <a:pt x="5266" y="748220"/>
                  </a:lnTo>
                  <a:lnTo>
                    <a:pt x="11746" y="703507"/>
                  </a:lnTo>
                  <a:lnTo>
                    <a:pt x="20701" y="659572"/>
                  </a:lnTo>
                  <a:lnTo>
                    <a:pt x="32060" y="616479"/>
                  </a:lnTo>
                  <a:lnTo>
                    <a:pt x="45756" y="574291"/>
                  </a:lnTo>
                  <a:lnTo>
                    <a:pt x="61721" y="533074"/>
                  </a:lnTo>
                  <a:lnTo>
                    <a:pt x="79885" y="492891"/>
                  </a:lnTo>
                  <a:lnTo>
                    <a:pt x="100181" y="453806"/>
                  </a:lnTo>
                  <a:lnTo>
                    <a:pt x="122540" y="415882"/>
                  </a:lnTo>
                  <a:lnTo>
                    <a:pt x="146894" y="379185"/>
                  </a:lnTo>
                  <a:lnTo>
                    <a:pt x="173175" y="343777"/>
                  </a:lnTo>
                  <a:lnTo>
                    <a:pt x="201313" y="309724"/>
                  </a:lnTo>
                  <a:lnTo>
                    <a:pt x="231241" y="277088"/>
                  </a:lnTo>
                  <a:lnTo>
                    <a:pt x="262890" y="245935"/>
                  </a:lnTo>
                  <a:lnTo>
                    <a:pt x="296191" y="216328"/>
                  </a:lnTo>
                  <a:lnTo>
                    <a:pt x="331077" y="188330"/>
                  </a:lnTo>
                  <a:lnTo>
                    <a:pt x="367479" y="162007"/>
                  </a:lnTo>
                  <a:lnTo>
                    <a:pt x="405328" y="137421"/>
                  </a:lnTo>
                  <a:lnTo>
                    <a:pt x="444556" y="114638"/>
                  </a:lnTo>
                  <a:lnTo>
                    <a:pt x="485095" y="93721"/>
                  </a:lnTo>
                  <a:lnTo>
                    <a:pt x="526876" y="74734"/>
                  </a:lnTo>
                  <a:lnTo>
                    <a:pt x="569831" y="57741"/>
                  </a:lnTo>
                  <a:lnTo>
                    <a:pt x="613891" y="42806"/>
                  </a:lnTo>
                  <a:lnTo>
                    <a:pt x="658988" y="29993"/>
                  </a:lnTo>
                  <a:lnTo>
                    <a:pt x="705054" y="19366"/>
                  </a:lnTo>
                  <a:lnTo>
                    <a:pt x="752020" y="10989"/>
                  </a:lnTo>
                  <a:lnTo>
                    <a:pt x="799818" y="4926"/>
                  </a:lnTo>
                  <a:lnTo>
                    <a:pt x="848379" y="1242"/>
                  </a:lnTo>
                  <a:lnTo>
                    <a:pt x="897636" y="0"/>
                  </a:lnTo>
                  <a:lnTo>
                    <a:pt x="946892" y="1242"/>
                  </a:lnTo>
                  <a:lnTo>
                    <a:pt x="995453" y="4926"/>
                  </a:lnTo>
                  <a:lnTo>
                    <a:pt x="1043251" y="10989"/>
                  </a:lnTo>
                  <a:lnTo>
                    <a:pt x="1090217" y="19366"/>
                  </a:lnTo>
                  <a:lnTo>
                    <a:pt x="1136283" y="29993"/>
                  </a:lnTo>
                  <a:lnTo>
                    <a:pt x="1181380" y="42806"/>
                  </a:lnTo>
                  <a:lnTo>
                    <a:pt x="1225440" y="57741"/>
                  </a:lnTo>
                  <a:lnTo>
                    <a:pt x="1268395" y="74734"/>
                  </a:lnTo>
                  <a:lnTo>
                    <a:pt x="1310176" y="93721"/>
                  </a:lnTo>
                  <a:lnTo>
                    <a:pt x="1350715" y="114638"/>
                  </a:lnTo>
                  <a:lnTo>
                    <a:pt x="1389943" y="137421"/>
                  </a:lnTo>
                  <a:lnTo>
                    <a:pt x="1427792" y="162007"/>
                  </a:lnTo>
                  <a:lnTo>
                    <a:pt x="1464194" y="188330"/>
                  </a:lnTo>
                  <a:lnTo>
                    <a:pt x="1499080" y="216328"/>
                  </a:lnTo>
                  <a:lnTo>
                    <a:pt x="1532382" y="245935"/>
                  </a:lnTo>
                  <a:lnTo>
                    <a:pt x="1564030" y="277088"/>
                  </a:lnTo>
                  <a:lnTo>
                    <a:pt x="1593958" y="309724"/>
                  </a:lnTo>
                  <a:lnTo>
                    <a:pt x="1622096" y="343777"/>
                  </a:lnTo>
                  <a:lnTo>
                    <a:pt x="1648377" y="379185"/>
                  </a:lnTo>
                  <a:lnTo>
                    <a:pt x="1672731" y="415882"/>
                  </a:lnTo>
                  <a:lnTo>
                    <a:pt x="1695090" y="453806"/>
                  </a:lnTo>
                  <a:lnTo>
                    <a:pt x="1715386" y="492891"/>
                  </a:lnTo>
                  <a:lnTo>
                    <a:pt x="1733550" y="533074"/>
                  </a:lnTo>
                  <a:lnTo>
                    <a:pt x="1749515" y="574291"/>
                  </a:lnTo>
                  <a:lnTo>
                    <a:pt x="1763211" y="616479"/>
                  </a:lnTo>
                  <a:lnTo>
                    <a:pt x="1774570" y="659572"/>
                  </a:lnTo>
                  <a:lnTo>
                    <a:pt x="1783525" y="703507"/>
                  </a:lnTo>
                  <a:lnTo>
                    <a:pt x="1790005" y="748220"/>
                  </a:lnTo>
                  <a:lnTo>
                    <a:pt x="1793943" y="793647"/>
                  </a:lnTo>
                  <a:lnTo>
                    <a:pt x="1795272" y="839724"/>
                  </a:lnTo>
                  <a:lnTo>
                    <a:pt x="1793943" y="885800"/>
                  </a:lnTo>
                  <a:lnTo>
                    <a:pt x="1790005" y="931227"/>
                  </a:lnTo>
                  <a:lnTo>
                    <a:pt x="1783525" y="975940"/>
                  </a:lnTo>
                  <a:lnTo>
                    <a:pt x="1774570" y="1019875"/>
                  </a:lnTo>
                  <a:lnTo>
                    <a:pt x="1763211" y="1062968"/>
                  </a:lnTo>
                  <a:lnTo>
                    <a:pt x="1749515" y="1105156"/>
                  </a:lnTo>
                  <a:lnTo>
                    <a:pt x="1733550" y="1146373"/>
                  </a:lnTo>
                  <a:lnTo>
                    <a:pt x="1715386" y="1186556"/>
                  </a:lnTo>
                  <a:lnTo>
                    <a:pt x="1695090" y="1225641"/>
                  </a:lnTo>
                  <a:lnTo>
                    <a:pt x="1672731" y="1263565"/>
                  </a:lnTo>
                  <a:lnTo>
                    <a:pt x="1648377" y="1300262"/>
                  </a:lnTo>
                  <a:lnTo>
                    <a:pt x="1622096" y="1335670"/>
                  </a:lnTo>
                  <a:lnTo>
                    <a:pt x="1593958" y="1369723"/>
                  </a:lnTo>
                  <a:lnTo>
                    <a:pt x="1564030" y="1402359"/>
                  </a:lnTo>
                  <a:lnTo>
                    <a:pt x="1532381" y="1433512"/>
                  </a:lnTo>
                  <a:lnTo>
                    <a:pt x="1499080" y="1463119"/>
                  </a:lnTo>
                  <a:lnTo>
                    <a:pt x="1464194" y="1491117"/>
                  </a:lnTo>
                  <a:lnTo>
                    <a:pt x="1427792" y="1517440"/>
                  </a:lnTo>
                  <a:lnTo>
                    <a:pt x="1389943" y="1542026"/>
                  </a:lnTo>
                  <a:lnTo>
                    <a:pt x="1350715" y="1564809"/>
                  </a:lnTo>
                  <a:lnTo>
                    <a:pt x="1310176" y="1585726"/>
                  </a:lnTo>
                  <a:lnTo>
                    <a:pt x="1268395" y="1604713"/>
                  </a:lnTo>
                  <a:lnTo>
                    <a:pt x="1225440" y="1621706"/>
                  </a:lnTo>
                  <a:lnTo>
                    <a:pt x="1181380" y="1636641"/>
                  </a:lnTo>
                  <a:lnTo>
                    <a:pt x="1136283" y="1649454"/>
                  </a:lnTo>
                  <a:lnTo>
                    <a:pt x="1090217" y="1660081"/>
                  </a:lnTo>
                  <a:lnTo>
                    <a:pt x="1043251" y="1668458"/>
                  </a:lnTo>
                  <a:lnTo>
                    <a:pt x="995453" y="1674521"/>
                  </a:lnTo>
                  <a:lnTo>
                    <a:pt x="946892" y="1678205"/>
                  </a:lnTo>
                  <a:lnTo>
                    <a:pt x="897636" y="1679448"/>
                  </a:lnTo>
                  <a:lnTo>
                    <a:pt x="848379" y="1678205"/>
                  </a:lnTo>
                  <a:lnTo>
                    <a:pt x="799818" y="1674521"/>
                  </a:lnTo>
                  <a:lnTo>
                    <a:pt x="752020" y="1668458"/>
                  </a:lnTo>
                  <a:lnTo>
                    <a:pt x="705054" y="1660081"/>
                  </a:lnTo>
                  <a:lnTo>
                    <a:pt x="658988" y="1649454"/>
                  </a:lnTo>
                  <a:lnTo>
                    <a:pt x="613891" y="1636641"/>
                  </a:lnTo>
                  <a:lnTo>
                    <a:pt x="569831" y="1621706"/>
                  </a:lnTo>
                  <a:lnTo>
                    <a:pt x="526876" y="1604713"/>
                  </a:lnTo>
                  <a:lnTo>
                    <a:pt x="485095" y="1585726"/>
                  </a:lnTo>
                  <a:lnTo>
                    <a:pt x="444556" y="1564809"/>
                  </a:lnTo>
                  <a:lnTo>
                    <a:pt x="405328" y="1542026"/>
                  </a:lnTo>
                  <a:lnTo>
                    <a:pt x="367479" y="1517440"/>
                  </a:lnTo>
                  <a:lnTo>
                    <a:pt x="331077" y="1491117"/>
                  </a:lnTo>
                  <a:lnTo>
                    <a:pt x="296191" y="1463119"/>
                  </a:lnTo>
                  <a:lnTo>
                    <a:pt x="262890" y="1433512"/>
                  </a:lnTo>
                  <a:lnTo>
                    <a:pt x="231241" y="1402359"/>
                  </a:lnTo>
                  <a:lnTo>
                    <a:pt x="201313" y="1369723"/>
                  </a:lnTo>
                  <a:lnTo>
                    <a:pt x="173175" y="1335670"/>
                  </a:lnTo>
                  <a:lnTo>
                    <a:pt x="146894" y="1300262"/>
                  </a:lnTo>
                  <a:lnTo>
                    <a:pt x="122540" y="1263565"/>
                  </a:lnTo>
                  <a:lnTo>
                    <a:pt x="100181" y="1225641"/>
                  </a:lnTo>
                  <a:lnTo>
                    <a:pt x="79885" y="1186556"/>
                  </a:lnTo>
                  <a:lnTo>
                    <a:pt x="61721" y="1146373"/>
                  </a:lnTo>
                  <a:lnTo>
                    <a:pt x="45756" y="1105156"/>
                  </a:lnTo>
                  <a:lnTo>
                    <a:pt x="32060" y="1062968"/>
                  </a:lnTo>
                  <a:lnTo>
                    <a:pt x="20701" y="1019875"/>
                  </a:lnTo>
                  <a:lnTo>
                    <a:pt x="11746" y="975940"/>
                  </a:lnTo>
                  <a:lnTo>
                    <a:pt x="5266" y="931227"/>
                  </a:lnTo>
                  <a:lnTo>
                    <a:pt x="1328" y="885800"/>
                  </a:lnTo>
                  <a:lnTo>
                    <a:pt x="0" y="839724"/>
                  </a:lnTo>
                  <a:close/>
                </a:path>
              </a:pathLst>
            </a:custGeom>
            <a:ln w="19812">
              <a:solidFill>
                <a:srgbClr val="0000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329165" y="4687061"/>
              <a:ext cx="658495" cy="615950"/>
            </a:xfrm>
            <a:custGeom>
              <a:avLst/>
              <a:gdLst/>
              <a:ahLst/>
              <a:cxnLst/>
              <a:rect l="l" t="t" r="r" b="b"/>
              <a:pathLst>
                <a:path w="658495" h="615950">
                  <a:moveTo>
                    <a:pt x="0" y="307848"/>
                  </a:moveTo>
                  <a:lnTo>
                    <a:pt x="3567" y="262348"/>
                  </a:lnTo>
                  <a:lnTo>
                    <a:pt x="13932" y="218925"/>
                  </a:lnTo>
                  <a:lnTo>
                    <a:pt x="30585" y="178052"/>
                  </a:lnTo>
                  <a:lnTo>
                    <a:pt x="53018" y="140206"/>
                  </a:lnTo>
                  <a:lnTo>
                    <a:pt x="80722" y="105863"/>
                  </a:lnTo>
                  <a:lnTo>
                    <a:pt x="113190" y="75498"/>
                  </a:lnTo>
                  <a:lnTo>
                    <a:pt x="149913" y="49587"/>
                  </a:lnTo>
                  <a:lnTo>
                    <a:pt x="190382" y="28606"/>
                  </a:lnTo>
                  <a:lnTo>
                    <a:pt x="234089" y="13031"/>
                  </a:lnTo>
                  <a:lnTo>
                    <a:pt x="280525" y="3337"/>
                  </a:lnTo>
                  <a:lnTo>
                    <a:pt x="329183" y="0"/>
                  </a:lnTo>
                  <a:lnTo>
                    <a:pt x="377842" y="3337"/>
                  </a:lnTo>
                  <a:lnTo>
                    <a:pt x="424278" y="13031"/>
                  </a:lnTo>
                  <a:lnTo>
                    <a:pt x="467985" y="28606"/>
                  </a:lnTo>
                  <a:lnTo>
                    <a:pt x="508454" y="49587"/>
                  </a:lnTo>
                  <a:lnTo>
                    <a:pt x="545177" y="75498"/>
                  </a:lnTo>
                  <a:lnTo>
                    <a:pt x="577645" y="105863"/>
                  </a:lnTo>
                  <a:lnTo>
                    <a:pt x="605349" y="140206"/>
                  </a:lnTo>
                  <a:lnTo>
                    <a:pt x="627782" y="178052"/>
                  </a:lnTo>
                  <a:lnTo>
                    <a:pt x="644435" y="218925"/>
                  </a:lnTo>
                  <a:lnTo>
                    <a:pt x="654800" y="262348"/>
                  </a:lnTo>
                  <a:lnTo>
                    <a:pt x="658367" y="307848"/>
                  </a:lnTo>
                  <a:lnTo>
                    <a:pt x="654800" y="353347"/>
                  </a:lnTo>
                  <a:lnTo>
                    <a:pt x="644435" y="396770"/>
                  </a:lnTo>
                  <a:lnTo>
                    <a:pt x="627782" y="437643"/>
                  </a:lnTo>
                  <a:lnTo>
                    <a:pt x="605349" y="475489"/>
                  </a:lnTo>
                  <a:lnTo>
                    <a:pt x="577645" y="509832"/>
                  </a:lnTo>
                  <a:lnTo>
                    <a:pt x="545177" y="540197"/>
                  </a:lnTo>
                  <a:lnTo>
                    <a:pt x="508454" y="566108"/>
                  </a:lnTo>
                  <a:lnTo>
                    <a:pt x="467985" y="587089"/>
                  </a:lnTo>
                  <a:lnTo>
                    <a:pt x="424278" y="602664"/>
                  </a:lnTo>
                  <a:lnTo>
                    <a:pt x="377842" y="612358"/>
                  </a:lnTo>
                  <a:lnTo>
                    <a:pt x="329183" y="615696"/>
                  </a:lnTo>
                  <a:lnTo>
                    <a:pt x="280525" y="612358"/>
                  </a:lnTo>
                  <a:lnTo>
                    <a:pt x="234089" y="602664"/>
                  </a:lnTo>
                  <a:lnTo>
                    <a:pt x="190382" y="587089"/>
                  </a:lnTo>
                  <a:lnTo>
                    <a:pt x="149913" y="566108"/>
                  </a:lnTo>
                  <a:lnTo>
                    <a:pt x="113190" y="540197"/>
                  </a:lnTo>
                  <a:lnTo>
                    <a:pt x="80722" y="509832"/>
                  </a:lnTo>
                  <a:lnTo>
                    <a:pt x="53018" y="475489"/>
                  </a:lnTo>
                  <a:lnTo>
                    <a:pt x="30585" y="437643"/>
                  </a:lnTo>
                  <a:lnTo>
                    <a:pt x="13932" y="396770"/>
                  </a:lnTo>
                  <a:lnTo>
                    <a:pt x="3567" y="353347"/>
                  </a:lnTo>
                  <a:lnTo>
                    <a:pt x="0" y="307848"/>
                  </a:lnTo>
                  <a:close/>
                </a:path>
              </a:pathLst>
            </a:custGeom>
            <a:ln w="2895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002773" y="3597401"/>
              <a:ext cx="658495" cy="615950"/>
            </a:xfrm>
            <a:custGeom>
              <a:avLst/>
              <a:gdLst/>
              <a:ahLst/>
              <a:cxnLst/>
              <a:rect l="l" t="t" r="r" b="b"/>
              <a:pathLst>
                <a:path w="658495" h="615950">
                  <a:moveTo>
                    <a:pt x="0" y="307848"/>
                  </a:moveTo>
                  <a:lnTo>
                    <a:pt x="3567" y="262348"/>
                  </a:lnTo>
                  <a:lnTo>
                    <a:pt x="13932" y="218925"/>
                  </a:lnTo>
                  <a:lnTo>
                    <a:pt x="30585" y="178052"/>
                  </a:lnTo>
                  <a:lnTo>
                    <a:pt x="53018" y="140206"/>
                  </a:lnTo>
                  <a:lnTo>
                    <a:pt x="80722" y="105863"/>
                  </a:lnTo>
                  <a:lnTo>
                    <a:pt x="113190" y="75498"/>
                  </a:lnTo>
                  <a:lnTo>
                    <a:pt x="149913" y="49587"/>
                  </a:lnTo>
                  <a:lnTo>
                    <a:pt x="190382" y="28606"/>
                  </a:lnTo>
                  <a:lnTo>
                    <a:pt x="234089" y="13031"/>
                  </a:lnTo>
                  <a:lnTo>
                    <a:pt x="280525" y="3337"/>
                  </a:lnTo>
                  <a:lnTo>
                    <a:pt x="329183" y="0"/>
                  </a:lnTo>
                  <a:lnTo>
                    <a:pt x="377842" y="3337"/>
                  </a:lnTo>
                  <a:lnTo>
                    <a:pt x="424278" y="13031"/>
                  </a:lnTo>
                  <a:lnTo>
                    <a:pt x="467985" y="28606"/>
                  </a:lnTo>
                  <a:lnTo>
                    <a:pt x="508454" y="49587"/>
                  </a:lnTo>
                  <a:lnTo>
                    <a:pt x="545177" y="75498"/>
                  </a:lnTo>
                  <a:lnTo>
                    <a:pt x="577645" y="105863"/>
                  </a:lnTo>
                  <a:lnTo>
                    <a:pt x="605349" y="140206"/>
                  </a:lnTo>
                  <a:lnTo>
                    <a:pt x="627782" y="178052"/>
                  </a:lnTo>
                  <a:lnTo>
                    <a:pt x="644435" y="218925"/>
                  </a:lnTo>
                  <a:lnTo>
                    <a:pt x="654800" y="262348"/>
                  </a:lnTo>
                  <a:lnTo>
                    <a:pt x="658368" y="307848"/>
                  </a:lnTo>
                  <a:lnTo>
                    <a:pt x="654800" y="353347"/>
                  </a:lnTo>
                  <a:lnTo>
                    <a:pt x="644435" y="396770"/>
                  </a:lnTo>
                  <a:lnTo>
                    <a:pt x="627782" y="437643"/>
                  </a:lnTo>
                  <a:lnTo>
                    <a:pt x="605349" y="475489"/>
                  </a:lnTo>
                  <a:lnTo>
                    <a:pt x="577645" y="509832"/>
                  </a:lnTo>
                  <a:lnTo>
                    <a:pt x="545177" y="540197"/>
                  </a:lnTo>
                  <a:lnTo>
                    <a:pt x="508454" y="566108"/>
                  </a:lnTo>
                  <a:lnTo>
                    <a:pt x="467985" y="587089"/>
                  </a:lnTo>
                  <a:lnTo>
                    <a:pt x="424278" y="602664"/>
                  </a:lnTo>
                  <a:lnTo>
                    <a:pt x="377842" y="612358"/>
                  </a:lnTo>
                  <a:lnTo>
                    <a:pt x="329183" y="615696"/>
                  </a:lnTo>
                  <a:lnTo>
                    <a:pt x="280525" y="612358"/>
                  </a:lnTo>
                  <a:lnTo>
                    <a:pt x="234089" y="602664"/>
                  </a:lnTo>
                  <a:lnTo>
                    <a:pt x="190382" y="587089"/>
                  </a:lnTo>
                  <a:lnTo>
                    <a:pt x="149913" y="566108"/>
                  </a:lnTo>
                  <a:lnTo>
                    <a:pt x="113190" y="540197"/>
                  </a:lnTo>
                  <a:lnTo>
                    <a:pt x="80722" y="509832"/>
                  </a:lnTo>
                  <a:lnTo>
                    <a:pt x="53018" y="475489"/>
                  </a:lnTo>
                  <a:lnTo>
                    <a:pt x="30585" y="437643"/>
                  </a:lnTo>
                  <a:lnTo>
                    <a:pt x="13932" y="396770"/>
                  </a:lnTo>
                  <a:lnTo>
                    <a:pt x="3567" y="353347"/>
                  </a:lnTo>
                  <a:lnTo>
                    <a:pt x="0" y="307848"/>
                  </a:lnTo>
                  <a:close/>
                </a:path>
              </a:pathLst>
            </a:custGeom>
            <a:ln w="28955">
              <a:solidFill>
                <a:srgbClr val="00E9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309865" y="3597401"/>
              <a:ext cx="1332230" cy="1705610"/>
            </a:xfrm>
            <a:custGeom>
              <a:avLst/>
              <a:gdLst/>
              <a:ahLst/>
              <a:cxnLst/>
              <a:rect l="l" t="t" r="r" b="b"/>
              <a:pathLst>
                <a:path w="1332229" h="1705610">
                  <a:moveTo>
                    <a:pt x="0" y="307848"/>
                  </a:moveTo>
                  <a:lnTo>
                    <a:pt x="3567" y="262348"/>
                  </a:lnTo>
                  <a:lnTo>
                    <a:pt x="13932" y="218925"/>
                  </a:lnTo>
                  <a:lnTo>
                    <a:pt x="30585" y="178052"/>
                  </a:lnTo>
                  <a:lnTo>
                    <a:pt x="53018" y="140206"/>
                  </a:lnTo>
                  <a:lnTo>
                    <a:pt x="80722" y="105863"/>
                  </a:lnTo>
                  <a:lnTo>
                    <a:pt x="113190" y="75498"/>
                  </a:lnTo>
                  <a:lnTo>
                    <a:pt x="149913" y="49587"/>
                  </a:lnTo>
                  <a:lnTo>
                    <a:pt x="190382" y="28606"/>
                  </a:lnTo>
                  <a:lnTo>
                    <a:pt x="234089" y="13031"/>
                  </a:lnTo>
                  <a:lnTo>
                    <a:pt x="280525" y="3337"/>
                  </a:lnTo>
                  <a:lnTo>
                    <a:pt x="329183" y="0"/>
                  </a:lnTo>
                  <a:lnTo>
                    <a:pt x="377842" y="3337"/>
                  </a:lnTo>
                  <a:lnTo>
                    <a:pt x="424278" y="13031"/>
                  </a:lnTo>
                  <a:lnTo>
                    <a:pt x="467985" y="28606"/>
                  </a:lnTo>
                  <a:lnTo>
                    <a:pt x="508454" y="49587"/>
                  </a:lnTo>
                  <a:lnTo>
                    <a:pt x="545177" y="75498"/>
                  </a:lnTo>
                  <a:lnTo>
                    <a:pt x="577645" y="105863"/>
                  </a:lnTo>
                  <a:lnTo>
                    <a:pt x="605349" y="140206"/>
                  </a:lnTo>
                  <a:lnTo>
                    <a:pt x="627782" y="178052"/>
                  </a:lnTo>
                  <a:lnTo>
                    <a:pt x="644435" y="218925"/>
                  </a:lnTo>
                  <a:lnTo>
                    <a:pt x="654800" y="262348"/>
                  </a:lnTo>
                  <a:lnTo>
                    <a:pt x="658367" y="307848"/>
                  </a:lnTo>
                  <a:lnTo>
                    <a:pt x="654800" y="353347"/>
                  </a:lnTo>
                  <a:lnTo>
                    <a:pt x="644435" y="396770"/>
                  </a:lnTo>
                  <a:lnTo>
                    <a:pt x="627782" y="437643"/>
                  </a:lnTo>
                  <a:lnTo>
                    <a:pt x="605349" y="475489"/>
                  </a:lnTo>
                  <a:lnTo>
                    <a:pt x="577645" y="509832"/>
                  </a:lnTo>
                  <a:lnTo>
                    <a:pt x="545177" y="540197"/>
                  </a:lnTo>
                  <a:lnTo>
                    <a:pt x="508454" y="566108"/>
                  </a:lnTo>
                  <a:lnTo>
                    <a:pt x="467985" y="587089"/>
                  </a:lnTo>
                  <a:lnTo>
                    <a:pt x="424278" y="602664"/>
                  </a:lnTo>
                  <a:lnTo>
                    <a:pt x="377842" y="612358"/>
                  </a:lnTo>
                  <a:lnTo>
                    <a:pt x="329183" y="615696"/>
                  </a:lnTo>
                  <a:lnTo>
                    <a:pt x="280525" y="612358"/>
                  </a:lnTo>
                  <a:lnTo>
                    <a:pt x="234089" y="602664"/>
                  </a:lnTo>
                  <a:lnTo>
                    <a:pt x="190382" y="587089"/>
                  </a:lnTo>
                  <a:lnTo>
                    <a:pt x="149913" y="566108"/>
                  </a:lnTo>
                  <a:lnTo>
                    <a:pt x="113190" y="540197"/>
                  </a:lnTo>
                  <a:lnTo>
                    <a:pt x="80722" y="509832"/>
                  </a:lnTo>
                  <a:lnTo>
                    <a:pt x="53018" y="475489"/>
                  </a:lnTo>
                  <a:lnTo>
                    <a:pt x="30585" y="437643"/>
                  </a:lnTo>
                  <a:lnTo>
                    <a:pt x="13932" y="396770"/>
                  </a:lnTo>
                  <a:lnTo>
                    <a:pt x="3567" y="353347"/>
                  </a:lnTo>
                  <a:lnTo>
                    <a:pt x="0" y="307848"/>
                  </a:lnTo>
                  <a:close/>
                </a:path>
                <a:path w="1332229" h="1705610">
                  <a:moveTo>
                    <a:pt x="673607" y="1397508"/>
                  </a:moveTo>
                  <a:lnTo>
                    <a:pt x="677175" y="1352008"/>
                  </a:lnTo>
                  <a:lnTo>
                    <a:pt x="687540" y="1308585"/>
                  </a:lnTo>
                  <a:lnTo>
                    <a:pt x="704193" y="1267712"/>
                  </a:lnTo>
                  <a:lnTo>
                    <a:pt x="726626" y="1229866"/>
                  </a:lnTo>
                  <a:lnTo>
                    <a:pt x="754330" y="1195523"/>
                  </a:lnTo>
                  <a:lnTo>
                    <a:pt x="786798" y="1165158"/>
                  </a:lnTo>
                  <a:lnTo>
                    <a:pt x="823521" y="1139247"/>
                  </a:lnTo>
                  <a:lnTo>
                    <a:pt x="863990" y="1118266"/>
                  </a:lnTo>
                  <a:lnTo>
                    <a:pt x="907697" y="1102691"/>
                  </a:lnTo>
                  <a:lnTo>
                    <a:pt x="954133" y="1092997"/>
                  </a:lnTo>
                  <a:lnTo>
                    <a:pt x="1002791" y="1089660"/>
                  </a:lnTo>
                  <a:lnTo>
                    <a:pt x="1051450" y="1092997"/>
                  </a:lnTo>
                  <a:lnTo>
                    <a:pt x="1097886" y="1102691"/>
                  </a:lnTo>
                  <a:lnTo>
                    <a:pt x="1141593" y="1118266"/>
                  </a:lnTo>
                  <a:lnTo>
                    <a:pt x="1182062" y="1139247"/>
                  </a:lnTo>
                  <a:lnTo>
                    <a:pt x="1218785" y="1165158"/>
                  </a:lnTo>
                  <a:lnTo>
                    <a:pt x="1251253" y="1195523"/>
                  </a:lnTo>
                  <a:lnTo>
                    <a:pt x="1278957" y="1229866"/>
                  </a:lnTo>
                  <a:lnTo>
                    <a:pt x="1301390" y="1267712"/>
                  </a:lnTo>
                  <a:lnTo>
                    <a:pt x="1318043" y="1308585"/>
                  </a:lnTo>
                  <a:lnTo>
                    <a:pt x="1328408" y="1352008"/>
                  </a:lnTo>
                  <a:lnTo>
                    <a:pt x="1331976" y="1397508"/>
                  </a:lnTo>
                  <a:lnTo>
                    <a:pt x="1328408" y="1443007"/>
                  </a:lnTo>
                  <a:lnTo>
                    <a:pt x="1318043" y="1486430"/>
                  </a:lnTo>
                  <a:lnTo>
                    <a:pt x="1301390" y="1527303"/>
                  </a:lnTo>
                  <a:lnTo>
                    <a:pt x="1278957" y="1565149"/>
                  </a:lnTo>
                  <a:lnTo>
                    <a:pt x="1251253" y="1599492"/>
                  </a:lnTo>
                  <a:lnTo>
                    <a:pt x="1218785" y="1629857"/>
                  </a:lnTo>
                  <a:lnTo>
                    <a:pt x="1182062" y="1655768"/>
                  </a:lnTo>
                  <a:lnTo>
                    <a:pt x="1141593" y="1676749"/>
                  </a:lnTo>
                  <a:lnTo>
                    <a:pt x="1097886" y="1692324"/>
                  </a:lnTo>
                  <a:lnTo>
                    <a:pt x="1051450" y="1702018"/>
                  </a:lnTo>
                  <a:lnTo>
                    <a:pt x="1002791" y="1705356"/>
                  </a:lnTo>
                  <a:lnTo>
                    <a:pt x="954133" y="1702018"/>
                  </a:lnTo>
                  <a:lnTo>
                    <a:pt x="907697" y="1692324"/>
                  </a:lnTo>
                  <a:lnTo>
                    <a:pt x="863990" y="1676749"/>
                  </a:lnTo>
                  <a:lnTo>
                    <a:pt x="823521" y="1655768"/>
                  </a:lnTo>
                  <a:lnTo>
                    <a:pt x="786798" y="1629857"/>
                  </a:lnTo>
                  <a:lnTo>
                    <a:pt x="754330" y="1599492"/>
                  </a:lnTo>
                  <a:lnTo>
                    <a:pt x="726626" y="1565149"/>
                  </a:lnTo>
                  <a:lnTo>
                    <a:pt x="704193" y="1527303"/>
                  </a:lnTo>
                  <a:lnTo>
                    <a:pt x="687540" y="1486430"/>
                  </a:lnTo>
                  <a:lnTo>
                    <a:pt x="677175" y="1443007"/>
                  </a:lnTo>
                  <a:lnTo>
                    <a:pt x="673607" y="1397508"/>
                  </a:lnTo>
                  <a:close/>
                </a:path>
              </a:pathLst>
            </a:custGeom>
            <a:ln w="28956">
              <a:solidFill>
                <a:srgbClr val="992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680068" y="2588005"/>
              <a:ext cx="619760" cy="76835"/>
            </a:xfrm>
            <a:custGeom>
              <a:avLst/>
              <a:gdLst/>
              <a:ahLst/>
              <a:cxnLst/>
              <a:rect l="l" t="t" r="r" b="b"/>
              <a:pathLst>
                <a:path w="619759" h="76835">
                  <a:moveTo>
                    <a:pt x="543082" y="46580"/>
                  </a:moveTo>
                  <a:lnTo>
                    <a:pt x="537336" y="76581"/>
                  </a:lnTo>
                  <a:lnTo>
                    <a:pt x="619378" y="53340"/>
                  </a:lnTo>
                  <a:lnTo>
                    <a:pt x="613724" y="49022"/>
                  </a:lnTo>
                  <a:lnTo>
                    <a:pt x="555625" y="49022"/>
                  </a:lnTo>
                  <a:lnTo>
                    <a:pt x="543082" y="46580"/>
                  </a:lnTo>
                  <a:close/>
                </a:path>
                <a:path w="619759" h="76835">
                  <a:moveTo>
                    <a:pt x="68072" y="0"/>
                  </a:moveTo>
                  <a:lnTo>
                    <a:pt x="0" y="51308"/>
                  </a:lnTo>
                  <a:lnTo>
                    <a:pt x="81914" y="74930"/>
                  </a:lnTo>
                  <a:lnTo>
                    <a:pt x="76800" y="47244"/>
                  </a:lnTo>
                  <a:lnTo>
                    <a:pt x="63880" y="47244"/>
                  </a:lnTo>
                  <a:lnTo>
                    <a:pt x="61086" y="32258"/>
                  </a:lnTo>
                  <a:lnTo>
                    <a:pt x="73605" y="29951"/>
                  </a:lnTo>
                  <a:lnTo>
                    <a:pt x="68072" y="0"/>
                  </a:lnTo>
                  <a:close/>
                </a:path>
                <a:path w="619759" h="76835">
                  <a:moveTo>
                    <a:pt x="545946" y="31629"/>
                  </a:moveTo>
                  <a:lnTo>
                    <a:pt x="543082" y="46580"/>
                  </a:lnTo>
                  <a:lnTo>
                    <a:pt x="555625" y="49022"/>
                  </a:lnTo>
                  <a:lnTo>
                    <a:pt x="558419" y="34036"/>
                  </a:lnTo>
                  <a:lnTo>
                    <a:pt x="545946" y="31629"/>
                  </a:lnTo>
                  <a:close/>
                </a:path>
                <a:path w="619759" h="76835">
                  <a:moveTo>
                    <a:pt x="551687" y="1651"/>
                  </a:moveTo>
                  <a:lnTo>
                    <a:pt x="545946" y="31629"/>
                  </a:lnTo>
                  <a:lnTo>
                    <a:pt x="558419" y="34036"/>
                  </a:lnTo>
                  <a:lnTo>
                    <a:pt x="555625" y="49022"/>
                  </a:lnTo>
                  <a:lnTo>
                    <a:pt x="613724" y="49022"/>
                  </a:lnTo>
                  <a:lnTo>
                    <a:pt x="551687" y="1651"/>
                  </a:lnTo>
                  <a:close/>
                </a:path>
                <a:path w="619759" h="76835">
                  <a:moveTo>
                    <a:pt x="73605" y="29951"/>
                  </a:moveTo>
                  <a:lnTo>
                    <a:pt x="61086" y="32258"/>
                  </a:lnTo>
                  <a:lnTo>
                    <a:pt x="63880" y="47244"/>
                  </a:lnTo>
                  <a:lnTo>
                    <a:pt x="76391" y="45029"/>
                  </a:lnTo>
                  <a:lnTo>
                    <a:pt x="73605" y="29951"/>
                  </a:lnTo>
                  <a:close/>
                </a:path>
                <a:path w="619759" h="76835">
                  <a:moveTo>
                    <a:pt x="76391" y="45029"/>
                  </a:moveTo>
                  <a:lnTo>
                    <a:pt x="63880" y="47244"/>
                  </a:lnTo>
                  <a:lnTo>
                    <a:pt x="76800" y="47244"/>
                  </a:lnTo>
                  <a:lnTo>
                    <a:pt x="76391" y="45029"/>
                  </a:lnTo>
                  <a:close/>
                </a:path>
                <a:path w="619759" h="76835">
                  <a:moveTo>
                    <a:pt x="543150" y="46228"/>
                  </a:moveTo>
                  <a:lnTo>
                    <a:pt x="541274" y="46228"/>
                  </a:lnTo>
                  <a:lnTo>
                    <a:pt x="543082" y="46580"/>
                  </a:lnTo>
                  <a:lnTo>
                    <a:pt x="543150" y="46228"/>
                  </a:lnTo>
                  <a:close/>
                </a:path>
                <a:path w="619759" h="76835">
                  <a:moveTo>
                    <a:pt x="545850" y="32131"/>
                  </a:moveTo>
                  <a:lnTo>
                    <a:pt x="425830" y="32131"/>
                  </a:lnTo>
                  <a:lnTo>
                    <a:pt x="464692" y="35941"/>
                  </a:lnTo>
                  <a:lnTo>
                    <a:pt x="464438" y="35941"/>
                  </a:lnTo>
                  <a:lnTo>
                    <a:pt x="503174" y="40640"/>
                  </a:lnTo>
                  <a:lnTo>
                    <a:pt x="541527" y="46355"/>
                  </a:lnTo>
                  <a:lnTo>
                    <a:pt x="541274" y="46228"/>
                  </a:lnTo>
                  <a:lnTo>
                    <a:pt x="543150" y="46228"/>
                  </a:lnTo>
                  <a:lnTo>
                    <a:pt x="545850" y="32131"/>
                  </a:lnTo>
                  <a:close/>
                </a:path>
                <a:path w="619759" h="76835">
                  <a:moveTo>
                    <a:pt x="309879" y="11938"/>
                  </a:moveTo>
                  <a:lnTo>
                    <a:pt x="270636" y="12319"/>
                  </a:lnTo>
                  <a:lnTo>
                    <a:pt x="231521" y="13716"/>
                  </a:lnTo>
                  <a:lnTo>
                    <a:pt x="192404" y="16256"/>
                  </a:lnTo>
                  <a:lnTo>
                    <a:pt x="153542" y="19685"/>
                  </a:lnTo>
                  <a:lnTo>
                    <a:pt x="114553" y="24130"/>
                  </a:lnTo>
                  <a:lnTo>
                    <a:pt x="75564" y="29591"/>
                  </a:lnTo>
                  <a:lnTo>
                    <a:pt x="73605" y="29951"/>
                  </a:lnTo>
                  <a:lnTo>
                    <a:pt x="76391" y="45029"/>
                  </a:lnTo>
                  <a:lnTo>
                    <a:pt x="78231" y="44704"/>
                  </a:lnTo>
                  <a:lnTo>
                    <a:pt x="77850" y="44704"/>
                  </a:lnTo>
                  <a:lnTo>
                    <a:pt x="116585" y="39243"/>
                  </a:lnTo>
                  <a:lnTo>
                    <a:pt x="117411" y="39243"/>
                  </a:lnTo>
                  <a:lnTo>
                    <a:pt x="155194" y="34798"/>
                  </a:lnTo>
                  <a:lnTo>
                    <a:pt x="156374" y="34798"/>
                  </a:lnTo>
                  <a:lnTo>
                    <a:pt x="193675" y="31496"/>
                  </a:lnTo>
                  <a:lnTo>
                    <a:pt x="232409" y="28956"/>
                  </a:lnTo>
                  <a:lnTo>
                    <a:pt x="232155" y="28956"/>
                  </a:lnTo>
                  <a:lnTo>
                    <a:pt x="271145" y="27559"/>
                  </a:lnTo>
                  <a:lnTo>
                    <a:pt x="270890" y="27559"/>
                  </a:lnTo>
                  <a:lnTo>
                    <a:pt x="309721" y="27179"/>
                  </a:lnTo>
                  <a:lnTo>
                    <a:pt x="516396" y="27178"/>
                  </a:lnTo>
                  <a:lnTo>
                    <a:pt x="466216" y="20701"/>
                  </a:lnTo>
                  <a:lnTo>
                    <a:pt x="427227" y="17018"/>
                  </a:lnTo>
                  <a:lnTo>
                    <a:pt x="388111" y="14351"/>
                  </a:lnTo>
                  <a:lnTo>
                    <a:pt x="348996" y="12573"/>
                  </a:lnTo>
                  <a:lnTo>
                    <a:pt x="309879" y="11938"/>
                  </a:lnTo>
                  <a:close/>
                </a:path>
                <a:path w="619759" h="76835">
                  <a:moveTo>
                    <a:pt x="117411" y="39243"/>
                  </a:moveTo>
                  <a:lnTo>
                    <a:pt x="116585" y="39243"/>
                  </a:lnTo>
                  <a:lnTo>
                    <a:pt x="116331" y="39370"/>
                  </a:lnTo>
                  <a:lnTo>
                    <a:pt x="117411" y="39243"/>
                  </a:lnTo>
                  <a:close/>
                </a:path>
                <a:path w="619759" h="76835">
                  <a:moveTo>
                    <a:pt x="156374" y="34798"/>
                  </a:moveTo>
                  <a:lnTo>
                    <a:pt x="155194" y="34798"/>
                  </a:lnTo>
                  <a:lnTo>
                    <a:pt x="154939" y="34925"/>
                  </a:lnTo>
                  <a:lnTo>
                    <a:pt x="156374" y="34798"/>
                  </a:lnTo>
                  <a:close/>
                </a:path>
                <a:path w="619759" h="76835">
                  <a:moveTo>
                    <a:pt x="516396" y="27178"/>
                  </a:moveTo>
                  <a:lnTo>
                    <a:pt x="309721" y="27179"/>
                  </a:lnTo>
                  <a:lnTo>
                    <a:pt x="348614" y="27813"/>
                  </a:lnTo>
                  <a:lnTo>
                    <a:pt x="387350" y="29591"/>
                  </a:lnTo>
                  <a:lnTo>
                    <a:pt x="426084" y="32258"/>
                  </a:lnTo>
                  <a:lnTo>
                    <a:pt x="425830" y="32131"/>
                  </a:lnTo>
                  <a:lnTo>
                    <a:pt x="545850" y="32131"/>
                  </a:lnTo>
                  <a:lnTo>
                    <a:pt x="545946" y="31629"/>
                  </a:lnTo>
                  <a:lnTo>
                    <a:pt x="543940" y="31242"/>
                  </a:lnTo>
                  <a:lnTo>
                    <a:pt x="516396" y="271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329165" y="2507741"/>
              <a:ext cx="658495" cy="615950"/>
            </a:xfrm>
            <a:custGeom>
              <a:avLst/>
              <a:gdLst/>
              <a:ahLst/>
              <a:cxnLst/>
              <a:rect l="l" t="t" r="r" b="b"/>
              <a:pathLst>
                <a:path w="658495" h="615950">
                  <a:moveTo>
                    <a:pt x="0" y="307848"/>
                  </a:moveTo>
                  <a:lnTo>
                    <a:pt x="3567" y="262348"/>
                  </a:lnTo>
                  <a:lnTo>
                    <a:pt x="13932" y="218925"/>
                  </a:lnTo>
                  <a:lnTo>
                    <a:pt x="30585" y="178052"/>
                  </a:lnTo>
                  <a:lnTo>
                    <a:pt x="53018" y="140206"/>
                  </a:lnTo>
                  <a:lnTo>
                    <a:pt x="80722" y="105863"/>
                  </a:lnTo>
                  <a:lnTo>
                    <a:pt x="113190" y="75498"/>
                  </a:lnTo>
                  <a:lnTo>
                    <a:pt x="149913" y="49587"/>
                  </a:lnTo>
                  <a:lnTo>
                    <a:pt x="190382" y="28606"/>
                  </a:lnTo>
                  <a:lnTo>
                    <a:pt x="234089" y="13031"/>
                  </a:lnTo>
                  <a:lnTo>
                    <a:pt x="280525" y="3337"/>
                  </a:lnTo>
                  <a:lnTo>
                    <a:pt x="329183" y="0"/>
                  </a:lnTo>
                  <a:lnTo>
                    <a:pt x="377842" y="3337"/>
                  </a:lnTo>
                  <a:lnTo>
                    <a:pt x="424278" y="13031"/>
                  </a:lnTo>
                  <a:lnTo>
                    <a:pt x="467985" y="28606"/>
                  </a:lnTo>
                  <a:lnTo>
                    <a:pt x="508454" y="49587"/>
                  </a:lnTo>
                  <a:lnTo>
                    <a:pt x="545177" y="75498"/>
                  </a:lnTo>
                  <a:lnTo>
                    <a:pt x="577645" y="105863"/>
                  </a:lnTo>
                  <a:lnTo>
                    <a:pt x="605349" y="140206"/>
                  </a:lnTo>
                  <a:lnTo>
                    <a:pt x="627782" y="178052"/>
                  </a:lnTo>
                  <a:lnTo>
                    <a:pt x="644435" y="218925"/>
                  </a:lnTo>
                  <a:lnTo>
                    <a:pt x="654800" y="262348"/>
                  </a:lnTo>
                  <a:lnTo>
                    <a:pt x="658367" y="307848"/>
                  </a:lnTo>
                  <a:lnTo>
                    <a:pt x="654800" y="353347"/>
                  </a:lnTo>
                  <a:lnTo>
                    <a:pt x="644435" y="396770"/>
                  </a:lnTo>
                  <a:lnTo>
                    <a:pt x="627782" y="437643"/>
                  </a:lnTo>
                  <a:lnTo>
                    <a:pt x="605349" y="475489"/>
                  </a:lnTo>
                  <a:lnTo>
                    <a:pt x="577645" y="509832"/>
                  </a:lnTo>
                  <a:lnTo>
                    <a:pt x="545177" y="540197"/>
                  </a:lnTo>
                  <a:lnTo>
                    <a:pt x="508454" y="566108"/>
                  </a:lnTo>
                  <a:lnTo>
                    <a:pt x="467985" y="587089"/>
                  </a:lnTo>
                  <a:lnTo>
                    <a:pt x="424278" y="602664"/>
                  </a:lnTo>
                  <a:lnTo>
                    <a:pt x="377842" y="612358"/>
                  </a:lnTo>
                  <a:lnTo>
                    <a:pt x="329183" y="615696"/>
                  </a:lnTo>
                  <a:lnTo>
                    <a:pt x="280525" y="612358"/>
                  </a:lnTo>
                  <a:lnTo>
                    <a:pt x="234089" y="602664"/>
                  </a:lnTo>
                  <a:lnTo>
                    <a:pt x="190382" y="587089"/>
                  </a:lnTo>
                  <a:lnTo>
                    <a:pt x="149913" y="566108"/>
                  </a:lnTo>
                  <a:lnTo>
                    <a:pt x="113190" y="540197"/>
                  </a:lnTo>
                  <a:lnTo>
                    <a:pt x="80722" y="509832"/>
                  </a:lnTo>
                  <a:lnTo>
                    <a:pt x="53018" y="475489"/>
                  </a:lnTo>
                  <a:lnTo>
                    <a:pt x="30585" y="437643"/>
                  </a:lnTo>
                  <a:lnTo>
                    <a:pt x="13932" y="396770"/>
                  </a:lnTo>
                  <a:lnTo>
                    <a:pt x="3567" y="353347"/>
                  </a:lnTo>
                  <a:lnTo>
                    <a:pt x="0" y="307848"/>
                  </a:lnTo>
                  <a:close/>
                </a:path>
              </a:pathLst>
            </a:custGeom>
            <a:ln w="28956">
              <a:solidFill>
                <a:srgbClr val="9925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468867" y="3422903"/>
              <a:ext cx="1030605" cy="963294"/>
            </a:xfrm>
            <a:custGeom>
              <a:avLst/>
              <a:gdLst/>
              <a:ahLst/>
              <a:cxnLst/>
              <a:rect l="l" t="t" r="r" b="b"/>
              <a:pathLst>
                <a:path w="1030604" h="963295">
                  <a:moveTo>
                    <a:pt x="515111" y="0"/>
                  </a:moveTo>
                  <a:lnTo>
                    <a:pt x="465504" y="2204"/>
                  </a:lnTo>
                  <a:lnTo>
                    <a:pt x="417231" y="8684"/>
                  </a:lnTo>
                  <a:lnTo>
                    <a:pt x="370507" y="19238"/>
                  </a:lnTo>
                  <a:lnTo>
                    <a:pt x="325549" y="33662"/>
                  </a:lnTo>
                  <a:lnTo>
                    <a:pt x="282572" y="51756"/>
                  </a:lnTo>
                  <a:lnTo>
                    <a:pt x="241793" y="73317"/>
                  </a:lnTo>
                  <a:lnTo>
                    <a:pt x="203427" y="98144"/>
                  </a:lnTo>
                  <a:lnTo>
                    <a:pt x="167690" y="126034"/>
                  </a:lnTo>
                  <a:lnTo>
                    <a:pt x="134799" y="156786"/>
                  </a:lnTo>
                  <a:lnTo>
                    <a:pt x="104968" y="190197"/>
                  </a:lnTo>
                  <a:lnTo>
                    <a:pt x="78415" y="226066"/>
                  </a:lnTo>
                  <a:lnTo>
                    <a:pt x="55354" y="264191"/>
                  </a:lnTo>
                  <a:lnTo>
                    <a:pt x="36002" y="304370"/>
                  </a:lnTo>
                  <a:lnTo>
                    <a:pt x="20575" y="346400"/>
                  </a:lnTo>
                  <a:lnTo>
                    <a:pt x="9288" y="390081"/>
                  </a:lnTo>
                  <a:lnTo>
                    <a:pt x="2358" y="435209"/>
                  </a:lnTo>
                  <a:lnTo>
                    <a:pt x="0" y="481584"/>
                  </a:lnTo>
                  <a:lnTo>
                    <a:pt x="2358" y="527958"/>
                  </a:lnTo>
                  <a:lnTo>
                    <a:pt x="9288" y="573086"/>
                  </a:lnTo>
                  <a:lnTo>
                    <a:pt x="20575" y="616767"/>
                  </a:lnTo>
                  <a:lnTo>
                    <a:pt x="36002" y="658797"/>
                  </a:lnTo>
                  <a:lnTo>
                    <a:pt x="55354" y="698976"/>
                  </a:lnTo>
                  <a:lnTo>
                    <a:pt x="78415" y="737101"/>
                  </a:lnTo>
                  <a:lnTo>
                    <a:pt x="104968" y="772970"/>
                  </a:lnTo>
                  <a:lnTo>
                    <a:pt x="134799" y="806381"/>
                  </a:lnTo>
                  <a:lnTo>
                    <a:pt x="167690" y="837133"/>
                  </a:lnTo>
                  <a:lnTo>
                    <a:pt x="203427" y="865023"/>
                  </a:lnTo>
                  <a:lnTo>
                    <a:pt x="241793" y="889850"/>
                  </a:lnTo>
                  <a:lnTo>
                    <a:pt x="282572" y="911411"/>
                  </a:lnTo>
                  <a:lnTo>
                    <a:pt x="325549" y="929505"/>
                  </a:lnTo>
                  <a:lnTo>
                    <a:pt x="370507" y="943929"/>
                  </a:lnTo>
                  <a:lnTo>
                    <a:pt x="417231" y="954483"/>
                  </a:lnTo>
                  <a:lnTo>
                    <a:pt x="465504" y="960963"/>
                  </a:lnTo>
                  <a:lnTo>
                    <a:pt x="515111" y="963168"/>
                  </a:lnTo>
                  <a:lnTo>
                    <a:pt x="564719" y="960963"/>
                  </a:lnTo>
                  <a:lnTo>
                    <a:pt x="612992" y="954483"/>
                  </a:lnTo>
                  <a:lnTo>
                    <a:pt x="659716" y="943929"/>
                  </a:lnTo>
                  <a:lnTo>
                    <a:pt x="704674" y="929505"/>
                  </a:lnTo>
                  <a:lnTo>
                    <a:pt x="747651" y="911411"/>
                  </a:lnTo>
                  <a:lnTo>
                    <a:pt x="788430" y="889850"/>
                  </a:lnTo>
                  <a:lnTo>
                    <a:pt x="826796" y="865023"/>
                  </a:lnTo>
                  <a:lnTo>
                    <a:pt x="862533" y="837133"/>
                  </a:lnTo>
                  <a:lnTo>
                    <a:pt x="895424" y="806381"/>
                  </a:lnTo>
                  <a:lnTo>
                    <a:pt x="925255" y="772970"/>
                  </a:lnTo>
                  <a:lnTo>
                    <a:pt x="951808" y="737101"/>
                  </a:lnTo>
                  <a:lnTo>
                    <a:pt x="974869" y="698976"/>
                  </a:lnTo>
                  <a:lnTo>
                    <a:pt x="994221" y="658797"/>
                  </a:lnTo>
                  <a:lnTo>
                    <a:pt x="1009648" y="616767"/>
                  </a:lnTo>
                  <a:lnTo>
                    <a:pt x="1020935" y="573086"/>
                  </a:lnTo>
                  <a:lnTo>
                    <a:pt x="1027865" y="527958"/>
                  </a:lnTo>
                  <a:lnTo>
                    <a:pt x="1030224" y="481584"/>
                  </a:lnTo>
                  <a:lnTo>
                    <a:pt x="1027865" y="435209"/>
                  </a:lnTo>
                  <a:lnTo>
                    <a:pt x="1020935" y="390081"/>
                  </a:lnTo>
                  <a:lnTo>
                    <a:pt x="1009648" y="346400"/>
                  </a:lnTo>
                  <a:lnTo>
                    <a:pt x="994221" y="304370"/>
                  </a:lnTo>
                  <a:lnTo>
                    <a:pt x="974869" y="264191"/>
                  </a:lnTo>
                  <a:lnTo>
                    <a:pt x="951808" y="226066"/>
                  </a:lnTo>
                  <a:lnTo>
                    <a:pt x="925255" y="190197"/>
                  </a:lnTo>
                  <a:lnTo>
                    <a:pt x="895424" y="156786"/>
                  </a:lnTo>
                  <a:lnTo>
                    <a:pt x="862533" y="126034"/>
                  </a:lnTo>
                  <a:lnTo>
                    <a:pt x="826796" y="98144"/>
                  </a:lnTo>
                  <a:lnTo>
                    <a:pt x="788430" y="73317"/>
                  </a:lnTo>
                  <a:lnTo>
                    <a:pt x="747651" y="51756"/>
                  </a:lnTo>
                  <a:lnTo>
                    <a:pt x="704674" y="33662"/>
                  </a:lnTo>
                  <a:lnTo>
                    <a:pt x="659716" y="19238"/>
                  </a:lnTo>
                  <a:lnTo>
                    <a:pt x="612992" y="8684"/>
                  </a:lnTo>
                  <a:lnTo>
                    <a:pt x="564719" y="2204"/>
                  </a:lnTo>
                  <a:lnTo>
                    <a:pt x="51511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4003" y="3371087"/>
              <a:ext cx="1097279" cy="103479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21039" y="3278123"/>
              <a:ext cx="1322831" cy="124815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41486" y="3168014"/>
              <a:ext cx="1315720" cy="147726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7645019" y="2971164"/>
              <a:ext cx="2680970" cy="2251075"/>
            </a:xfrm>
            <a:custGeom>
              <a:avLst/>
              <a:gdLst/>
              <a:ahLst/>
              <a:cxnLst/>
              <a:rect l="l" t="t" r="r" b="b"/>
              <a:pathLst>
                <a:path w="2680970" h="2251075">
                  <a:moveTo>
                    <a:pt x="269113" y="1748028"/>
                  </a:moveTo>
                  <a:lnTo>
                    <a:pt x="268998" y="1747901"/>
                  </a:lnTo>
                  <a:lnTo>
                    <a:pt x="269113" y="1748028"/>
                  </a:lnTo>
                  <a:close/>
                </a:path>
                <a:path w="2680970" h="2251075">
                  <a:moveTo>
                    <a:pt x="376682" y="0"/>
                  </a:moveTo>
                  <a:lnTo>
                    <a:pt x="295275" y="25146"/>
                  </a:lnTo>
                  <a:lnTo>
                    <a:pt x="316445" y="47256"/>
                  </a:lnTo>
                  <a:lnTo>
                    <a:pt x="308991" y="54483"/>
                  </a:lnTo>
                  <a:lnTo>
                    <a:pt x="279273" y="85852"/>
                  </a:lnTo>
                  <a:lnTo>
                    <a:pt x="250825" y="118110"/>
                  </a:lnTo>
                  <a:lnTo>
                    <a:pt x="223393" y="151130"/>
                  </a:lnTo>
                  <a:lnTo>
                    <a:pt x="197231" y="184785"/>
                  </a:lnTo>
                  <a:lnTo>
                    <a:pt x="172212" y="219456"/>
                  </a:lnTo>
                  <a:lnTo>
                    <a:pt x="148463" y="254762"/>
                  </a:lnTo>
                  <a:lnTo>
                    <a:pt x="125857" y="290703"/>
                  </a:lnTo>
                  <a:lnTo>
                    <a:pt x="104394" y="327279"/>
                  </a:lnTo>
                  <a:lnTo>
                    <a:pt x="84328" y="364617"/>
                  </a:lnTo>
                  <a:lnTo>
                    <a:pt x="65405" y="402463"/>
                  </a:lnTo>
                  <a:lnTo>
                    <a:pt x="47879" y="440944"/>
                  </a:lnTo>
                  <a:lnTo>
                    <a:pt x="31623" y="480060"/>
                  </a:lnTo>
                  <a:lnTo>
                    <a:pt x="28841" y="487641"/>
                  </a:lnTo>
                  <a:lnTo>
                    <a:pt x="0" y="477393"/>
                  </a:lnTo>
                  <a:lnTo>
                    <a:pt x="10414" y="561975"/>
                  </a:lnTo>
                  <a:lnTo>
                    <a:pt x="70027" y="504698"/>
                  </a:lnTo>
                  <a:lnTo>
                    <a:pt x="71882" y="502920"/>
                  </a:lnTo>
                  <a:lnTo>
                    <a:pt x="43180" y="492734"/>
                  </a:lnTo>
                  <a:lnTo>
                    <a:pt x="45847" y="485394"/>
                  </a:lnTo>
                  <a:lnTo>
                    <a:pt x="45720" y="485775"/>
                  </a:lnTo>
                  <a:lnTo>
                    <a:pt x="45872" y="485394"/>
                  </a:lnTo>
                  <a:lnTo>
                    <a:pt x="61861" y="447167"/>
                  </a:lnTo>
                  <a:lnTo>
                    <a:pt x="61976" y="446913"/>
                  </a:lnTo>
                  <a:lnTo>
                    <a:pt x="61849" y="447167"/>
                  </a:lnTo>
                  <a:lnTo>
                    <a:pt x="79121" y="409194"/>
                  </a:lnTo>
                  <a:lnTo>
                    <a:pt x="97790" y="371729"/>
                  </a:lnTo>
                  <a:lnTo>
                    <a:pt x="117856" y="334645"/>
                  </a:lnTo>
                  <a:lnTo>
                    <a:pt x="117729" y="334899"/>
                  </a:lnTo>
                  <a:lnTo>
                    <a:pt x="117868" y="334645"/>
                  </a:lnTo>
                  <a:lnTo>
                    <a:pt x="138938" y="298450"/>
                  </a:lnTo>
                  <a:lnTo>
                    <a:pt x="138811" y="298704"/>
                  </a:lnTo>
                  <a:lnTo>
                    <a:pt x="138963" y="298450"/>
                  </a:lnTo>
                  <a:lnTo>
                    <a:pt x="161290" y="262890"/>
                  </a:lnTo>
                  <a:lnTo>
                    <a:pt x="161163" y="263144"/>
                  </a:lnTo>
                  <a:lnTo>
                    <a:pt x="161328" y="262890"/>
                  </a:lnTo>
                  <a:lnTo>
                    <a:pt x="184696" y="228219"/>
                  </a:lnTo>
                  <a:lnTo>
                    <a:pt x="184785" y="228092"/>
                  </a:lnTo>
                  <a:lnTo>
                    <a:pt x="184658" y="228219"/>
                  </a:lnTo>
                  <a:lnTo>
                    <a:pt x="209321" y="194056"/>
                  </a:lnTo>
                  <a:lnTo>
                    <a:pt x="209423" y="193929"/>
                  </a:lnTo>
                  <a:lnTo>
                    <a:pt x="209296" y="194056"/>
                  </a:lnTo>
                  <a:lnTo>
                    <a:pt x="235254" y="160782"/>
                  </a:lnTo>
                  <a:lnTo>
                    <a:pt x="235458" y="160528"/>
                  </a:lnTo>
                  <a:lnTo>
                    <a:pt x="235204" y="160782"/>
                  </a:lnTo>
                  <a:lnTo>
                    <a:pt x="262394" y="128016"/>
                  </a:lnTo>
                  <a:lnTo>
                    <a:pt x="262509" y="127889"/>
                  </a:lnTo>
                  <a:lnTo>
                    <a:pt x="262382" y="128016"/>
                  </a:lnTo>
                  <a:lnTo>
                    <a:pt x="290576" y="96012"/>
                  </a:lnTo>
                  <a:lnTo>
                    <a:pt x="290449" y="96266"/>
                  </a:lnTo>
                  <a:lnTo>
                    <a:pt x="290677" y="96012"/>
                  </a:lnTo>
                  <a:lnTo>
                    <a:pt x="319798" y="65278"/>
                  </a:lnTo>
                  <a:lnTo>
                    <a:pt x="326986" y="58242"/>
                  </a:lnTo>
                  <a:lnTo>
                    <a:pt x="347980" y="80137"/>
                  </a:lnTo>
                  <a:lnTo>
                    <a:pt x="362889" y="38481"/>
                  </a:lnTo>
                  <a:lnTo>
                    <a:pt x="376682" y="0"/>
                  </a:lnTo>
                  <a:close/>
                </a:path>
                <a:path w="2680970" h="2251075">
                  <a:moveTo>
                    <a:pt x="385699" y="1876425"/>
                  </a:moveTo>
                  <a:lnTo>
                    <a:pt x="371703" y="1838452"/>
                  </a:lnTo>
                  <a:lnTo>
                    <a:pt x="356235" y="1796415"/>
                  </a:lnTo>
                  <a:lnTo>
                    <a:pt x="335407" y="1818563"/>
                  </a:lnTo>
                  <a:lnTo>
                    <a:pt x="327533" y="1811020"/>
                  </a:lnTo>
                  <a:lnTo>
                    <a:pt x="327787" y="1811147"/>
                  </a:lnTo>
                  <a:lnTo>
                    <a:pt x="327660" y="1811020"/>
                  </a:lnTo>
                  <a:lnTo>
                    <a:pt x="297815" y="1780032"/>
                  </a:lnTo>
                  <a:lnTo>
                    <a:pt x="297700" y="1779905"/>
                  </a:lnTo>
                  <a:lnTo>
                    <a:pt x="269087" y="1748028"/>
                  </a:lnTo>
                  <a:lnTo>
                    <a:pt x="241401" y="1715262"/>
                  </a:lnTo>
                  <a:lnTo>
                    <a:pt x="241325" y="1715135"/>
                  </a:lnTo>
                  <a:lnTo>
                    <a:pt x="214972" y="1681607"/>
                  </a:lnTo>
                  <a:lnTo>
                    <a:pt x="214909" y="1681480"/>
                  </a:lnTo>
                  <a:lnTo>
                    <a:pt x="189788" y="1647317"/>
                  </a:lnTo>
                  <a:lnTo>
                    <a:pt x="189611" y="1647063"/>
                  </a:lnTo>
                  <a:lnTo>
                    <a:pt x="189738" y="1647317"/>
                  </a:lnTo>
                  <a:lnTo>
                    <a:pt x="165684" y="1612138"/>
                  </a:lnTo>
                  <a:lnTo>
                    <a:pt x="165646" y="1612011"/>
                  </a:lnTo>
                  <a:lnTo>
                    <a:pt x="142951" y="1576324"/>
                  </a:lnTo>
                  <a:lnTo>
                    <a:pt x="142925" y="1576197"/>
                  </a:lnTo>
                  <a:lnTo>
                    <a:pt x="121348" y="1539875"/>
                  </a:lnTo>
                  <a:lnTo>
                    <a:pt x="121335" y="1539748"/>
                  </a:lnTo>
                  <a:lnTo>
                    <a:pt x="101092" y="1502791"/>
                  </a:lnTo>
                  <a:lnTo>
                    <a:pt x="82042" y="1465072"/>
                  </a:lnTo>
                  <a:lnTo>
                    <a:pt x="81915" y="1464818"/>
                  </a:lnTo>
                  <a:lnTo>
                    <a:pt x="64249" y="1426718"/>
                  </a:lnTo>
                  <a:lnTo>
                    <a:pt x="64147" y="1426464"/>
                  </a:lnTo>
                  <a:lnTo>
                    <a:pt x="47980" y="1387856"/>
                  </a:lnTo>
                  <a:lnTo>
                    <a:pt x="47942" y="1387729"/>
                  </a:lnTo>
                  <a:lnTo>
                    <a:pt x="47904" y="1387602"/>
                  </a:lnTo>
                  <a:lnTo>
                    <a:pt x="44970" y="1379702"/>
                  </a:lnTo>
                  <a:lnTo>
                    <a:pt x="73533" y="1369441"/>
                  </a:lnTo>
                  <a:lnTo>
                    <a:pt x="71666" y="1367663"/>
                  </a:lnTo>
                  <a:lnTo>
                    <a:pt x="11811" y="1310640"/>
                  </a:lnTo>
                  <a:lnTo>
                    <a:pt x="1778" y="1395222"/>
                  </a:lnTo>
                  <a:lnTo>
                    <a:pt x="30543" y="1384896"/>
                  </a:lnTo>
                  <a:lnTo>
                    <a:pt x="33655" y="1393317"/>
                  </a:lnTo>
                  <a:lnTo>
                    <a:pt x="50292" y="1432687"/>
                  </a:lnTo>
                  <a:lnTo>
                    <a:pt x="68199" y="1471549"/>
                  </a:lnTo>
                  <a:lnTo>
                    <a:pt x="87503" y="1509776"/>
                  </a:lnTo>
                  <a:lnTo>
                    <a:pt x="108077" y="1547368"/>
                  </a:lnTo>
                  <a:lnTo>
                    <a:pt x="129921" y="1584198"/>
                  </a:lnTo>
                  <a:lnTo>
                    <a:pt x="152908" y="1620520"/>
                  </a:lnTo>
                  <a:lnTo>
                    <a:pt x="177292" y="1655953"/>
                  </a:lnTo>
                  <a:lnTo>
                    <a:pt x="202819" y="1690751"/>
                  </a:lnTo>
                  <a:lnTo>
                    <a:pt x="229616" y="1724787"/>
                  </a:lnTo>
                  <a:lnTo>
                    <a:pt x="257556" y="1757934"/>
                  </a:lnTo>
                  <a:lnTo>
                    <a:pt x="286639" y="1790319"/>
                  </a:lnTo>
                  <a:lnTo>
                    <a:pt x="316865" y="1821815"/>
                  </a:lnTo>
                  <a:lnTo>
                    <a:pt x="324980" y="1829650"/>
                  </a:lnTo>
                  <a:lnTo>
                    <a:pt x="304038" y="1851914"/>
                  </a:lnTo>
                  <a:lnTo>
                    <a:pt x="385699" y="1876425"/>
                  </a:lnTo>
                  <a:close/>
                </a:path>
                <a:path w="2680970" h="2251075">
                  <a:moveTo>
                    <a:pt x="1333360" y="2224024"/>
                  </a:moveTo>
                  <a:lnTo>
                    <a:pt x="1313180" y="2223897"/>
                  </a:lnTo>
                  <a:lnTo>
                    <a:pt x="1313434" y="2224024"/>
                  </a:lnTo>
                  <a:lnTo>
                    <a:pt x="1333360" y="2224024"/>
                  </a:lnTo>
                  <a:close/>
                </a:path>
                <a:path w="2680970" h="2251075">
                  <a:moveTo>
                    <a:pt x="1552257" y="2224163"/>
                  </a:moveTo>
                  <a:lnTo>
                    <a:pt x="1353566" y="2224163"/>
                  </a:lnTo>
                  <a:lnTo>
                    <a:pt x="1353362" y="2224151"/>
                  </a:lnTo>
                  <a:lnTo>
                    <a:pt x="1313434" y="2224024"/>
                  </a:lnTo>
                  <a:lnTo>
                    <a:pt x="1273048" y="2222754"/>
                  </a:lnTo>
                  <a:lnTo>
                    <a:pt x="1232789" y="2220341"/>
                  </a:lnTo>
                  <a:lnTo>
                    <a:pt x="1233043" y="2220341"/>
                  </a:lnTo>
                  <a:lnTo>
                    <a:pt x="1194219" y="2216912"/>
                  </a:lnTo>
                  <a:lnTo>
                    <a:pt x="1192784" y="2216785"/>
                  </a:lnTo>
                  <a:lnTo>
                    <a:pt x="1192911" y="2216912"/>
                  </a:lnTo>
                  <a:lnTo>
                    <a:pt x="1152779" y="2212340"/>
                  </a:lnTo>
                  <a:lnTo>
                    <a:pt x="1152906" y="2212340"/>
                  </a:lnTo>
                  <a:lnTo>
                    <a:pt x="1112901" y="2206625"/>
                  </a:lnTo>
                  <a:lnTo>
                    <a:pt x="1113282" y="2206625"/>
                  </a:lnTo>
                  <a:lnTo>
                    <a:pt x="1108519" y="2205786"/>
                  </a:lnTo>
                  <a:lnTo>
                    <a:pt x="1108925" y="2203577"/>
                  </a:lnTo>
                  <a:lnTo>
                    <a:pt x="1114044" y="2175891"/>
                  </a:lnTo>
                  <a:lnTo>
                    <a:pt x="1032129" y="2199513"/>
                  </a:lnTo>
                  <a:lnTo>
                    <a:pt x="1100201" y="2250821"/>
                  </a:lnTo>
                  <a:lnTo>
                    <a:pt x="1105750" y="2220760"/>
                  </a:lnTo>
                  <a:lnTo>
                    <a:pt x="1110615" y="2221611"/>
                  </a:lnTo>
                  <a:lnTo>
                    <a:pt x="1150874" y="2227453"/>
                  </a:lnTo>
                  <a:lnTo>
                    <a:pt x="1191260" y="2232025"/>
                  </a:lnTo>
                  <a:lnTo>
                    <a:pt x="1231773" y="2235581"/>
                  </a:lnTo>
                  <a:lnTo>
                    <a:pt x="1272413" y="2237994"/>
                  </a:lnTo>
                  <a:lnTo>
                    <a:pt x="1313053" y="2239137"/>
                  </a:lnTo>
                  <a:lnTo>
                    <a:pt x="1353566" y="2239391"/>
                  </a:lnTo>
                  <a:lnTo>
                    <a:pt x="1394206" y="2238375"/>
                  </a:lnTo>
                  <a:lnTo>
                    <a:pt x="1434846" y="2236482"/>
                  </a:lnTo>
                  <a:lnTo>
                    <a:pt x="1475232" y="2233307"/>
                  </a:lnTo>
                  <a:lnTo>
                    <a:pt x="1515745" y="2229104"/>
                  </a:lnTo>
                  <a:lnTo>
                    <a:pt x="1552257" y="2224163"/>
                  </a:lnTo>
                  <a:close/>
                </a:path>
                <a:path w="2680970" h="2251075">
                  <a:moveTo>
                    <a:pt x="1674114" y="2193544"/>
                  </a:moveTo>
                  <a:lnTo>
                    <a:pt x="1591818" y="2171446"/>
                  </a:lnTo>
                  <a:lnTo>
                    <a:pt x="1597901" y="2201278"/>
                  </a:lnTo>
                  <a:lnTo>
                    <a:pt x="1593342" y="2202180"/>
                  </a:lnTo>
                  <a:lnTo>
                    <a:pt x="1593596" y="2202180"/>
                  </a:lnTo>
                  <a:lnTo>
                    <a:pt x="1553718" y="2208657"/>
                  </a:lnTo>
                  <a:lnTo>
                    <a:pt x="1553845" y="2208657"/>
                  </a:lnTo>
                  <a:lnTo>
                    <a:pt x="1513840" y="2213991"/>
                  </a:lnTo>
                  <a:lnTo>
                    <a:pt x="1513967" y="2213864"/>
                  </a:lnTo>
                  <a:lnTo>
                    <a:pt x="1473835" y="2218055"/>
                  </a:lnTo>
                  <a:lnTo>
                    <a:pt x="1473962" y="2218055"/>
                  </a:lnTo>
                  <a:lnTo>
                    <a:pt x="1433703" y="2221230"/>
                  </a:lnTo>
                  <a:lnTo>
                    <a:pt x="1433957" y="2221230"/>
                  </a:lnTo>
                  <a:lnTo>
                    <a:pt x="1393698" y="2223262"/>
                  </a:lnTo>
                  <a:lnTo>
                    <a:pt x="1353362" y="2224151"/>
                  </a:lnTo>
                  <a:lnTo>
                    <a:pt x="1552257" y="2224151"/>
                  </a:lnTo>
                  <a:lnTo>
                    <a:pt x="1556004" y="2223643"/>
                  </a:lnTo>
                  <a:lnTo>
                    <a:pt x="1596136" y="2217166"/>
                  </a:lnTo>
                  <a:lnTo>
                    <a:pt x="1600949" y="2216213"/>
                  </a:lnTo>
                  <a:lnTo>
                    <a:pt x="1607058" y="2246122"/>
                  </a:lnTo>
                  <a:lnTo>
                    <a:pt x="1667471" y="2198751"/>
                  </a:lnTo>
                  <a:lnTo>
                    <a:pt x="1674114" y="2193544"/>
                  </a:lnTo>
                  <a:close/>
                </a:path>
                <a:path w="2680970" h="2251075">
                  <a:moveTo>
                    <a:pt x="2679954" y="478663"/>
                  </a:moveTo>
                  <a:lnTo>
                    <a:pt x="2651087" y="488924"/>
                  </a:lnTo>
                  <a:lnTo>
                    <a:pt x="2648331" y="481330"/>
                  </a:lnTo>
                  <a:lnTo>
                    <a:pt x="2632075" y="442087"/>
                  </a:lnTo>
                  <a:lnTo>
                    <a:pt x="2614549" y="403606"/>
                  </a:lnTo>
                  <a:lnTo>
                    <a:pt x="2599144" y="372491"/>
                  </a:lnTo>
                  <a:lnTo>
                    <a:pt x="2595753" y="365633"/>
                  </a:lnTo>
                  <a:lnTo>
                    <a:pt x="2575687" y="328295"/>
                  </a:lnTo>
                  <a:lnTo>
                    <a:pt x="2558846" y="299339"/>
                  </a:lnTo>
                  <a:lnTo>
                    <a:pt x="2554351" y="291592"/>
                  </a:lnTo>
                  <a:lnTo>
                    <a:pt x="2531745" y="255524"/>
                  </a:lnTo>
                  <a:lnTo>
                    <a:pt x="2507869" y="220345"/>
                  </a:lnTo>
                  <a:lnTo>
                    <a:pt x="2482850" y="185674"/>
                  </a:lnTo>
                  <a:lnTo>
                    <a:pt x="2463927" y="161163"/>
                  </a:lnTo>
                  <a:lnTo>
                    <a:pt x="2456688" y="151765"/>
                  </a:lnTo>
                  <a:lnTo>
                    <a:pt x="2429256" y="118745"/>
                  </a:lnTo>
                  <a:lnTo>
                    <a:pt x="2400681" y="86487"/>
                  </a:lnTo>
                  <a:lnTo>
                    <a:pt x="2380983" y="65532"/>
                  </a:lnTo>
                  <a:lnTo>
                    <a:pt x="2371090" y="54991"/>
                  </a:lnTo>
                  <a:lnTo>
                    <a:pt x="2363647" y="47726"/>
                  </a:lnTo>
                  <a:lnTo>
                    <a:pt x="2372144" y="38862"/>
                  </a:lnTo>
                  <a:lnTo>
                    <a:pt x="2384806" y="25654"/>
                  </a:lnTo>
                  <a:lnTo>
                    <a:pt x="2303399" y="381"/>
                  </a:lnTo>
                  <a:lnTo>
                    <a:pt x="2332101" y="80645"/>
                  </a:lnTo>
                  <a:lnTo>
                    <a:pt x="2353081" y="58750"/>
                  </a:lnTo>
                  <a:lnTo>
                    <a:pt x="2360295" y="65786"/>
                  </a:lnTo>
                  <a:lnTo>
                    <a:pt x="2360168" y="65532"/>
                  </a:lnTo>
                  <a:lnTo>
                    <a:pt x="2389378" y="96647"/>
                  </a:lnTo>
                  <a:lnTo>
                    <a:pt x="2389479" y="96774"/>
                  </a:lnTo>
                  <a:lnTo>
                    <a:pt x="2417826" y="128778"/>
                  </a:lnTo>
                  <a:lnTo>
                    <a:pt x="2417572" y="128524"/>
                  </a:lnTo>
                  <a:lnTo>
                    <a:pt x="2417775" y="128778"/>
                  </a:lnTo>
                  <a:lnTo>
                    <a:pt x="2444877" y="161417"/>
                  </a:lnTo>
                  <a:lnTo>
                    <a:pt x="2444750" y="161163"/>
                  </a:lnTo>
                  <a:lnTo>
                    <a:pt x="2470658" y="194818"/>
                  </a:lnTo>
                  <a:lnTo>
                    <a:pt x="2470531" y="194691"/>
                  </a:lnTo>
                  <a:lnTo>
                    <a:pt x="2470620" y="194818"/>
                  </a:lnTo>
                  <a:lnTo>
                    <a:pt x="2495423" y="229108"/>
                  </a:lnTo>
                  <a:lnTo>
                    <a:pt x="2495296" y="228981"/>
                  </a:lnTo>
                  <a:lnTo>
                    <a:pt x="2495372" y="229108"/>
                  </a:lnTo>
                  <a:lnTo>
                    <a:pt x="2519045" y="264033"/>
                  </a:lnTo>
                  <a:lnTo>
                    <a:pt x="2518791" y="263779"/>
                  </a:lnTo>
                  <a:lnTo>
                    <a:pt x="2518943" y="264033"/>
                  </a:lnTo>
                  <a:lnTo>
                    <a:pt x="2541270" y="299593"/>
                  </a:lnTo>
                  <a:lnTo>
                    <a:pt x="2541143" y="299339"/>
                  </a:lnTo>
                  <a:lnTo>
                    <a:pt x="2562479" y="335788"/>
                  </a:lnTo>
                  <a:lnTo>
                    <a:pt x="2562352" y="335661"/>
                  </a:lnTo>
                  <a:lnTo>
                    <a:pt x="2562415" y="335788"/>
                  </a:lnTo>
                  <a:lnTo>
                    <a:pt x="2582265" y="372719"/>
                  </a:lnTo>
                  <a:lnTo>
                    <a:pt x="2600833" y="410210"/>
                  </a:lnTo>
                  <a:lnTo>
                    <a:pt x="2600706" y="410083"/>
                  </a:lnTo>
                  <a:lnTo>
                    <a:pt x="2600756" y="410210"/>
                  </a:lnTo>
                  <a:lnTo>
                    <a:pt x="2618105" y="448056"/>
                  </a:lnTo>
                  <a:lnTo>
                    <a:pt x="2618206" y="448310"/>
                  </a:lnTo>
                  <a:lnTo>
                    <a:pt x="2634234" y="486918"/>
                  </a:lnTo>
                  <a:lnTo>
                    <a:pt x="2634107" y="486664"/>
                  </a:lnTo>
                  <a:lnTo>
                    <a:pt x="2634196" y="486918"/>
                  </a:lnTo>
                  <a:lnTo>
                    <a:pt x="2636736" y="494017"/>
                  </a:lnTo>
                  <a:lnTo>
                    <a:pt x="2608072" y="504190"/>
                  </a:lnTo>
                  <a:lnTo>
                    <a:pt x="2669540" y="563245"/>
                  </a:lnTo>
                  <a:lnTo>
                    <a:pt x="2676575" y="506095"/>
                  </a:lnTo>
                  <a:lnTo>
                    <a:pt x="2679954" y="478663"/>
                  </a:lnTo>
                  <a:close/>
                </a:path>
                <a:path w="2680970" h="2251075">
                  <a:moveTo>
                    <a:pt x="2680716" y="1387348"/>
                  </a:moveTo>
                  <a:lnTo>
                    <a:pt x="2677325" y="1360170"/>
                  </a:lnTo>
                  <a:lnTo>
                    <a:pt x="2670175" y="1302766"/>
                  </a:lnTo>
                  <a:lnTo>
                    <a:pt x="2608961" y="1361948"/>
                  </a:lnTo>
                  <a:lnTo>
                    <a:pt x="2637574" y="1372082"/>
                  </a:lnTo>
                  <a:lnTo>
                    <a:pt x="2635377" y="1378204"/>
                  </a:lnTo>
                  <a:lnTo>
                    <a:pt x="2635504" y="1377950"/>
                  </a:lnTo>
                  <a:lnTo>
                    <a:pt x="2619756" y="1416177"/>
                  </a:lnTo>
                  <a:lnTo>
                    <a:pt x="2602865" y="1453642"/>
                  </a:lnTo>
                  <a:lnTo>
                    <a:pt x="2602992" y="1453515"/>
                  </a:lnTo>
                  <a:lnTo>
                    <a:pt x="2584793" y="1490535"/>
                  </a:lnTo>
                  <a:lnTo>
                    <a:pt x="2565400" y="1527048"/>
                  </a:lnTo>
                  <a:lnTo>
                    <a:pt x="2565400" y="1526794"/>
                  </a:lnTo>
                  <a:lnTo>
                    <a:pt x="2544826" y="1562862"/>
                  </a:lnTo>
                  <a:lnTo>
                    <a:pt x="2544953" y="1562608"/>
                  </a:lnTo>
                  <a:lnTo>
                    <a:pt x="2544788" y="1562862"/>
                  </a:lnTo>
                  <a:lnTo>
                    <a:pt x="2522982" y="1597914"/>
                  </a:lnTo>
                  <a:lnTo>
                    <a:pt x="2523109" y="1597787"/>
                  </a:lnTo>
                  <a:lnTo>
                    <a:pt x="2500122" y="1632458"/>
                  </a:lnTo>
                  <a:lnTo>
                    <a:pt x="2500249" y="1632204"/>
                  </a:lnTo>
                  <a:lnTo>
                    <a:pt x="2500058" y="1632458"/>
                  </a:lnTo>
                  <a:lnTo>
                    <a:pt x="2475992" y="1666240"/>
                  </a:lnTo>
                  <a:lnTo>
                    <a:pt x="2476246" y="1665986"/>
                  </a:lnTo>
                  <a:lnTo>
                    <a:pt x="2450719" y="1699387"/>
                  </a:lnTo>
                  <a:lnTo>
                    <a:pt x="2450846" y="1699133"/>
                  </a:lnTo>
                  <a:lnTo>
                    <a:pt x="2450630" y="1699387"/>
                  </a:lnTo>
                  <a:lnTo>
                    <a:pt x="2424430" y="1731645"/>
                  </a:lnTo>
                  <a:lnTo>
                    <a:pt x="2424557" y="1731518"/>
                  </a:lnTo>
                  <a:lnTo>
                    <a:pt x="2396998" y="1763268"/>
                  </a:lnTo>
                  <a:lnTo>
                    <a:pt x="2368423" y="1794002"/>
                  </a:lnTo>
                  <a:lnTo>
                    <a:pt x="2368677" y="1793875"/>
                  </a:lnTo>
                  <a:lnTo>
                    <a:pt x="2362492" y="1800009"/>
                  </a:lnTo>
                  <a:lnTo>
                    <a:pt x="2341245" y="1778254"/>
                  </a:lnTo>
                  <a:lnTo>
                    <a:pt x="2313305" y="1858772"/>
                  </a:lnTo>
                  <a:lnTo>
                    <a:pt x="2394458" y="1832737"/>
                  </a:lnTo>
                  <a:lnTo>
                    <a:pt x="2381796" y="1819783"/>
                  </a:lnTo>
                  <a:lnTo>
                    <a:pt x="2373084" y="1810867"/>
                  </a:lnTo>
                  <a:lnTo>
                    <a:pt x="2379472" y="1804543"/>
                  </a:lnTo>
                  <a:lnTo>
                    <a:pt x="2389390" y="1793875"/>
                  </a:lnTo>
                  <a:lnTo>
                    <a:pt x="2408428" y="1773428"/>
                  </a:lnTo>
                  <a:lnTo>
                    <a:pt x="2417318" y="1763141"/>
                  </a:lnTo>
                  <a:lnTo>
                    <a:pt x="2436114" y="1741424"/>
                  </a:lnTo>
                  <a:lnTo>
                    <a:pt x="2444165" y="1731518"/>
                  </a:lnTo>
                  <a:lnTo>
                    <a:pt x="2462784" y="1708658"/>
                  </a:lnTo>
                  <a:lnTo>
                    <a:pt x="2488438" y="1675130"/>
                  </a:lnTo>
                  <a:lnTo>
                    <a:pt x="2494927" y="1665986"/>
                  </a:lnTo>
                  <a:lnTo>
                    <a:pt x="2512695" y="1640967"/>
                  </a:lnTo>
                  <a:lnTo>
                    <a:pt x="2535936" y="1606042"/>
                  </a:lnTo>
                  <a:lnTo>
                    <a:pt x="2541028" y="1597787"/>
                  </a:lnTo>
                  <a:lnTo>
                    <a:pt x="2557907" y="1570482"/>
                  </a:lnTo>
                  <a:lnTo>
                    <a:pt x="2578735" y="1534287"/>
                  </a:lnTo>
                  <a:lnTo>
                    <a:pt x="2582608" y="1527048"/>
                  </a:lnTo>
                  <a:lnTo>
                    <a:pt x="2598420" y="1497584"/>
                  </a:lnTo>
                  <a:lnTo>
                    <a:pt x="2601887" y="1490472"/>
                  </a:lnTo>
                  <a:lnTo>
                    <a:pt x="2616708" y="1460119"/>
                  </a:lnTo>
                  <a:lnTo>
                    <a:pt x="2619679" y="1453515"/>
                  </a:lnTo>
                  <a:lnTo>
                    <a:pt x="2633853" y="1422146"/>
                  </a:lnTo>
                  <a:lnTo>
                    <a:pt x="2636405" y="1415923"/>
                  </a:lnTo>
                  <a:lnTo>
                    <a:pt x="2649728" y="1383538"/>
                  </a:lnTo>
                  <a:lnTo>
                    <a:pt x="2651696" y="1377950"/>
                  </a:lnTo>
                  <a:lnTo>
                    <a:pt x="2651976" y="1377188"/>
                  </a:lnTo>
                  <a:lnTo>
                    <a:pt x="2680716" y="13873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753855" y="2531363"/>
              <a:ext cx="494030" cy="163195"/>
            </a:xfrm>
            <a:custGeom>
              <a:avLst/>
              <a:gdLst/>
              <a:ahLst/>
              <a:cxnLst/>
              <a:rect l="l" t="t" r="r" b="b"/>
              <a:pathLst>
                <a:path w="494029" h="163194">
                  <a:moveTo>
                    <a:pt x="0" y="45719"/>
                  </a:moveTo>
                  <a:lnTo>
                    <a:pt x="30479" y="45719"/>
                  </a:lnTo>
                  <a:lnTo>
                    <a:pt x="30479" y="16763"/>
                  </a:lnTo>
                  <a:lnTo>
                    <a:pt x="0" y="16763"/>
                  </a:lnTo>
                  <a:lnTo>
                    <a:pt x="0" y="45719"/>
                  </a:lnTo>
                  <a:close/>
                </a:path>
                <a:path w="494029" h="163194">
                  <a:moveTo>
                    <a:pt x="68579" y="152399"/>
                  </a:moveTo>
                  <a:lnTo>
                    <a:pt x="99059" y="152399"/>
                  </a:lnTo>
                  <a:lnTo>
                    <a:pt x="99059" y="123443"/>
                  </a:lnTo>
                  <a:lnTo>
                    <a:pt x="68579" y="123443"/>
                  </a:lnTo>
                  <a:lnTo>
                    <a:pt x="68579" y="152399"/>
                  </a:lnTo>
                  <a:close/>
                </a:path>
                <a:path w="494029" h="163194">
                  <a:moveTo>
                    <a:pt x="147827" y="57911"/>
                  </a:moveTo>
                  <a:lnTo>
                    <a:pt x="178307" y="57911"/>
                  </a:lnTo>
                  <a:lnTo>
                    <a:pt x="178307" y="28955"/>
                  </a:lnTo>
                  <a:lnTo>
                    <a:pt x="147827" y="28955"/>
                  </a:lnTo>
                  <a:lnTo>
                    <a:pt x="147827" y="57911"/>
                  </a:lnTo>
                  <a:close/>
                </a:path>
                <a:path w="494029" h="163194">
                  <a:moveTo>
                    <a:pt x="181355" y="138683"/>
                  </a:moveTo>
                  <a:lnTo>
                    <a:pt x="211835" y="138683"/>
                  </a:lnTo>
                  <a:lnTo>
                    <a:pt x="211835" y="109727"/>
                  </a:lnTo>
                  <a:lnTo>
                    <a:pt x="181355" y="109727"/>
                  </a:lnTo>
                  <a:lnTo>
                    <a:pt x="181355" y="138683"/>
                  </a:lnTo>
                  <a:close/>
                </a:path>
                <a:path w="494029" h="163194">
                  <a:moveTo>
                    <a:pt x="217932" y="28955"/>
                  </a:moveTo>
                  <a:lnTo>
                    <a:pt x="248412" y="28955"/>
                  </a:lnTo>
                  <a:lnTo>
                    <a:pt x="248412" y="0"/>
                  </a:lnTo>
                  <a:lnTo>
                    <a:pt x="217932" y="0"/>
                  </a:lnTo>
                  <a:lnTo>
                    <a:pt x="217932" y="28955"/>
                  </a:lnTo>
                  <a:close/>
                </a:path>
                <a:path w="494029" h="163194">
                  <a:moveTo>
                    <a:pt x="260603" y="163067"/>
                  </a:moveTo>
                  <a:lnTo>
                    <a:pt x="291083" y="163067"/>
                  </a:lnTo>
                  <a:lnTo>
                    <a:pt x="291083" y="134112"/>
                  </a:lnTo>
                  <a:lnTo>
                    <a:pt x="260603" y="134112"/>
                  </a:lnTo>
                  <a:lnTo>
                    <a:pt x="260603" y="163067"/>
                  </a:lnTo>
                  <a:close/>
                </a:path>
                <a:path w="494029" h="163194">
                  <a:moveTo>
                    <a:pt x="312420" y="41147"/>
                  </a:moveTo>
                  <a:lnTo>
                    <a:pt x="342900" y="41147"/>
                  </a:lnTo>
                  <a:lnTo>
                    <a:pt x="342900" y="12191"/>
                  </a:lnTo>
                  <a:lnTo>
                    <a:pt x="312420" y="12191"/>
                  </a:lnTo>
                  <a:lnTo>
                    <a:pt x="312420" y="41147"/>
                  </a:lnTo>
                  <a:close/>
                </a:path>
                <a:path w="494029" h="163194">
                  <a:moveTo>
                    <a:pt x="342900" y="138683"/>
                  </a:moveTo>
                  <a:lnTo>
                    <a:pt x="373379" y="138683"/>
                  </a:lnTo>
                  <a:lnTo>
                    <a:pt x="373379" y="109727"/>
                  </a:lnTo>
                  <a:lnTo>
                    <a:pt x="342900" y="109727"/>
                  </a:lnTo>
                  <a:lnTo>
                    <a:pt x="342900" y="138683"/>
                  </a:lnTo>
                  <a:close/>
                </a:path>
                <a:path w="494029" h="163194">
                  <a:moveTo>
                    <a:pt x="463296" y="64007"/>
                  </a:moveTo>
                  <a:lnTo>
                    <a:pt x="493775" y="64007"/>
                  </a:lnTo>
                  <a:lnTo>
                    <a:pt x="493775" y="35051"/>
                  </a:lnTo>
                  <a:lnTo>
                    <a:pt x="463296" y="35051"/>
                  </a:lnTo>
                  <a:lnTo>
                    <a:pt x="463296" y="64007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681721" y="3088004"/>
              <a:ext cx="287655" cy="220345"/>
            </a:xfrm>
            <a:custGeom>
              <a:avLst/>
              <a:gdLst/>
              <a:ahLst/>
              <a:cxnLst/>
              <a:rect l="l" t="t" r="r" b="b"/>
              <a:pathLst>
                <a:path w="287654" h="220345">
                  <a:moveTo>
                    <a:pt x="287654" y="14605"/>
                  </a:moveTo>
                  <a:lnTo>
                    <a:pt x="274700" y="40132"/>
                  </a:lnTo>
                  <a:lnTo>
                    <a:pt x="247523" y="26289"/>
                  </a:lnTo>
                  <a:lnTo>
                    <a:pt x="260476" y="762"/>
                  </a:lnTo>
                  <a:lnTo>
                    <a:pt x="287654" y="14605"/>
                  </a:lnTo>
                  <a:close/>
                </a:path>
                <a:path w="287654" h="220345">
                  <a:moveTo>
                    <a:pt x="137668" y="13843"/>
                  </a:moveTo>
                  <a:lnTo>
                    <a:pt x="124713" y="39370"/>
                  </a:lnTo>
                  <a:lnTo>
                    <a:pt x="97535" y="25527"/>
                  </a:lnTo>
                  <a:lnTo>
                    <a:pt x="110489" y="0"/>
                  </a:lnTo>
                  <a:lnTo>
                    <a:pt x="137668" y="13843"/>
                  </a:lnTo>
                  <a:close/>
                </a:path>
                <a:path w="287654" h="220345">
                  <a:moveTo>
                    <a:pt x="200278" y="122300"/>
                  </a:moveTo>
                  <a:lnTo>
                    <a:pt x="187325" y="147700"/>
                  </a:lnTo>
                  <a:lnTo>
                    <a:pt x="160147" y="133858"/>
                  </a:lnTo>
                  <a:lnTo>
                    <a:pt x="172974" y="108458"/>
                  </a:lnTo>
                  <a:lnTo>
                    <a:pt x="200278" y="122300"/>
                  </a:lnTo>
                  <a:close/>
                </a:path>
                <a:path w="287654" h="220345">
                  <a:moveTo>
                    <a:pt x="95250" y="106680"/>
                  </a:moveTo>
                  <a:lnTo>
                    <a:pt x="82296" y="132207"/>
                  </a:lnTo>
                  <a:lnTo>
                    <a:pt x="55118" y="118364"/>
                  </a:lnTo>
                  <a:lnTo>
                    <a:pt x="67945" y="92837"/>
                  </a:lnTo>
                  <a:lnTo>
                    <a:pt x="95250" y="106680"/>
                  </a:lnTo>
                  <a:close/>
                </a:path>
                <a:path w="287654" h="220345">
                  <a:moveTo>
                    <a:pt x="195199" y="194437"/>
                  </a:moveTo>
                  <a:lnTo>
                    <a:pt x="182245" y="219837"/>
                  </a:lnTo>
                  <a:lnTo>
                    <a:pt x="155067" y="205994"/>
                  </a:lnTo>
                  <a:lnTo>
                    <a:pt x="168021" y="180594"/>
                  </a:lnTo>
                  <a:lnTo>
                    <a:pt x="195199" y="194437"/>
                  </a:lnTo>
                  <a:close/>
                </a:path>
                <a:path w="287654" h="220345">
                  <a:moveTo>
                    <a:pt x="40131" y="168656"/>
                  </a:moveTo>
                  <a:lnTo>
                    <a:pt x="27177" y="194056"/>
                  </a:lnTo>
                  <a:lnTo>
                    <a:pt x="0" y="180212"/>
                  </a:lnTo>
                  <a:lnTo>
                    <a:pt x="12953" y="154812"/>
                  </a:lnTo>
                  <a:lnTo>
                    <a:pt x="40131" y="16865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782305" y="3341750"/>
              <a:ext cx="40640" cy="39370"/>
            </a:xfrm>
            <a:custGeom>
              <a:avLst/>
              <a:gdLst/>
              <a:ahLst/>
              <a:cxnLst/>
              <a:rect l="l" t="t" r="r" b="b"/>
              <a:pathLst>
                <a:path w="40640" h="39370">
                  <a:moveTo>
                    <a:pt x="40132" y="13843"/>
                  </a:moveTo>
                  <a:lnTo>
                    <a:pt x="27177" y="39243"/>
                  </a:lnTo>
                  <a:lnTo>
                    <a:pt x="0" y="25400"/>
                  </a:lnTo>
                  <a:lnTo>
                    <a:pt x="12953" y="0"/>
                  </a:lnTo>
                  <a:lnTo>
                    <a:pt x="40132" y="1384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667497" y="3322827"/>
              <a:ext cx="81280" cy="169545"/>
            </a:xfrm>
            <a:custGeom>
              <a:avLst/>
              <a:gdLst/>
              <a:ahLst/>
              <a:cxnLst/>
              <a:rect l="l" t="t" r="r" b="b"/>
              <a:pathLst>
                <a:path w="81279" h="169545">
                  <a:moveTo>
                    <a:pt x="40131" y="13843"/>
                  </a:moveTo>
                  <a:lnTo>
                    <a:pt x="27177" y="39370"/>
                  </a:lnTo>
                  <a:lnTo>
                    <a:pt x="0" y="25526"/>
                  </a:lnTo>
                  <a:lnTo>
                    <a:pt x="12953" y="0"/>
                  </a:lnTo>
                  <a:lnTo>
                    <a:pt x="40131" y="13843"/>
                  </a:lnTo>
                  <a:close/>
                </a:path>
                <a:path w="81279" h="169545">
                  <a:moveTo>
                    <a:pt x="80772" y="143637"/>
                  </a:moveTo>
                  <a:lnTo>
                    <a:pt x="67945" y="169037"/>
                  </a:lnTo>
                  <a:lnTo>
                    <a:pt x="40640" y="155194"/>
                  </a:lnTo>
                  <a:lnTo>
                    <a:pt x="53594" y="129794"/>
                  </a:lnTo>
                  <a:lnTo>
                    <a:pt x="80772" y="14363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0033634" y="3022853"/>
              <a:ext cx="231775" cy="234950"/>
            </a:xfrm>
            <a:custGeom>
              <a:avLst/>
              <a:gdLst/>
              <a:ahLst/>
              <a:cxnLst/>
              <a:rect l="l" t="t" r="r" b="b"/>
              <a:pathLst>
                <a:path w="231775" h="234950">
                  <a:moveTo>
                    <a:pt x="87249" y="0"/>
                  </a:moveTo>
                  <a:lnTo>
                    <a:pt x="102108" y="24384"/>
                  </a:lnTo>
                  <a:lnTo>
                    <a:pt x="76073" y="40259"/>
                  </a:lnTo>
                  <a:lnTo>
                    <a:pt x="61214" y="16001"/>
                  </a:lnTo>
                  <a:lnTo>
                    <a:pt x="87249" y="0"/>
                  </a:lnTo>
                  <a:close/>
                </a:path>
                <a:path w="231775" h="234950">
                  <a:moveTo>
                    <a:pt x="26035" y="109600"/>
                  </a:moveTo>
                  <a:lnTo>
                    <a:pt x="40894" y="133985"/>
                  </a:lnTo>
                  <a:lnTo>
                    <a:pt x="14859" y="149860"/>
                  </a:lnTo>
                  <a:lnTo>
                    <a:pt x="0" y="125603"/>
                  </a:lnTo>
                  <a:lnTo>
                    <a:pt x="26035" y="109600"/>
                  </a:lnTo>
                  <a:close/>
                </a:path>
                <a:path w="231775" h="234950">
                  <a:moveTo>
                    <a:pt x="153289" y="122936"/>
                  </a:moveTo>
                  <a:lnTo>
                    <a:pt x="168275" y="147193"/>
                  </a:lnTo>
                  <a:lnTo>
                    <a:pt x="142240" y="163195"/>
                  </a:lnTo>
                  <a:lnTo>
                    <a:pt x="127381" y="138811"/>
                  </a:lnTo>
                  <a:lnTo>
                    <a:pt x="153289" y="122936"/>
                  </a:lnTo>
                  <a:close/>
                </a:path>
                <a:path w="231775" h="234950">
                  <a:moveTo>
                    <a:pt x="85344" y="194691"/>
                  </a:moveTo>
                  <a:lnTo>
                    <a:pt x="100203" y="219075"/>
                  </a:lnTo>
                  <a:lnTo>
                    <a:pt x="74168" y="234950"/>
                  </a:lnTo>
                  <a:lnTo>
                    <a:pt x="59309" y="210566"/>
                  </a:lnTo>
                  <a:lnTo>
                    <a:pt x="85344" y="194691"/>
                  </a:lnTo>
                  <a:close/>
                </a:path>
                <a:path w="231775" h="234950">
                  <a:moveTo>
                    <a:pt x="216408" y="164719"/>
                  </a:moveTo>
                  <a:lnTo>
                    <a:pt x="231394" y="188975"/>
                  </a:lnTo>
                  <a:lnTo>
                    <a:pt x="205359" y="204978"/>
                  </a:lnTo>
                  <a:lnTo>
                    <a:pt x="190373" y="180594"/>
                  </a:lnTo>
                  <a:lnTo>
                    <a:pt x="216408" y="16471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115676" y="3295014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26034" y="0"/>
                  </a:moveTo>
                  <a:lnTo>
                    <a:pt x="40894" y="24257"/>
                  </a:lnTo>
                  <a:lnTo>
                    <a:pt x="14858" y="40259"/>
                  </a:lnTo>
                  <a:lnTo>
                    <a:pt x="0" y="15875"/>
                  </a:lnTo>
                  <a:lnTo>
                    <a:pt x="26034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203052" y="3260724"/>
              <a:ext cx="139065" cy="213360"/>
            </a:xfrm>
            <a:custGeom>
              <a:avLst/>
              <a:gdLst/>
              <a:ahLst/>
              <a:cxnLst/>
              <a:rect l="l" t="t" r="r" b="b"/>
              <a:pathLst>
                <a:path w="139065" h="213360">
                  <a:moveTo>
                    <a:pt x="121030" y="0"/>
                  </a:moveTo>
                  <a:lnTo>
                    <a:pt x="135890" y="24257"/>
                  </a:lnTo>
                  <a:lnTo>
                    <a:pt x="109854" y="40259"/>
                  </a:lnTo>
                  <a:lnTo>
                    <a:pt x="94996" y="15875"/>
                  </a:lnTo>
                  <a:lnTo>
                    <a:pt x="121030" y="0"/>
                  </a:lnTo>
                  <a:close/>
                </a:path>
                <a:path w="139065" h="213360">
                  <a:moveTo>
                    <a:pt x="26035" y="172720"/>
                  </a:moveTo>
                  <a:lnTo>
                    <a:pt x="40894" y="196976"/>
                  </a:lnTo>
                  <a:lnTo>
                    <a:pt x="14858" y="212978"/>
                  </a:lnTo>
                  <a:lnTo>
                    <a:pt x="0" y="188595"/>
                  </a:lnTo>
                  <a:lnTo>
                    <a:pt x="26035" y="172720"/>
                  </a:lnTo>
                  <a:close/>
                </a:path>
                <a:path w="139065" h="213360">
                  <a:moveTo>
                    <a:pt x="123951" y="99440"/>
                  </a:moveTo>
                  <a:lnTo>
                    <a:pt x="138811" y="123825"/>
                  </a:lnTo>
                  <a:lnTo>
                    <a:pt x="112775" y="139700"/>
                  </a:lnTo>
                  <a:lnTo>
                    <a:pt x="97917" y="115442"/>
                  </a:lnTo>
                  <a:lnTo>
                    <a:pt x="123951" y="9944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156062" y="3364229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26034" y="0"/>
                  </a:moveTo>
                  <a:lnTo>
                    <a:pt x="40893" y="24384"/>
                  </a:lnTo>
                  <a:lnTo>
                    <a:pt x="14985" y="40259"/>
                  </a:lnTo>
                  <a:lnTo>
                    <a:pt x="0" y="16002"/>
                  </a:lnTo>
                  <a:lnTo>
                    <a:pt x="26034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8714231" y="5077967"/>
              <a:ext cx="568960" cy="228600"/>
            </a:xfrm>
            <a:custGeom>
              <a:avLst/>
              <a:gdLst/>
              <a:ahLst/>
              <a:cxnLst/>
              <a:rect l="l" t="t" r="r" b="b"/>
              <a:pathLst>
                <a:path w="568959" h="228600">
                  <a:moveTo>
                    <a:pt x="0" y="173735"/>
                  </a:moveTo>
                  <a:lnTo>
                    <a:pt x="30479" y="173735"/>
                  </a:lnTo>
                  <a:lnTo>
                    <a:pt x="30479" y="144779"/>
                  </a:lnTo>
                  <a:lnTo>
                    <a:pt x="0" y="144779"/>
                  </a:lnTo>
                  <a:lnTo>
                    <a:pt x="0" y="173735"/>
                  </a:lnTo>
                  <a:close/>
                </a:path>
                <a:path w="568959" h="228600">
                  <a:moveTo>
                    <a:pt x="117348" y="182879"/>
                  </a:moveTo>
                  <a:lnTo>
                    <a:pt x="147827" y="182879"/>
                  </a:lnTo>
                  <a:lnTo>
                    <a:pt x="147827" y="155447"/>
                  </a:lnTo>
                  <a:lnTo>
                    <a:pt x="117348" y="155447"/>
                  </a:lnTo>
                  <a:lnTo>
                    <a:pt x="117348" y="182879"/>
                  </a:lnTo>
                  <a:close/>
                </a:path>
                <a:path w="568959" h="228600">
                  <a:moveTo>
                    <a:pt x="140208" y="74675"/>
                  </a:moveTo>
                  <a:lnTo>
                    <a:pt x="170688" y="74675"/>
                  </a:lnTo>
                  <a:lnTo>
                    <a:pt x="170688" y="45719"/>
                  </a:lnTo>
                  <a:lnTo>
                    <a:pt x="140208" y="45719"/>
                  </a:lnTo>
                  <a:lnTo>
                    <a:pt x="140208" y="74675"/>
                  </a:lnTo>
                  <a:close/>
                </a:path>
                <a:path w="568959" h="228600">
                  <a:moveTo>
                    <a:pt x="237744" y="228599"/>
                  </a:moveTo>
                  <a:lnTo>
                    <a:pt x="268224" y="228599"/>
                  </a:lnTo>
                  <a:lnTo>
                    <a:pt x="268224" y="199643"/>
                  </a:lnTo>
                  <a:lnTo>
                    <a:pt x="237744" y="199643"/>
                  </a:lnTo>
                  <a:lnTo>
                    <a:pt x="237744" y="228599"/>
                  </a:lnTo>
                  <a:close/>
                </a:path>
                <a:path w="568959" h="228600">
                  <a:moveTo>
                    <a:pt x="263651" y="86867"/>
                  </a:moveTo>
                  <a:lnTo>
                    <a:pt x="294131" y="86867"/>
                  </a:lnTo>
                  <a:lnTo>
                    <a:pt x="294131" y="59435"/>
                  </a:lnTo>
                  <a:lnTo>
                    <a:pt x="263651" y="59435"/>
                  </a:lnTo>
                  <a:lnTo>
                    <a:pt x="263651" y="86867"/>
                  </a:lnTo>
                  <a:close/>
                </a:path>
                <a:path w="568959" h="228600">
                  <a:moveTo>
                    <a:pt x="361188" y="204215"/>
                  </a:moveTo>
                  <a:lnTo>
                    <a:pt x="391668" y="204215"/>
                  </a:lnTo>
                  <a:lnTo>
                    <a:pt x="391668" y="175259"/>
                  </a:lnTo>
                  <a:lnTo>
                    <a:pt x="361188" y="175259"/>
                  </a:lnTo>
                  <a:lnTo>
                    <a:pt x="361188" y="204215"/>
                  </a:lnTo>
                  <a:close/>
                </a:path>
                <a:path w="568959" h="228600">
                  <a:moveTo>
                    <a:pt x="384048" y="28955"/>
                  </a:moveTo>
                  <a:lnTo>
                    <a:pt x="414527" y="28955"/>
                  </a:lnTo>
                  <a:lnTo>
                    <a:pt x="414527" y="0"/>
                  </a:lnTo>
                  <a:lnTo>
                    <a:pt x="384048" y="0"/>
                  </a:lnTo>
                  <a:lnTo>
                    <a:pt x="384048" y="28955"/>
                  </a:lnTo>
                  <a:close/>
                </a:path>
                <a:path w="568959" h="228600">
                  <a:moveTo>
                    <a:pt x="537972" y="158495"/>
                  </a:moveTo>
                  <a:lnTo>
                    <a:pt x="568451" y="158495"/>
                  </a:lnTo>
                  <a:lnTo>
                    <a:pt x="568451" y="129539"/>
                  </a:lnTo>
                  <a:lnTo>
                    <a:pt x="537972" y="129539"/>
                  </a:lnTo>
                  <a:lnTo>
                    <a:pt x="537972" y="158495"/>
                  </a:lnTo>
                  <a:close/>
                </a:path>
                <a:path w="568959" h="228600">
                  <a:moveTo>
                    <a:pt x="487679" y="51815"/>
                  </a:moveTo>
                  <a:lnTo>
                    <a:pt x="518159" y="51815"/>
                  </a:lnTo>
                  <a:lnTo>
                    <a:pt x="518159" y="22859"/>
                  </a:lnTo>
                  <a:lnTo>
                    <a:pt x="487679" y="22859"/>
                  </a:lnTo>
                  <a:lnTo>
                    <a:pt x="487679" y="51815"/>
                  </a:lnTo>
                  <a:close/>
                </a:path>
                <a:path w="568959" h="228600">
                  <a:moveTo>
                    <a:pt x="452627" y="175259"/>
                  </a:moveTo>
                  <a:lnTo>
                    <a:pt x="483107" y="175259"/>
                  </a:lnTo>
                  <a:lnTo>
                    <a:pt x="483107" y="146303"/>
                  </a:lnTo>
                  <a:lnTo>
                    <a:pt x="452627" y="146303"/>
                  </a:lnTo>
                  <a:lnTo>
                    <a:pt x="452627" y="175259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829295" y="4722241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14985" y="40258"/>
                  </a:moveTo>
                  <a:lnTo>
                    <a:pt x="0" y="15874"/>
                  </a:lnTo>
                  <a:lnTo>
                    <a:pt x="26034" y="0"/>
                  </a:lnTo>
                  <a:lnTo>
                    <a:pt x="41021" y="24383"/>
                  </a:lnTo>
                  <a:lnTo>
                    <a:pt x="14985" y="4025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890509" y="4612639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14986" y="40259"/>
                  </a:moveTo>
                  <a:lnTo>
                    <a:pt x="0" y="15875"/>
                  </a:lnTo>
                  <a:lnTo>
                    <a:pt x="26035" y="0"/>
                  </a:lnTo>
                  <a:lnTo>
                    <a:pt x="41021" y="24257"/>
                  </a:lnTo>
                  <a:lnTo>
                    <a:pt x="14986" y="40259"/>
                  </a:lnTo>
                </a:path>
              </a:pathLst>
            </a:custGeom>
            <a:ln w="6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700136" y="4450079"/>
              <a:ext cx="172085" cy="208279"/>
            </a:xfrm>
            <a:custGeom>
              <a:avLst/>
              <a:gdLst/>
              <a:ahLst/>
              <a:cxnLst/>
              <a:rect l="l" t="t" r="r" b="b"/>
              <a:pathLst>
                <a:path w="172084" h="208279">
                  <a:moveTo>
                    <a:pt x="73660" y="207899"/>
                  </a:moveTo>
                  <a:lnTo>
                    <a:pt x="58801" y="183515"/>
                  </a:lnTo>
                  <a:lnTo>
                    <a:pt x="84836" y="167640"/>
                  </a:lnTo>
                  <a:lnTo>
                    <a:pt x="99695" y="191897"/>
                  </a:lnTo>
                  <a:lnTo>
                    <a:pt x="73660" y="207899"/>
                  </a:lnTo>
                  <a:close/>
                </a:path>
                <a:path w="172084" h="208279">
                  <a:moveTo>
                    <a:pt x="146050" y="117729"/>
                  </a:moveTo>
                  <a:lnTo>
                    <a:pt x="131191" y="93472"/>
                  </a:lnTo>
                  <a:lnTo>
                    <a:pt x="157226" y="77470"/>
                  </a:lnTo>
                  <a:lnTo>
                    <a:pt x="172085" y="101854"/>
                  </a:lnTo>
                  <a:lnTo>
                    <a:pt x="146050" y="117729"/>
                  </a:lnTo>
                  <a:close/>
                </a:path>
                <a:path w="172084" h="208279">
                  <a:moveTo>
                    <a:pt x="14859" y="147701"/>
                  </a:moveTo>
                  <a:lnTo>
                    <a:pt x="0" y="123444"/>
                  </a:lnTo>
                  <a:lnTo>
                    <a:pt x="26035" y="107442"/>
                  </a:lnTo>
                  <a:lnTo>
                    <a:pt x="40894" y="131826"/>
                  </a:lnTo>
                  <a:lnTo>
                    <a:pt x="14859" y="147701"/>
                  </a:lnTo>
                  <a:close/>
                </a:path>
                <a:path w="172084" h="208279">
                  <a:moveTo>
                    <a:pt x="123317" y="40259"/>
                  </a:moveTo>
                  <a:lnTo>
                    <a:pt x="108458" y="16002"/>
                  </a:lnTo>
                  <a:lnTo>
                    <a:pt x="134493" y="0"/>
                  </a:lnTo>
                  <a:lnTo>
                    <a:pt x="149352" y="24384"/>
                  </a:lnTo>
                  <a:lnTo>
                    <a:pt x="123317" y="402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626222" y="4484369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14858" y="40258"/>
                  </a:moveTo>
                  <a:lnTo>
                    <a:pt x="0" y="16001"/>
                  </a:lnTo>
                  <a:lnTo>
                    <a:pt x="25907" y="0"/>
                  </a:lnTo>
                  <a:lnTo>
                    <a:pt x="40894" y="24383"/>
                  </a:lnTo>
                  <a:lnTo>
                    <a:pt x="14858" y="4025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721091" y="4311650"/>
              <a:ext cx="41275" cy="40640"/>
            </a:xfrm>
            <a:custGeom>
              <a:avLst/>
              <a:gdLst/>
              <a:ahLst/>
              <a:cxnLst/>
              <a:rect l="l" t="t" r="r" b="b"/>
              <a:pathLst>
                <a:path w="41275" h="40639">
                  <a:moveTo>
                    <a:pt x="14985" y="40258"/>
                  </a:moveTo>
                  <a:lnTo>
                    <a:pt x="0" y="16001"/>
                  </a:lnTo>
                  <a:lnTo>
                    <a:pt x="26034" y="0"/>
                  </a:lnTo>
                  <a:lnTo>
                    <a:pt x="40893" y="24383"/>
                  </a:lnTo>
                  <a:lnTo>
                    <a:pt x="14985" y="4025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623301" y="4380864"/>
              <a:ext cx="186055" cy="44450"/>
            </a:xfrm>
            <a:custGeom>
              <a:avLst/>
              <a:gdLst/>
              <a:ahLst/>
              <a:cxnLst/>
              <a:rect l="l" t="t" r="r" b="b"/>
              <a:pathLst>
                <a:path w="186054" h="44450">
                  <a:moveTo>
                    <a:pt x="14858" y="44323"/>
                  </a:moveTo>
                  <a:lnTo>
                    <a:pt x="0" y="19939"/>
                  </a:lnTo>
                  <a:lnTo>
                    <a:pt x="26034" y="4064"/>
                  </a:lnTo>
                  <a:lnTo>
                    <a:pt x="40894" y="28321"/>
                  </a:lnTo>
                  <a:lnTo>
                    <a:pt x="14858" y="44323"/>
                  </a:lnTo>
                  <a:close/>
                </a:path>
                <a:path w="186054" h="44450">
                  <a:moveTo>
                    <a:pt x="159639" y="40259"/>
                  </a:moveTo>
                  <a:lnTo>
                    <a:pt x="144779" y="15875"/>
                  </a:lnTo>
                  <a:lnTo>
                    <a:pt x="170815" y="0"/>
                  </a:lnTo>
                  <a:lnTo>
                    <a:pt x="185674" y="24257"/>
                  </a:lnTo>
                  <a:lnTo>
                    <a:pt x="159639" y="40259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9471914" y="5338317"/>
            <a:ext cx="561340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71120">
              <a:lnSpc>
                <a:spcPct val="101200"/>
              </a:lnSpc>
              <a:spcBef>
                <a:spcPts val="100"/>
              </a:spcBef>
            </a:pP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Sag</a:t>
            </a:r>
            <a:r>
              <a:rPr dirty="0" sz="850" spc="5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aker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9454895" y="2205355"/>
            <a:ext cx="419100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" marR="5080" indent="-93345">
              <a:lnSpc>
                <a:spcPct val="101200"/>
              </a:lnSpc>
              <a:spcBef>
                <a:spcPts val="100"/>
              </a:spcBef>
            </a:pP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850" spc="5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553700" y="3333445"/>
            <a:ext cx="572135" cy="2889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85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50" spc="7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106156" y="5319521"/>
            <a:ext cx="423545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40">
              <a:lnSpc>
                <a:spcPct val="101200"/>
              </a:lnSpc>
              <a:spcBef>
                <a:spcPts val="100"/>
              </a:spcBef>
            </a:pP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8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50" spc="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850" spc="-3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ft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09204" y="2205355"/>
            <a:ext cx="419100" cy="288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 marR="5080" indent="-35560">
              <a:lnSpc>
                <a:spcPct val="101200"/>
              </a:lnSpc>
              <a:spcBef>
                <a:spcPts val="100"/>
              </a:spcBef>
            </a:pP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 spc="6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5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850" spc="4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Aurora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745601" y="3576573"/>
            <a:ext cx="491490" cy="70358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30480" marR="33655">
              <a:lnSpc>
                <a:spcPts val="940"/>
              </a:lnSpc>
              <a:spcBef>
                <a:spcPts val="210"/>
              </a:spcBef>
            </a:pPr>
            <a:r>
              <a:rPr dirty="0" sz="850" spc="20" b="1">
                <a:latin typeface="Trebuchet MS"/>
                <a:cs typeface="Trebuchet MS"/>
              </a:rPr>
              <a:t>Ama</a:t>
            </a:r>
            <a:r>
              <a:rPr dirty="0" sz="850" spc="5" b="1">
                <a:latin typeface="Trebuchet MS"/>
                <a:cs typeface="Trebuchet MS"/>
              </a:rPr>
              <a:t>z</a:t>
            </a:r>
            <a:r>
              <a:rPr dirty="0" sz="850" spc="30" b="1">
                <a:latin typeface="Trebuchet MS"/>
                <a:cs typeface="Trebuchet MS"/>
              </a:rPr>
              <a:t>o</a:t>
            </a:r>
            <a:r>
              <a:rPr dirty="0" sz="850" spc="15" b="1">
                <a:latin typeface="Trebuchet MS"/>
                <a:cs typeface="Trebuchet MS"/>
              </a:rPr>
              <a:t>n  </a:t>
            </a:r>
            <a:r>
              <a:rPr dirty="0" sz="850" spc="10" b="1">
                <a:latin typeface="Trebuchet MS"/>
                <a:cs typeface="Trebuchet MS"/>
              </a:rPr>
              <a:t>Athena</a:t>
            </a:r>
            <a:endParaRPr sz="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rebuchet MS"/>
              <a:cs typeface="Trebuchet MS"/>
            </a:endParaRPr>
          </a:p>
          <a:p>
            <a:pPr algn="ctr" marR="5080">
              <a:lnSpc>
                <a:spcPts val="1070"/>
              </a:lnSpc>
            </a:pPr>
            <a:r>
              <a:rPr dirty="0" sz="950" spc="50" b="1">
                <a:latin typeface="Trebuchet MS"/>
                <a:cs typeface="Trebuchet MS"/>
              </a:rPr>
              <a:t>A</a:t>
            </a:r>
            <a:r>
              <a:rPr dirty="0" sz="950" spc="35" b="1">
                <a:latin typeface="Trebuchet MS"/>
                <a:cs typeface="Trebuchet MS"/>
              </a:rPr>
              <a:t>ma</a:t>
            </a:r>
            <a:r>
              <a:rPr dirty="0" sz="950" spc="20" b="1">
                <a:latin typeface="Trebuchet MS"/>
                <a:cs typeface="Trebuchet MS"/>
              </a:rPr>
              <a:t>z</a:t>
            </a:r>
            <a:r>
              <a:rPr dirty="0" sz="950" spc="45" b="1">
                <a:latin typeface="Trebuchet MS"/>
                <a:cs typeface="Trebuchet MS"/>
              </a:rPr>
              <a:t>o</a:t>
            </a:r>
            <a:r>
              <a:rPr dirty="0" sz="950" spc="25" b="1">
                <a:latin typeface="Trebuchet MS"/>
                <a:cs typeface="Trebuchet MS"/>
              </a:rPr>
              <a:t>n  </a:t>
            </a:r>
            <a:r>
              <a:rPr dirty="0" sz="950" spc="55" b="1">
                <a:latin typeface="Trebuchet MS"/>
                <a:cs typeface="Trebuchet MS"/>
              </a:rPr>
              <a:t>S3</a:t>
            </a:r>
            <a:endParaRPr sz="950">
              <a:latin typeface="Trebuchet MS"/>
              <a:cs typeface="Trebuchet M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446264" y="2627376"/>
            <a:ext cx="3071495" cy="2545080"/>
            <a:chOff x="7446264" y="2627376"/>
            <a:chExt cx="3071495" cy="2545080"/>
          </a:xfrm>
        </p:grpSpPr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77072" y="3817658"/>
              <a:ext cx="812279" cy="17064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664702" y="3905250"/>
              <a:ext cx="641985" cy="0"/>
            </a:xfrm>
            <a:custGeom>
              <a:avLst/>
              <a:gdLst/>
              <a:ahLst/>
              <a:cxnLst/>
              <a:rect l="l" t="t" r="r" b="b"/>
              <a:pathLst>
                <a:path w="641984" h="0">
                  <a:moveTo>
                    <a:pt x="0" y="0"/>
                  </a:moveTo>
                  <a:lnTo>
                    <a:pt x="641857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446264" y="2627375"/>
              <a:ext cx="3071495" cy="2545080"/>
            </a:xfrm>
            <a:custGeom>
              <a:avLst/>
              <a:gdLst/>
              <a:ahLst/>
              <a:cxnLst/>
              <a:rect l="l" t="t" r="r" b="b"/>
              <a:pathLst>
                <a:path w="3071495" h="2545079">
                  <a:moveTo>
                    <a:pt x="81661" y="1194562"/>
                  </a:moveTo>
                  <a:lnTo>
                    <a:pt x="78613" y="1191768"/>
                  </a:lnTo>
                  <a:lnTo>
                    <a:pt x="68072" y="1191768"/>
                  </a:lnTo>
                  <a:lnTo>
                    <a:pt x="68072" y="1204468"/>
                  </a:lnTo>
                  <a:lnTo>
                    <a:pt x="68072" y="1421384"/>
                  </a:lnTo>
                  <a:lnTo>
                    <a:pt x="13589" y="1421384"/>
                  </a:lnTo>
                  <a:lnTo>
                    <a:pt x="13589" y="1204468"/>
                  </a:lnTo>
                  <a:lnTo>
                    <a:pt x="68072" y="1204468"/>
                  </a:lnTo>
                  <a:lnTo>
                    <a:pt x="68072" y="1191768"/>
                  </a:lnTo>
                  <a:lnTo>
                    <a:pt x="3048" y="1191768"/>
                  </a:lnTo>
                  <a:lnTo>
                    <a:pt x="0" y="1194562"/>
                  </a:lnTo>
                  <a:lnTo>
                    <a:pt x="0" y="1431290"/>
                  </a:lnTo>
                  <a:lnTo>
                    <a:pt x="3048" y="1434084"/>
                  </a:lnTo>
                  <a:lnTo>
                    <a:pt x="78613" y="1434084"/>
                  </a:lnTo>
                  <a:lnTo>
                    <a:pt x="81661" y="1431290"/>
                  </a:lnTo>
                  <a:lnTo>
                    <a:pt x="81661" y="1421384"/>
                  </a:lnTo>
                  <a:lnTo>
                    <a:pt x="81661" y="1204468"/>
                  </a:lnTo>
                  <a:lnTo>
                    <a:pt x="81661" y="1194562"/>
                  </a:lnTo>
                  <a:close/>
                </a:path>
                <a:path w="3071495" h="2545079">
                  <a:moveTo>
                    <a:pt x="176784" y="1383030"/>
                  </a:moveTo>
                  <a:lnTo>
                    <a:pt x="163195" y="1383030"/>
                  </a:lnTo>
                  <a:lnTo>
                    <a:pt x="163195" y="1421384"/>
                  </a:lnTo>
                  <a:lnTo>
                    <a:pt x="108839" y="1421384"/>
                  </a:lnTo>
                  <a:lnTo>
                    <a:pt x="108839" y="1331976"/>
                  </a:lnTo>
                  <a:lnTo>
                    <a:pt x="95250" y="1331976"/>
                  </a:lnTo>
                  <a:lnTo>
                    <a:pt x="95250" y="1431290"/>
                  </a:lnTo>
                  <a:lnTo>
                    <a:pt x="98298" y="1434084"/>
                  </a:lnTo>
                  <a:lnTo>
                    <a:pt x="173863" y="1434084"/>
                  </a:lnTo>
                  <a:lnTo>
                    <a:pt x="176784" y="1431290"/>
                  </a:lnTo>
                  <a:lnTo>
                    <a:pt x="176784" y="1421384"/>
                  </a:lnTo>
                  <a:lnTo>
                    <a:pt x="176784" y="1383030"/>
                  </a:lnTo>
                  <a:close/>
                </a:path>
                <a:path w="3071495" h="2545079">
                  <a:moveTo>
                    <a:pt x="176784" y="1149858"/>
                  </a:moveTo>
                  <a:lnTo>
                    <a:pt x="173863" y="1147064"/>
                  </a:lnTo>
                  <a:lnTo>
                    <a:pt x="98298" y="1147064"/>
                  </a:lnTo>
                  <a:lnTo>
                    <a:pt x="95250" y="1149858"/>
                  </a:lnTo>
                  <a:lnTo>
                    <a:pt x="95250" y="1236345"/>
                  </a:lnTo>
                  <a:lnTo>
                    <a:pt x="108839" y="1236345"/>
                  </a:lnTo>
                  <a:lnTo>
                    <a:pt x="108839" y="1159764"/>
                  </a:lnTo>
                  <a:lnTo>
                    <a:pt x="163195" y="1159764"/>
                  </a:lnTo>
                  <a:lnTo>
                    <a:pt x="163195" y="1178941"/>
                  </a:lnTo>
                  <a:lnTo>
                    <a:pt x="176784" y="1178941"/>
                  </a:lnTo>
                  <a:lnTo>
                    <a:pt x="176784" y="1159764"/>
                  </a:lnTo>
                  <a:lnTo>
                    <a:pt x="176784" y="1149858"/>
                  </a:lnTo>
                  <a:close/>
                </a:path>
                <a:path w="3071495" h="2545079">
                  <a:moveTo>
                    <a:pt x="272034" y="1395857"/>
                  </a:moveTo>
                  <a:lnTo>
                    <a:pt x="258445" y="1395857"/>
                  </a:lnTo>
                  <a:lnTo>
                    <a:pt x="258445" y="1421384"/>
                  </a:lnTo>
                  <a:lnTo>
                    <a:pt x="204089" y="1421384"/>
                  </a:lnTo>
                  <a:lnTo>
                    <a:pt x="204089" y="1389380"/>
                  </a:lnTo>
                  <a:lnTo>
                    <a:pt x="190500" y="1389380"/>
                  </a:lnTo>
                  <a:lnTo>
                    <a:pt x="190500" y="1431290"/>
                  </a:lnTo>
                  <a:lnTo>
                    <a:pt x="193421" y="1434084"/>
                  </a:lnTo>
                  <a:lnTo>
                    <a:pt x="268986" y="1434084"/>
                  </a:lnTo>
                  <a:lnTo>
                    <a:pt x="272034" y="1431290"/>
                  </a:lnTo>
                  <a:lnTo>
                    <a:pt x="272034" y="1421384"/>
                  </a:lnTo>
                  <a:lnTo>
                    <a:pt x="272034" y="1395857"/>
                  </a:lnTo>
                  <a:close/>
                </a:path>
                <a:path w="3071495" h="2545079">
                  <a:moveTo>
                    <a:pt x="272034" y="1092454"/>
                  </a:moveTo>
                  <a:lnTo>
                    <a:pt x="268986" y="1089660"/>
                  </a:lnTo>
                  <a:lnTo>
                    <a:pt x="193421" y="1089660"/>
                  </a:lnTo>
                  <a:lnTo>
                    <a:pt x="190500" y="1092454"/>
                  </a:lnTo>
                  <a:lnTo>
                    <a:pt x="190500" y="1172591"/>
                  </a:lnTo>
                  <a:lnTo>
                    <a:pt x="204089" y="1172591"/>
                  </a:lnTo>
                  <a:lnTo>
                    <a:pt x="204089" y="1102360"/>
                  </a:lnTo>
                  <a:lnTo>
                    <a:pt x="258445" y="1102360"/>
                  </a:lnTo>
                  <a:lnTo>
                    <a:pt x="258445" y="1185291"/>
                  </a:lnTo>
                  <a:lnTo>
                    <a:pt x="272034" y="1185291"/>
                  </a:lnTo>
                  <a:lnTo>
                    <a:pt x="272034" y="1102360"/>
                  </a:lnTo>
                  <a:lnTo>
                    <a:pt x="272034" y="1092454"/>
                  </a:lnTo>
                  <a:close/>
                </a:path>
                <a:path w="3071495" h="2545079">
                  <a:moveTo>
                    <a:pt x="280670" y="1283081"/>
                  </a:moveTo>
                  <a:lnTo>
                    <a:pt x="275310" y="1258265"/>
                  </a:lnTo>
                  <a:lnTo>
                    <a:pt x="267081" y="1246809"/>
                  </a:lnTo>
                  <a:lnTo>
                    <a:pt x="267081" y="1283081"/>
                  </a:lnTo>
                  <a:lnTo>
                    <a:pt x="262788" y="1302956"/>
                  </a:lnTo>
                  <a:lnTo>
                    <a:pt x="251117" y="1319187"/>
                  </a:lnTo>
                  <a:lnTo>
                    <a:pt x="233807" y="1330134"/>
                  </a:lnTo>
                  <a:lnTo>
                    <a:pt x="212598" y="1334135"/>
                  </a:lnTo>
                  <a:lnTo>
                    <a:pt x="191439" y="1330134"/>
                  </a:lnTo>
                  <a:lnTo>
                    <a:pt x="174117" y="1319187"/>
                  </a:lnTo>
                  <a:lnTo>
                    <a:pt x="162407" y="1302956"/>
                  </a:lnTo>
                  <a:lnTo>
                    <a:pt x="158115" y="1283081"/>
                  </a:lnTo>
                  <a:lnTo>
                    <a:pt x="162407" y="1263218"/>
                  </a:lnTo>
                  <a:lnTo>
                    <a:pt x="174117" y="1246987"/>
                  </a:lnTo>
                  <a:lnTo>
                    <a:pt x="191439" y="1236040"/>
                  </a:lnTo>
                  <a:lnTo>
                    <a:pt x="212598" y="1232027"/>
                  </a:lnTo>
                  <a:lnTo>
                    <a:pt x="233807" y="1236040"/>
                  </a:lnTo>
                  <a:lnTo>
                    <a:pt x="251117" y="1246987"/>
                  </a:lnTo>
                  <a:lnTo>
                    <a:pt x="262788" y="1263218"/>
                  </a:lnTo>
                  <a:lnTo>
                    <a:pt x="267081" y="1283081"/>
                  </a:lnTo>
                  <a:lnTo>
                    <a:pt x="267081" y="1246809"/>
                  </a:lnTo>
                  <a:lnTo>
                    <a:pt x="260731" y="1237957"/>
                  </a:lnTo>
                  <a:lnTo>
                    <a:pt x="251383" y="1232027"/>
                  </a:lnTo>
                  <a:lnTo>
                    <a:pt x="239090" y="1224241"/>
                  </a:lnTo>
                  <a:lnTo>
                    <a:pt x="212598" y="1219200"/>
                  </a:lnTo>
                  <a:lnTo>
                    <a:pt x="186143" y="1224241"/>
                  </a:lnTo>
                  <a:lnTo>
                    <a:pt x="164503" y="1237957"/>
                  </a:lnTo>
                  <a:lnTo>
                    <a:pt x="149885" y="1258265"/>
                  </a:lnTo>
                  <a:lnTo>
                    <a:pt x="144526" y="1283081"/>
                  </a:lnTo>
                  <a:lnTo>
                    <a:pt x="149885" y="1307884"/>
                  </a:lnTo>
                  <a:lnTo>
                    <a:pt x="164503" y="1328153"/>
                  </a:lnTo>
                  <a:lnTo>
                    <a:pt x="186143" y="1341831"/>
                  </a:lnTo>
                  <a:lnTo>
                    <a:pt x="212598" y="1346835"/>
                  </a:lnTo>
                  <a:lnTo>
                    <a:pt x="239090" y="1341831"/>
                  </a:lnTo>
                  <a:lnTo>
                    <a:pt x="251256" y="1334135"/>
                  </a:lnTo>
                  <a:lnTo>
                    <a:pt x="260731" y="1328153"/>
                  </a:lnTo>
                  <a:lnTo>
                    <a:pt x="275310" y="1307884"/>
                  </a:lnTo>
                  <a:lnTo>
                    <a:pt x="280670" y="1283081"/>
                  </a:lnTo>
                  <a:close/>
                </a:path>
                <a:path w="3071495" h="2545079">
                  <a:moveTo>
                    <a:pt x="367195" y="1389240"/>
                  </a:moveTo>
                  <a:lnTo>
                    <a:pt x="364832" y="1380299"/>
                  </a:lnTo>
                  <a:lnTo>
                    <a:pt x="358775" y="1372616"/>
                  </a:lnTo>
                  <a:lnTo>
                    <a:pt x="354965" y="1369402"/>
                  </a:lnTo>
                  <a:lnTo>
                    <a:pt x="354965" y="1393444"/>
                  </a:lnTo>
                  <a:lnTo>
                    <a:pt x="350647" y="1398016"/>
                  </a:lnTo>
                  <a:lnTo>
                    <a:pt x="346202" y="1402588"/>
                  </a:lnTo>
                  <a:lnTo>
                    <a:pt x="338582" y="1402969"/>
                  </a:lnTo>
                  <a:lnTo>
                    <a:pt x="333629" y="1398905"/>
                  </a:lnTo>
                  <a:lnTo>
                    <a:pt x="286169" y="1358773"/>
                  </a:lnTo>
                  <a:lnTo>
                    <a:pt x="276860" y="1350899"/>
                  </a:lnTo>
                  <a:lnTo>
                    <a:pt x="282956" y="1345819"/>
                  </a:lnTo>
                  <a:lnTo>
                    <a:pt x="288290" y="1340231"/>
                  </a:lnTo>
                  <a:lnTo>
                    <a:pt x="292862" y="1334008"/>
                  </a:lnTo>
                  <a:lnTo>
                    <a:pt x="354584" y="1386205"/>
                  </a:lnTo>
                  <a:lnTo>
                    <a:pt x="354965" y="1393444"/>
                  </a:lnTo>
                  <a:lnTo>
                    <a:pt x="354965" y="1369402"/>
                  </a:lnTo>
                  <a:lnTo>
                    <a:pt x="313093" y="1334008"/>
                  </a:lnTo>
                  <a:lnTo>
                    <a:pt x="299720" y="1322705"/>
                  </a:lnTo>
                  <a:lnTo>
                    <a:pt x="303872" y="1313434"/>
                  </a:lnTo>
                  <a:lnTo>
                    <a:pt x="306933" y="1303705"/>
                  </a:lnTo>
                  <a:lnTo>
                    <a:pt x="308838" y="1293583"/>
                  </a:lnTo>
                  <a:lnTo>
                    <a:pt x="309499" y="1283081"/>
                  </a:lnTo>
                  <a:lnTo>
                    <a:pt x="301866" y="1247711"/>
                  </a:lnTo>
                  <a:lnTo>
                    <a:pt x="295910" y="1239431"/>
                  </a:lnTo>
                  <a:lnTo>
                    <a:pt x="295910" y="1283081"/>
                  </a:lnTo>
                  <a:lnTo>
                    <a:pt x="289356" y="1313459"/>
                  </a:lnTo>
                  <a:lnTo>
                    <a:pt x="271487" y="1338287"/>
                  </a:lnTo>
                  <a:lnTo>
                    <a:pt x="245008" y="1355039"/>
                  </a:lnTo>
                  <a:lnTo>
                    <a:pt x="212598" y="1361186"/>
                  </a:lnTo>
                  <a:lnTo>
                    <a:pt x="180174" y="1355039"/>
                  </a:lnTo>
                  <a:lnTo>
                    <a:pt x="153695" y="1338287"/>
                  </a:lnTo>
                  <a:lnTo>
                    <a:pt x="135826" y="1313434"/>
                  </a:lnTo>
                  <a:lnTo>
                    <a:pt x="129286" y="1283081"/>
                  </a:lnTo>
                  <a:lnTo>
                    <a:pt x="135826" y="1252715"/>
                  </a:lnTo>
                  <a:lnTo>
                    <a:pt x="153695" y="1227886"/>
                  </a:lnTo>
                  <a:lnTo>
                    <a:pt x="180174" y="1211135"/>
                  </a:lnTo>
                  <a:lnTo>
                    <a:pt x="212598" y="1204976"/>
                  </a:lnTo>
                  <a:lnTo>
                    <a:pt x="245008" y="1211135"/>
                  </a:lnTo>
                  <a:lnTo>
                    <a:pt x="271487" y="1227886"/>
                  </a:lnTo>
                  <a:lnTo>
                    <a:pt x="289356" y="1252715"/>
                  </a:lnTo>
                  <a:lnTo>
                    <a:pt x="295910" y="1283081"/>
                  </a:lnTo>
                  <a:lnTo>
                    <a:pt x="295910" y="1239431"/>
                  </a:lnTo>
                  <a:lnTo>
                    <a:pt x="281089" y="1218806"/>
                  </a:lnTo>
                  <a:lnTo>
                    <a:pt x="259245" y="1204976"/>
                  </a:lnTo>
                  <a:lnTo>
                    <a:pt x="250291" y="1199311"/>
                  </a:lnTo>
                  <a:lnTo>
                    <a:pt x="212598" y="1192149"/>
                  </a:lnTo>
                  <a:lnTo>
                    <a:pt x="174891" y="1199311"/>
                  </a:lnTo>
                  <a:lnTo>
                    <a:pt x="144094" y="1218806"/>
                  </a:lnTo>
                  <a:lnTo>
                    <a:pt x="123317" y="1247711"/>
                  </a:lnTo>
                  <a:lnTo>
                    <a:pt x="115697" y="1283081"/>
                  </a:lnTo>
                  <a:lnTo>
                    <a:pt x="123317" y="1318387"/>
                  </a:lnTo>
                  <a:lnTo>
                    <a:pt x="144094" y="1347254"/>
                  </a:lnTo>
                  <a:lnTo>
                    <a:pt x="174891" y="1366735"/>
                  </a:lnTo>
                  <a:lnTo>
                    <a:pt x="212598" y="1373886"/>
                  </a:lnTo>
                  <a:lnTo>
                    <a:pt x="227088" y="1372870"/>
                  </a:lnTo>
                  <a:lnTo>
                    <a:pt x="240931" y="1369910"/>
                  </a:lnTo>
                  <a:lnTo>
                    <a:pt x="253936" y="1365161"/>
                  </a:lnTo>
                  <a:lnTo>
                    <a:pt x="261391" y="1361186"/>
                  </a:lnTo>
                  <a:lnTo>
                    <a:pt x="265938" y="1358773"/>
                  </a:lnTo>
                  <a:lnTo>
                    <a:pt x="329438" y="1412494"/>
                  </a:lnTo>
                  <a:lnTo>
                    <a:pt x="335534" y="1414526"/>
                  </a:lnTo>
                  <a:lnTo>
                    <a:pt x="348615" y="1414526"/>
                  </a:lnTo>
                  <a:lnTo>
                    <a:pt x="355600" y="1411859"/>
                  </a:lnTo>
                  <a:lnTo>
                    <a:pt x="360680" y="1406525"/>
                  </a:lnTo>
                  <a:lnTo>
                    <a:pt x="362915" y="1402969"/>
                  </a:lnTo>
                  <a:lnTo>
                    <a:pt x="365823" y="1398358"/>
                  </a:lnTo>
                  <a:lnTo>
                    <a:pt x="367195" y="1389240"/>
                  </a:lnTo>
                  <a:close/>
                </a:path>
                <a:path w="3071495" h="2545079">
                  <a:moveTo>
                    <a:pt x="367284" y="1130808"/>
                  </a:moveTo>
                  <a:lnTo>
                    <a:pt x="364236" y="1127887"/>
                  </a:lnTo>
                  <a:lnTo>
                    <a:pt x="288671" y="1127887"/>
                  </a:lnTo>
                  <a:lnTo>
                    <a:pt x="285623" y="1130808"/>
                  </a:lnTo>
                  <a:lnTo>
                    <a:pt x="285623" y="1210818"/>
                  </a:lnTo>
                  <a:lnTo>
                    <a:pt x="299212" y="1210818"/>
                  </a:lnTo>
                  <a:lnTo>
                    <a:pt x="299212" y="1140714"/>
                  </a:lnTo>
                  <a:lnTo>
                    <a:pt x="353695" y="1140714"/>
                  </a:lnTo>
                  <a:lnTo>
                    <a:pt x="353695" y="1351153"/>
                  </a:lnTo>
                  <a:lnTo>
                    <a:pt x="367284" y="1351153"/>
                  </a:lnTo>
                  <a:lnTo>
                    <a:pt x="367284" y="1140714"/>
                  </a:lnTo>
                  <a:lnTo>
                    <a:pt x="367284" y="1130808"/>
                  </a:lnTo>
                  <a:close/>
                </a:path>
                <a:path w="3071495" h="2545079">
                  <a:moveTo>
                    <a:pt x="885825" y="80137"/>
                  </a:moveTo>
                  <a:lnTo>
                    <a:pt x="876198" y="62217"/>
                  </a:lnTo>
                  <a:lnTo>
                    <a:pt x="872236" y="60159"/>
                  </a:lnTo>
                  <a:lnTo>
                    <a:pt x="872236" y="80137"/>
                  </a:lnTo>
                  <a:lnTo>
                    <a:pt x="872236" y="100965"/>
                  </a:lnTo>
                  <a:lnTo>
                    <a:pt x="872236" y="162306"/>
                  </a:lnTo>
                  <a:lnTo>
                    <a:pt x="860107" y="171323"/>
                  </a:lnTo>
                  <a:lnTo>
                    <a:pt x="839495" y="179120"/>
                  </a:lnTo>
                  <a:lnTo>
                    <a:pt x="811682" y="184619"/>
                  </a:lnTo>
                  <a:lnTo>
                    <a:pt x="778002" y="186690"/>
                  </a:lnTo>
                  <a:lnTo>
                    <a:pt x="739495" y="183934"/>
                  </a:lnTo>
                  <a:lnTo>
                    <a:pt x="712724" y="177673"/>
                  </a:lnTo>
                  <a:lnTo>
                    <a:pt x="708787" y="176758"/>
                  </a:lnTo>
                  <a:lnTo>
                    <a:pt x="688454" y="166878"/>
                  </a:lnTo>
                  <a:lnTo>
                    <a:pt x="681101" y="155956"/>
                  </a:lnTo>
                  <a:lnTo>
                    <a:pt x="681101" y="100965"/>
                  </a:lnTo>
                  <a:lnTo>
                    <a:pt x="699236" y="109956"/>
                  </a:lnTo>
                  <a:lnTo>
                    <a:pt x="722477" y="116484"/>
                  </a:lnTo>
                  <a:lnTo>
                    <a:pt x="748944" y="120459"/>
                  </a:lnTo>
                  <a:lnTo>
                    <a:pt x="776732" y="121793"/>
                  </a:lnTo>
                  <a:lnTo>
                    <a:pt x="804430" y="120459"/>
                  </a:lnTo>
                  <a:lnTo>
                    <a:pt x="830859" y="116484"/>
                  </a:lnTo>
                  <a:lnTo>
                    <a:pt x="854087" y="109956"/>
                  </a:lnTo>
                  <a:lnTo>
                    <a:pt x="856081" y="108966"/>
                  </a:lnTo>
                  <a:lnTo>
                    <a:pt x="872236" y="100965"/>
                  </a:lnTo>
                  <a:lnTo>
                    <a:pt x="872236" y="80137"/>
                  </a:lnTo>
                  <a:lnTo>
                    <a:pt x="865632" y="89687"/>
                  </a:lnTo>
                  <a:lnTo>
                    <a:pt x="846670" y="99034"/>
                  </a:lnTo>
                  <a:lnTo>
                    <a:pt x="816610" y="106146"/>
                  </a:lnTo>
                  <a:lnTo>
                    <a:pt x="776732" y="108966"/>
                  </a:lnTo>
                  <a:lnTo>
                    <a:pt x="736815" y="106146"/>
                  </a:lnTo>
                  <a:lnTo>
                    <a:pt x="714908" y="100965"/>
                  </a:lnTo>
                  <a:lnTo>
                    <a:pt x="706716" y="99034"/>
                  </a:lnTo>
                  <a:lnTo>
                    <a:pt x="687705" y="89662"/>
                  </a:lnTo>
                  <a:lnTo>
                    <a:pt x="681101" y="80137"/>
                  </a:lnTo>
                  <a:lnTo>
                    <a:pt x="687717" y="70548"/>
                  </a:lnTo>
                  <a:lnTo>
                    <a:pt x="706716" y="61201"/>
                  </a:lnTo>
                  <a:lnTo>
                    <a:pt x="736815" y="54127"/>
                  </a:lnTo>
                  <a:lnTo>
                    <a:pt x="776732" y="51308"/>
                  </a:lnTo>
                  <a:lnTo>
                    <a:pt x="816610" y="54127"/>
                  </a:lnTo>
                  <a:lnTo>
                    <a:pt x="846670" y="61201"/>
                  </a:lnTo>
                  <a:lnTo>
                    <a:pt x="865632" y="70548"/>
                  </a:lnTo>
                  <a:lnTo>
                    <a:pt x="872236" y="80137"/>
                  </a:lnTo>
                  <a:lnTo>
                    <a:pt x="872236" y="60159"/>
                  </a:lnTo>
                  <a:lnTo>
                    <a:pt x="855205" y="51308"/>
                  </a:lnTo>
                  <a:lnTo>
                    <a:pt x="851090" y="49174"/>
                  </a:lnTo>
                  <a:lnTo>
                    <a:pt x="816063" y="41186"/>
                  </a:lnTo>
                  <a:lnTo>
                    <a:pt x="776732" y="38481"/>
                  </a:lnTo>
                  <a:lnTo>
                    <a:pt x="738898" y="40982"/>
                  </a:lnTo>
                  <a:lnTo>
                    <a:pt x="704875" y="48336"/>
                  </a:lnTo>
                  <a:lnTo>
                    <a:pt x="679564" y="60350"/>
                  </a:lnTo>
                  <a:lnTo>
                    <a:pt x="667893" y="76835"/>
                  </a:lnTo>
                  <a:lnTo>
                    <a:pt x="667512" y="76835"/>
                  </a:lnTo>
                  <a:lnTo>
                    <a:pt x="667512" y="291719"/>
                  </a:lnTo>
                  <a:lnTo>
                    <a:pt x="677125" y="310718"/>
                  </a:lnTo>
                  <a:lnTo>
                    <a:pt x="702246" y="324523"/>
                  </a:lnTo>
                  <a:lnTo>
                    <a:pt x="737260" y="332943"/>
                  </a:lnTo>
                  <a:lnTo>
                    <a:pt x="776605" y="335788"/>
                  </a:lnTo>
                  <a:lnTo>
                    <a:pt x="816000" y="332943"/>
                  </a:lnTo>
                  <a:lnTo>
                    <a:pt x="851065" y="324523"/>
                  </a:lnTo>
                  <a:lnTo>
                    <a:pt x="853897" y="322961"/>
                  </a:lnTo>
                  <a:lnTo>
                    <a:pt x="876198" y="310718"/>
                  </a:lnTo>
                  <a:lnTo>
                    <a:pt x="885825" y="291719"/>
                  </a:lnTo>
                  <a:lnTo>
                    <a:pt x="885825" y="269113"/>
                  </a:lnTo>
                  <a:lnTo>
                    <a:pt x="872236" y="269113"/>
                  </a:lnTo>
                  <a:lnTo>
                    <a:pt x="872236" y="291719"/>
                  </a:lnTo>
                  <a:lnTo>
                    <a:pt x="864984" y="302818"/>
                  </a:lnTo>
                  <a:lnTo>
                    <a:pt x="844943" y="312864"/>
                  </a:lnTo>
                  <a:lnTo>
                    <a:pt x="814628" y="320154"/>
                  </a:lnTo>
                  <a:lnTo>
                    <a:pt x="776605" y="322961"/>
                  </a:lnTo>
                  <a:lnTo>
                    <a:pt x="738632" y="320154"/>
                  </a:lnTo>
                  <a:lnTo>
                    <a:pt x="708367" y="312864"/>
                  </a:lnTo>
                  <a:lnTo>
                    <a:pt x="688340" y="302818"/>
                  </a:lnTo>
                  <a:lnTo>
                    <a:pt x="681101" y="291719"/>
                  </a:lnTo>
                  <a:lnTo>
                    <a:pt x="681101" y="250825"/>
                  </a:lnTo>
                  <a:lnTo>
                    <a:pt x="699516" y="260299"/>
                  </a:lnTo>
                  <a:lnTo>
                    <a:pt x="723163" y="267131"/>
                  </a:lnTo>
                  <a:lnTo>
                    <a:pt x="750100" y="271284"/>
                  </a:lnTo>
                  <a:lnTo>
                    <a:pt x="778383" y="272669"/>
                  </a:lnTo>
                  <a:lnTo>
                    <a:pt x="797852" y="272034"/>
                  </a:lnTo>
                  <a:lnTo>
                    <a:pt x="816571" y="270167"/>
                  </a:lnTo>
                  <a:lnTo>
                    <a:pt x="834097" y="267106"/>
                  </a:lnTo>
                  <a:lnTo>
                    <a:pt x="850011" y="262890"/>
                  </a:lnTo>
                  <a:lnTo>
                    <a:pt x="848893" y="259842"/>
                  </a:lnTo>
                  <a:lnTo>
                    <a:pt x="845566" y="250698"/>
                  </a:lnTo>
                  <a:lnTo>
                    <a:pt x="830795" y="254647"/>
                  </a:lnTo>
                  <a:lnTo>
                    <a:pt x="814400" y="257517"/>
                  </a:lnTo>
                  <a:lnTo>
                    <a:pt x="796785" y="259257"/>
                  </a:lnTo>
                  <a:lnTo>
                    <a:pt x="778383" y="259842"/>
                  </a:lnTo>
                  <a:lnTo>
                    <a:pt x="739711" y="257086"/>
                  </a:lnTo>
                  <a:lnTo>
                    <a:pt x="712838" y="250825"/>
                  </a:lnTo>
                  <a:lnTo>
                    <a:pt x="708875" y="249910"/>
                  </a:lnTo>
                  <a:lnTo>
                    <a:pt x="688467" y="240030"/>
                  </a:lnTo>
                  <a:lnTo>
                    <a:pt x="681101" y="229108"/>
                  </a:lnTo>
                  <a:lnTo>
                    <a:pt x="681101" y="177673"/>
                  </a:lnTo>
                  <a:lnTo>
                    <a:pt x="699414" y="187147"/>
                  </a:lnTo>
                  <a:lnTo>
                    <a:pt x="722972" y="193979"/>
                  </a:lnTo>
                  <a:lnTo>
                    <a:pt x="749820" y="198132"/>
                  </a:lnTo>
                  <a:lnTo>
                    <a:pt x="778002" y="199517"/>
                  </a:lnTo>
                  <a:lnTo>
                    <a:pt x="807046" y="198120"/>
                  </a:lnTo>
                  <a:lnTo>
                    <a:pt x="833018" y="194106"/>
                  </a:lnTo>
                  <a:lnTo>
                    <a:pt x="855040" y="187794"/>
                  </a:lnTo>
                  <a:lnTo>
                    <a:pt x="857300" y="186690"/>
                  </a:lnTo>
                  <a:lnTo>
                    <a:pt x="872236" y="179451"/>
                  </a:lnTo>
                  <a:lnTo>
                    <a:pt x="872236" y="198628"/>
                  </a:lnTo>
                  <a:lnTo>
                    <a:pt x="885825" y="198628"/>
                  </a:lnTo>
                  <a:lnTo>
                    <a:pt x="885825" y="179451"/>
                  </a:lnTo>
                  <a:lnTo>
                    <a:pt x="885825" y="100965"/>
                  </a:lnTo>
                  <a:lnTo>
                    <a:pt x="885825" y="80137"/>
                  </a:lnTo>
                  <a:close/>
                </a:path>
                <a:path w="3071495" h="2545079">
                  <a:moveTo>
                    <a:pt x="933577" y="19177"/>
                  </a:moveTo>
                  <a:lnTo>
                    <a:pt x="913130" y="19177"/>
                  </a:lnTo>
                  <a:lnTo>
                    <a:pt x="913130" y="0"/>
                  </a:lnTo>
                  <a:lnTo>
                    <a:pt x="899541" y="0"/>
                  </a:lnTo>
                  <a:lnTo>
                    <a:pt x="899541" y="19177"/>
                  </a:lnTo>
                  <a:lnTo>
                    <a:pt x="879094" y="19177"/>
                  </a:lnTo>
                  <a:lnTo>
                    <a:pt x="879094" y="32004"/>
                  </a:lnTo>
                  <a:lnTo>
                    <a:pt x="899541" y="32004"/>
                  </a:lnTo>
                  <a:lnTo>
                    <a:pt x="899541" y="51308"/>
                  </a:lnTo>
                  <a:lnTo>
                    <a:pt x="913130" y="51308"/>
                  </a:lnTo>
                  <a:lnTo>
                    <a:pt x="913130" y="32004"/>
                  </a:lnTo>
                  <a:lnTo>
                    <a:pt x="933577" y="32004"/>
                  </a:lnTo>
                  <a:lnTo>
                    <a:pt x="933577" y="19177"/>
                  </a:lnTo>
                  <a:close/>
                </a:path>
                <a:path w="3071495" h="2545079">
                  <a:moveTo>
                    <a:pt x="966089" y="2323846"/>
                  </a:moveTo>
                  <a:lnTo>
                    <a:pt x="963993" y="2314181"/>
                  </a:lnTo>
                  <a:lnTo>
                    <a:pt x="962164" y="2311654"/>
                  </a:lnTo>
                  <a:lnTo>
                    <a:pt x="958278" y="2306256"/>
                  </a:lnTo>
                  <a:lnTo>
                    <a:pt x="952500" y="2302624"/>
                  </a:lnTo>
                  <a:lnTo>
                    <a:pt x="952500" y="2317115"/>
                  </a:lnTo>
                  <a:lnTo>
                    <a:pt x="952500" y="2330577"/>
                  </a:lnTo>
                  <a:lnTo>
                    <a:pt x="946658" y="2336038"/>
                  </a:lnTo>
                  <a:lnTo>
                    <a:pt x="932180" y="2336038"/>
                  </a:lnTo>
                  <a:lnTo>
                    <a:pt x="926338" y="2330577"/>
                  </a:lnTo>
                  <a:lnTo>
                    <a:pt x="926338" y="2317115"/>
                  </a:lnTo>
                  <a:lnTo>
                    <a:pt x="932180" y="2311654"/>
                  </a:lnTo>
                  <a:lnTo>
                    <a:pt x="946658" y="2311654"/>
                  </a:lnTo>
                  <a:lnTo>
                    <a:pt x="952500" y="2317115"/>
                  </a:lnTo>
                  <a:lnTo>
                    <a:pt x="952500" y="2302624"/>
                  </a:lnTo>
                  <a:lnTo>
                    <a:pt x="949794" y="2300922"/>
                  </a:lnTo>
                  <a:lnTo>
                    <a:pt x="939419" y="2298954"/>
                  </a:lnTo>
                  <a:lnTo>
                    <a:pt x="929030" y="2300922"/>
                  </a:lnTo>
                  <a:lnTo>
                    <a:pt x="920559" y="2306256"/>
                  </a:lnTo>
                  <a:lnTo>
                    <a:pt x="914844" y="2314181"/>
                  </a:lnTo>
                  <a:lnTo>
                    <a:pt x="912749" y="2323846"/>
                  </a:lnTo>
                  <a:lnTo>
                    <a:pt x="912749" y="2332228"/>
                  </a:lnTo>
                  <a:lnTo>
                    <a:pt x="917194" y="2339594"/>
                  </a:lnTo>
                  <a:lnTo>
                    <a:pt x="924179" y="2344166"/>
                  </a:lnTo>
                  <a:lnTo>
                    <a:pt x="919353" y="2355481"/>
                  </a:lnTo>
                  <a:lnTo>
                    <a:pt x="919353" y="2391283"/>
                  </a:lnTo>
                  <a:lnTo>
                    <a:pt x="919353" y="2404745"/>
                  </a:lnTo>
                  <a:lnTo>
                    <a:pt x="913511" y="2410206"/>
                  </a:lnTo>
                  <a:lnTo>
                    <a:pt x="899033" y="2410206"/>
                  </a:lnTo>
                  <a:lnTo>
                    <a:pt x="893191" y="2404745"/>
                  </a:lnTo>
                  <a:lnTo>
                    <a:pt x="893191" y="2396617"/>
                  </a:lnTo>
                  <a:lnTo>
                    <a:pt x="893191" y="2391283"/>
                  </a:lnTo>
                  <a:lnTo>
                    <a:pt x="894537" y="2390013"/>
                  </a:lnTo>
                  <a:lnTo>
                    <a:pt x="899033" y="2385822"/>
                  </a:lnTo>
                  <a:lnTo>
                    <a:pt x="913511" y="2385822"/>
                  </a:lnTo>
                  <a:lnTo>
                    <a:pt x="919353" y="2391283"/>
                  </a:lnTo>
                  <a:lnTo>
                    <a:pt x="919353" y="2355481"/>
                  </a:lnTo>
                  <a:lnTo>
                    <a:pt x="911606" y="2373630"/>
                  </a:lnTo>
                  <a:lnTo>
                    <a:pt x="909955" y="2373249"/>
                  </a:lnTo>
                  <a:lnTo>
                    <a:pt x="908050" y="2373122"/>
                  </a:lnTo>
                  <a:lnTo>
                    <a:pt x="906272" y="2373122"/>
                  </a:lnTo>
                  <a:lnTo>
                    <a:pt x="897902" y="2374392"/>
                  </a:lnTo>
                  <a:lnTo>
                    <a:pt x="890651" y="2377910"/>
                  </a:lnTo>
                  <a:lnTo>
                    <a:pt x="884910" y="2383256"/>
                  </a:lnTo>
                  <a:lnTo>
                    <a:pt x="881126" y="2390013"/>
                  </a:lnTo>
                  <a:lnTo>
                    <a:pt x="853186" y="2384171"/>
                  </a:lnTo>
                  <a:lnTo>
                    <a:pt x="850658" y="2375001"/>
                  </a:lnTo>
                  <a:lnTo>
                    <a:pt x="849503" y="2373503"/>
                  </a:lnTo>
                  <a:lnTo>
                    <a:pt x="844905" y="2367584"/>
                  </a:lnTo>
                  <a:lnTo>
                    <a:pt x="839724" y="2364473"/>
                  </a:lnTo>
                  <a:lnTo>
                    <a:pt x="839724" y="2378964"/>
                  </a:lnTo>
                  <a:lnTo>
                    <a:pt x="839724" y="2392426"/>
                  </a:lnTo>
                  <a:lnTo>
                    <a:pt x="833882" y="2397887"/>
                  </a:lnTo>
                  <a:lnTo>
                    <a:pt x="819404" y="2397887"/>
                  </a:lnTo>
                  <a:lnTo>
                    <a:pt x="813562" y="2392426"/>
                  </a:lnTo>
                  <a:lnTo>
                    <a:pt x="813562" y="2378964"/>
                  </a:lnTo>
                  <a:lnTo>
                    <a:pt x="819404" y="2373503"/>
                  </a:lnTo>
                  <a:lnTo>
                    <a:pt x="833882" y="2373503"/>
                  </a:lnTo>
                  <a:lnTo>
                    <a:pt x="839724" y="2378964"/>
                  </a:lnTo>
                  <a:lnTo>
                    <a:pt x="839724" y="2364473"/>
                  </a:lnTo>
                  <a:lnTo>
                    <a:pt x="836663" y="2362619"/>
                  </a:lnTo>
                  <a:lnTo>
                    <a:pt x="826643" y="2360803"/>
                  </a:lnTo>
                  <a:lnTo>
                    <a:pt x="816254" y="2362771"/>
                  </a:lnTo>
                  <a:lnTo>
                    <a:pt x="807783" y="2368105"/>
                  </a:lnTo>
                  <a:lnTo>
                    <a:pt x="802055" y="2376030"/>
                  </a:lnTo>
                  <a:lnTo>
                    <a:pt x="799973" y="2385695"/>
                  </a:lnTo>
                  <a:lnTo>
                    <a:pt x="799973" y="2392045"/>
                  </a:lnTo>
                  <a:lnTo>
                    <a:pt x="802640" y="2397887"/>
                  </a:lnTo>
                  <a:lnTo>
                    <a:pt x="806958" y="2402332"/>
                  </a:lnTo>
                  <a:lnTo>
                    <a:pt x="806577" y="2403170"/>
                  </a:lnTo>
                  <a:lnTo>
                    <a:pt x="806577" y="2446909"/>
                  </a:lnTo>
                  <a:lnTo>
                    <a:pt x="806577" y="2460371"/>
                  </a:lnTo>
                  <a:lnTo>
                    <a:pt x="800735" y="2465832"/>
                  </a:lnTo>
                  <a:lnTo>
                    <a:pt x="786257" y="2465832"/>
                  </a:lnTo>
                  <a:lnTo>
                    <a:pt x="780415" y="2460371"/>
                  </a:lnTo>
                  <a:lnTo>
                    <a:pt x="780415" y="2446909"/>
                  </a:lnTo>
                  <a:lnTo>
                    <a:pt x="786257" y="2441448"/>
                  </a:lnTo>
                  <a:lnTo>
                    <a:pt x="800735" y="2441448"/>
                  </a:lnTo>
                  <a:lnTo>
                    <a:pt x="806577" y="2446909"/>
                  </a:lnTo>
                  <a:lnTo>
                    <a:pt x="806577" y="2403170"/>
                  </a:lnTo>
                  <a:lnTo>
                    <a:pt x="794766" y="2428875"/>
                  </a:lnTo>
                  <a:lnTo>
                    <a:pt x="794258" y="2428875"/>
                  </a:lnTo>
                  <a:lnTo>
                    <a:pt x="793877" y="2428748"/>
                  </a:lnTo>
                  <a:lnTo>
                    <a:pt x="793496" y="2428748"/>
                  </a:lnTo>
                  <a:lnTo>
                    <a:pt x="783107" y="2430716"/>
                  </a:lnTo>
                  <a:lnTo>
                    <a:pt x="774623" y="2436050"/>
                  </a:lnTo>
                  <a:lnTo>
                    <a:pt x="768921" y="2443975"/>
                  </a:lnTo>
                  <a:lnTo>
                    <a:pt x="766826" y="2453640"/>
                  </a:lnTo>
                  <a:lnTo>
                    <a:pt x="768921" y="2463317"/>
                  </a:lnTo>
                  <a:lnTo>
                    <a:pt x="774623" y="2471229"/>
                  </a:lnTo>
                  <a:lnTo>
                    <a:pt x="783107" y="2476576"/>
                  </a:lnTo>
                  <a:lnTo>
                    <a:pt x="793496" y="2478532"/>
                  </a:lnTo>
                  <a:lnTo>
                    <a:pt x="803871" y="2476576"/>
                  </a:lnTo>
                  <a:lnTo>
                    <a:pt x="812355" y="2471229"/>
                  </a:lnTo>
                  <a:lnTo>
                    <a:pt x="816241" y="2465832"/>
                  </a:lnTo>
                  <a:lnTo>
                    <a:pt x="818057" y="2463317"/>
                  </a:lnTo>
                  <a:lnTo>
                    <a:pt x="820166" y="2453640"/>
                  </a:lnTo>
                  <a:lnTo>
                    <a:pt x="820166" y="2444877"/>
                  </a:lnTo>
                  <a:lnTo>
                    <a:pt x="817968" y="2441448"/>
                  </a:lnTo>
                  <a:lnTo>
                    <a:pt x="815213" y="2437130"/>
                  </a:lnTo>
                  <a:lnTo>
                    <a:pt x="807847" y="2432685"/>
                  </a:lnTo>
                  <a:lnTo>
                    <a:pt x="809574" y="2428875"/>
                  </a:lnTo>
                  <a:lnTo>
                    <a:pt x="818515" y="2409317"/>
                  </a:lnTo>
                  <a:lnTo>
                    <a:pt x="821182" y="2410079"/>
                  </a:lnTo>
                  <a:lnTo>
                    <a:pt x="823849" y="2410587"/>
                  </a:lnTo>
                  <a:lnTo>
                    <a:pt x="826643" y="2410587"/>
                  </a:lnTo>
                  <a:lnTo>
                    <a:pt x="834212" y="2409571"/>
                  </a:lnTo>
                  <a:lnTo>
                    <a:pt x="834783" y="2409317"/>
                  </a:lnTo>
                  <a:lnTo>
                    <a:pt x="840905" y="2406700"/>
                  </a:lnTo>
                  <a:lnTo>
                    <a:pt x="846442" y="2402294"/>
                  </a:lnTo>
                  <a:lnTo>
                    <a:pt x="849604" y="2397887"/>
                  </a:lnTo>
                  <a:lnTo>
                    <a:pt x="850519" y="2396617"/>
                  </a:lnTo>
                  <a:lnTo>
                    <a:pt x="880110" y="2402840"/>
                  </a:lnTo>
                  <a:lnTo>
                    <a:pt x="883386" y="2410803"/>
                  </a:lnTo>
                  <a:lnTo>
                    <a:pt x="889228" y="2417165"/>
                  </a:lnTo>
                  <a:lnTo>
                    <a:pt x="897051" y="2421382"/>
                  </a:lnTo>
                  <a:lnTo>
                    <a:pt x="906272" y="2422906"/>
                  </a:lnTo>
                  <a:lnTo>
                    <a:pt x="916647" y="2420950"/>
                  </a:lnTo>
                  <a:lnTo>
                    <a:pt x="925131" y="2415603"/>
                  </a:lnTo>
                  <a:lnTo>
                    <a:pt x="929017" y="2410206"/>
                  </a:lnTo>
                  <a:lnTo>
                    <a:pt x="930846" y="2407691"/>
                  </a:lnTo>
                  <a:lnTo>
                    <a:pt x="932942" y="2398014"/>
                  </a:lnTo>
                  <a:lnTo>
                    <a:pt x="932942" y="2390648"/>
                  </a:lnTo>
                  <a:lnTo>
                    <a:pt x="930338" y="2385822"/>
                  </a:lnTo>
                  <a:lnTo>
                    <a:pt x="929386" y="2384044"/>
                  </a:lnTo>
                  <a:lnTo>
                    <a:pt x="923798" y="2379472"/>
                  </a:lnTo>
                  <a:lnTo>
                    <a:pt x="926287" y="2373630"/>
                  </a:lnTo>
                  <a:lnTo>
                    <a:pt x="937006" y="2348484"/>
                  </a:lnTo>
                  <a:lnTo>
                    <a:pt x="938530" y="2348738"/>
                  </a:lnTo>
                  <a:lnTo>
                    <a:pt x="939419" y="2348738"/>
                  </a:lnTo>
                  <a:lnTo>
                    <a:pt x="940752" y="2348484"/>
                  </a:lnTo>
                  <a:lnTo>
                    <a:pt x="949794" y="2346782"/>
                  </a:lnTo>
                  <a:lnTo>
                    <a:pt x="958278" y="2341435"/>
                  </a:lnTo>
                  <a:lnTo>
                    <a:pt x="962164" y="2336038"/>
                  </a:lnTo>
                  <a:lnTo>
                    <a:pt x="963980" y="2333523"/>
                  </a:lnTo>
                  <a:lnTo>
                    <a:pt x="966089" y="2323846"/>
                  </a:lnTo>
                  <a:close/>
                </a:path>
                <a:path w="3071495" h="2545079">
                  <a:moveTo>
                    <a:pt x="995172" y="2237105"/>
                  </a:moveTo>
                  <a:lnTo>
                    <a:pt x="983767" y="2216175"/>
                  </a:lnTo>
                  <a:lnTo>
                    <a:pt x="981583" y="2215057"/>
                  </a:lnTo>
                  <a:lnTo>
                    <a:pt x="981583" y="2237105"/>
                  </a:lnTo>
                  <a:lnTo>
                    <a:pt x="981583" y="2259711"/>
                  </a:lnTo>
                  <a:lnTo>
                    <a:pt x="981583" y="2497201"/>
                  </a:lnTo>
                  <a:lnTo>
                    <a:pt x="972781" y="2509723"/>
                  </a:lnTo>
                  <a:lnTo>
                    <a:pt x="948461" y="2521039"/>
                  </a:lnTo>
                  <a:lnTo>
                    <a:pt x="911707" y="2529230"/>
                  </a:lnTo>
                  <a:lnTo>
                    <a:pt x="865632" y="2532380"/>
                  </a:lnTo>
                  <a:lnTo>
                    <a:pt x="819543" y="2529230"/>
                  </a:lnTo>
                  <a:lnTo>
                    <a:pt x="782789" y="2521039"/>
                  </a:lnTo>
                  <a:lnTo>
                    <a:pt x="758469" y="2509723"/>
                  </a:lnTo>
                  <a:lnTo>
                    <a:pt x="749681" y="2497201"/>
                  </a:lnTo>
                  <a:lnTo>
                    <a:pt x="749681" y="2259457"/>
                  </a:lnTo>
                  <a:lnTo>
                    <a:pt x="770915" y="2270785"/>
                  </a:lnTo>
                  <a:lnTo>
                    <a:pt x="799045" y="2278977"/>
                  </a:lnTo>
                  <a:lnTo>
                    <a:pt x="831507" y="2283942"/>
                  </a:lnTo>
                  <a:lnTo>
                    <a:pt x="865759" y="2285619"/>
                  </a:lnTo>
                  <a:lnTo>
                    <a:pt x="899883" y="2283968"/>
                  </a:lnTo>
                  <a:lnTo>
                    <a:pt x="932243" y="2279053"/>
                  </a:lnTo>
                  <a:lnTo>
                    <a:pt x="953439" y="2272919"/>
                  </a:lnTo>
                  <a:lnTo>
                    <a:pt x="960297" y="2270950"/>
                  </a:lnTo>
                  <a:lnTo>
                    <a:pt x="981583" y="2259711"/>
                  </a:lnTo>
                  <a:lnTo>
                    <a:pt x="981583" y="2237105"/>
                  </a:lnTo>
                  <a:lnTo>
                    <a:pt x="973074" y="2249830"/>
                  </a:lnTo>
                  <a:lnTo>
                    <a:pt x="949236" y="2261349"/>
                  </a:lnTo>
                  <a:lnTo>
                    <a:pt x="912622" y="2269706"/>
                  </a:lnTo>
                  <a:lnTo>
                    <a:pt x="865759" y="2272919"/>
                  </a:lnTo>
                  <a:lnTo>
                    <a:pt x="818908" y="2269706"/>
                  </a:lnTo>
                  <a:lnTo>
                    <a:pt x="782332" y="2261349"/>
                  </a:lnTo>
                  <a:lnTo>
                    <a:pt x="778433" y="2259457"/>
                  </a:lnTo>
                  <a:lnTo>
                    <a:pt x="758545" y="2249830"/>
                  </a:lnTo>
                  <a:lnTo>
                    <a:pt x="750062" y="2237105"/>
                  </a:lnTo>
                  <a:lnTo>
                    <a:pt x="758545" y="2224316"/>
                  </a:lnTo>
                  <a:lnTo>
                    <a:pt x="782332" y="2212759"/>
                  </a:lnTo>
                  <a:lnTo>
                    <a:pt x="818908" y="2204389"/>
                  </a:lnTo>
                  <a:lnTo>
                    <a:pt x="865759" y="2201164"/>
                  </a:lnTo>
                  <a:lnTo>
                    <a:pt x="912622" y="2204389"/>
                  </a:lnTo>
                  <a:lnTo>
                    <a:pt x="949236" y="2212759"/>
                  </a:lnTo>
                  <a:lnTo>
                    <a:pt x="973074" y="2224316"/>
                  </a:lnTo>
                  <a:lnTo>
                    <a:pt x="981583" y="2237105"/>
                  </a:lnTo>
                  <a:lnTo>
                    <a:pt x="981583" y="2215057"/>
                  </a:lnTo>
                  <a:lnTo>
                    <a:pt x="954455" y="2201164"/>
                  </a:lnTo>
                  <a:lnTo>
                    <a:pt x="953985" y="2200935"/>
                  </a:lnTo>
                  <a:lnTo>
                    <a:pt x="912444" y="2191626"/>
                  </a:lnTo>
                  <a:lnTo>
                    <a:pt x="865759" y="2188464"/>
                  </a:lnTo>
                  <a:lnTo>
                    <a:pt x="819061" y="2191626"/>
                  </a:lnTo>
                  <a:lnTo>
                    <a:pt x="777519" y="2200935"/>
                  </a:lnTo>
                  <a:lnTo>
                    <a:pt x="747737" y="2216175"/>
                  </a:lnTo>
                  <a:lnTo>
                    <a:pt x="736346" y="2237105"/>
                  </a:lnTo>
                  <a:lnTo>
                    <a:pt x="736346" y="2237232"/>
                  </a:lnTo>
                  <a:lnTo>
                    <a:pt x="736092" y="2237232"/>
                  </a:lnTo>
                  <a:lnTo>
                    <a:pt x="736092" y="2497201"/>
                  </a:lnTo>
                  <a:lnTo>
                    <a:pt x="747509" y="2517813"/>
                  </a:lnTo>
                  <a:lnTo>
                    <a:pt x="777328" y="2532811"/>
                  </a:lnTo>
                  <a:lnTo>
                    <a:pt x="818921" y="2541981"/>
                  </a:lnTo>
                  <a:lnTo>
                    <a:pt x="865632" y="2545080"/>
                  </a:lnTo>
                  <a:lnTo>
                    <a:pt x="912329" y="2541981"/>
                  </a:lnTo>
                  <a:lnTo>
                    <a:pt x="953922" y="2532811"/>
                  </a:lnTo>
                  <a:lnTo>
                    <a:pt x="954773" y="2532380"/>
                  </a:lnTo>
                  <a:lnTo>
                    <a:pt x="983742" y="2517813"/>
                  </a:lnTo>
                  <a:lnTo>
                    <a:pt x="995172" y="2497201"/>
                  </a:lnTo>
                  <a:lnTo>
                    <a:pt x="995172" y="2259711"/>
                  </a:lnTo>
                  <a:lnTo>
                    <a:pt x="995172" y="2237105"/>
                  </a:lnTo>
                  <a:close/>
                </a:path>
                <a:path w="3071495" h="2545079">
                  <a:moveTo>
                    <a:pt x="1015492" y="89662"/>
                  </a:moveTo>
                  <a:lnTo>
                    <a:pt x="995045" y="89662"/>
                  </a:lnTo>
                  <a:lnTo>
                    <a:pt x="995045" y="70485"/>
                  </a:lnTo>
                  <a:lnTo>
                    <a:pt x="981456" y="70485"/>
                  </a:lnTo>
                  <a:lnTo>
                    <a:pt x="981456" y="89662"/>
                  </a:lnTo>
                  <a:lnTo>
                    <a:pt x="960882" y="89662"/>
                  </a:lnTo>
                  <a:lnTo>
                    <a:pt x="960882" y="102489"/>
                  </a:lnTo>
                  <a:lnTo>
                    <a:pt x="981456" y="102489"/>
                  </a:lnTo>
                  <a:lnTo>
                    <a:pt x="981456" y="121793"/>
                  </a:lnTo>
                  <a:lnTo>
                    <a:pt x="995045" y="121793"/>
                  </a:lnTo>
                  <a:lnTo>
                    <a:pt x="995045" y="102489"/>
                  </a:lnTo>
                  <a:lnTo>
                    <a:pt x="1015492" y="102489"/>
                  </a:lnTo>
                  <a:lnTo>
                    <a:pt x="1015492" y="89662"/>
                  </a:lnTo>
                  <a:close/>
                </a:path>
                <a:path w="3071495" h="2545079">
                  <a:moveTo>
                    <a:pt x="1062228" y="230124"/>
                  </a:moveTo>
                  <a:lnTo>
                    <a:pt x="1059180" y="227203"/>
                  </a:lnTo>
                  <a:lnTo>
                    <a:pt x="1055370" y="227203"/>
                  </a:lnTo>
                  <a:lnTo>
                    <a:pt x="1021842" y="219163"/>
                  </a:lnTo>
                  <a:lnTo>
                    <a:pt x="1021842" y="233680"/>
                  </a:lnTo>
                  <a:lnTo>
                    <a:pt x="997915" y="245618"/>
                  </a:lnTo>
                  <a:lnTo>
                    <a:pt x="976388" y="262318"/>
                  </a:lnTo>
                  <a:lnTo>
                    <a:pt x="958596" y="282549"/>
                  </a:lnTo>
                  <a:lnTo>
                    <a:pt x="945896" y="305054"/>
                  </a:lnTo>
                  <a:lnTo>
                    <a:pt x="933107" y="282549"/>
                  </a:lnTo>
                  <a:lnTo>
                    <a:pt x="915289" y="262318"/>
                  </a:lnTo>
                  <a:lnTo>
                    <a:pt x="893737" y="245618"/>
                  </a:lnTo>
                  <a:lnTo>
                    <a:pt x="869823" y="233680"/>
                  </a:lnTo>
                  <a:lnTo>
                    <a:pt x="893737" y="221678"/>
                  </a:lnTo>
                  <a:lnTo>
                    <a:pt x="915276" y="204952"/>
                  </a:lnTo>
                  <a:lnTo>
                    <a:pt x="933107" y="184746"/>
                  </a:lnTo>
                  <a:lnTo>
                    <a:pt x="945896" y="162306"/>
                  </a:lnTo>
                  <a:lnTo>
                    <a:pt x="958596" y="184746"/>
                  </a:lnTo>
                  <a:lnTo>
                    <a:pt x="976388" y="204952"/>
                  </a:lnTo>
                  <a:lnTo>
                    <a:pt x="997915" y="221678"/>
                  </a:lnTo>
                  <a:lnTo>
                    <a:pt x="1021842" y="233680"/>
                  </a:lnTo>
                  <a:lnTo>
                    <a:pt x="1021842" y="219163"/>
                  </a:lnTo>
                  <a:lnTo>
                    <a:pt x="1019060" y="218490"/>
                  </a:lnTo>
                  <a:lnTo>
                    <a:pt x="985989" y="195922"/>
                  </a:lnTo>
                  <a:lnTo>
                    <a:pt x="961923" y="164896"/>
                  </a:lnTo>
                  <a:lnTo>
                    <a:pt x="961212" y="162306"/>
                  </a:lnTo>
                  <a:lnTo>
                    <a:pt x="952627" y="130810"/>
                  </a:lnTo>
                  <a:lnTo>
                    <a:pt x="952627" y="127254"/>
                  </a:lnTo>
                  <a:lnTo>
                    <a:pt x="949579" y="124333"/>
                  </a:lnTo>
                  <a:lnTo>
                    <a:pt x="942086" y="124333"/>
                  </a:lnTo>
                  <a:lnTo>
                    <a:pt x="939038" y="127254"/>
                  </a:lnTo>
                  <a:lnTo>
                    <a:pt x="939038" y="130810"/>
                  </a:lnTo>
                  <a:lnTo>
                    <a:pt x="929728" y="164896"/>
                  </a:lnTo>
                  <a:lnTo>
                    <a:pt x="905662" y="195922"/>
                  </a:lnTo>
                  <a:lnTo>
                    <a:pt x="872591" y="218490"/>
                  </a:lnTo>
                  <a:lnTo>
                    <a:pt x="836295" y="227203"/>
                  </a:lnTo>
                  <a:lnTo>
                    <a:pt x="832612" y="227203"/>
                  </a:lnTo>
                  <a:lnTo>
                    <a:pt x="829437" y="230124"/>
                  </a:lnTo>
                  <a:lnTo>
                    <a:pt x="829437" y="237236"/>
                  </a:lnTo>
                  <a:lnTo>
                    <a:pt x="832612" y="240030"/>
                  </a:lnTo>
                  <a:lnTo>
                    <a:pt x="836295" y="240030"/>
                  </a:lnTo>
                  <a:lnTo>
                    <a:pt x="872591" y="248780"/>
                  </a:lnTo>
                  <a:lnTo>
                    <a:pt x="905662" y="271386"/>
                  </a:lnTo>
                  <a:lnTo>
                    <a:pt x="929728" y="302450"/>
                  </a:lnTo>
                  <a:lnTo>
                    <a:pt x="939038" y="336550"/>
                  </a:lnTo>
                  <a:lnTo>
                    <a:pt x="939038" y="339979"/>
                  </a:lnTo>
                  <a:lnTo>
                    <a:pt x="942086" y="342900"/>
                  </a:lnTo>
                  <a:lnTo>
                    <a:pt x="949579" y="342900"/>
                  </a:lnTo>
                  <a:lnTo>
                    <a:pt x="952627" y="339979"/>
                  </a:lnTo>
                  <a:lnTo>
                    <a:pt x="952627" y="336550"/>
                  </a:lnTo>
                  <a:lnTo>
                    <a:pt x="961212" y="305054"/>
                  </a:lnTo>
                  <a:lnTo>
                    <a:pt x="961923" y="302450"/>
                  </a:lnTo>
                  <a:lnTo>
                    <a:pt x="985989" y="271386"/>
                  </a:lnTo>
                  <a:lnTo>
                    <a:pt x="1019060" y="248780"/>
                  </a:lnTo>
                  <a:lnTo>
                    <a:pt x="1055370" y="240030"/>
                  </a:lnTo>
                  <a:lnTo>
                    <a:pt x="1059192" y="240030"/>
                  </a:lnTo>
                  <a:lnTo>
                    <a:pt x="1062228" y="237236"/>
                  </a:lnTo>
                  <a:lnTo>
                    <a:pt x="1062228" y="230124"/>
                  </a:lnTo>
                  <a:close/>
                </a:path>
                <a:path w="3071495" h="2545079">
                  <a:moveTo>
                    <a:pt x="2153412" y="181610"/>
                  </a:moveTo>
                  <a:lnTo>
                    <a:pt x="2119249" y="181610"/>
                  </a:lnTo>
                  <a:lnTo>
                    <a:pt x="2119249" y="149860"/>
                  </a:lnTo>
                  <a:lnTo>
                    <a:pt x="2105660" y="149860"/>
                  </a:lnTo>
                  <a:lnTo>
                    <a:pt x="2105660" y="181610"/>
                  </a:lnTo>
                  <a:lnTo>
                    <a:pt x="2071497" y="181610"/>
                  </a:lnTo>
                  <a:lnTo>
                    <a:pt x="2071497" y="194310"/>
                  </a:lnTo>
                  <a:lnTo>
                    <a:pt x="2105660" y="194310"/>
                  </a:lnTo>
                  <a:lnTo>
                    <a:pt x="2105660" y="226060"/>
                  </a:lnTo>
                  <a:lnTo>
                    <a:pt x="2119249" y="226060"/>
                  </a:lnTo>
                  <a:lnTo>
                    <a:pt x="2119249" y="194310"/>
                  </a:lnTo>
                  <a:lnTo>
                    <a:pt x="2153412" y="194310"/>
                  </a:lnTo>
                  <a:lnTo>
                    <a:pt x="2153412" y="181610"/>
                  </a:lnTo>
                  <a:close/>
                </a:path>
                <a:path w="3071495" h="2545079">
                  <a:moveTo>
                    <a:pt x="2394204" y="2323084"/>
                  </a:moveTo>
                  <a:lnTo>
                    <a:pt x="2392934" y="2320925"/>
                  </a:lnTo>
                  <a:lnTo>
                    <a:pt x="2380615" y="2314346"/>
                  </a:lnTo>
                  <a:lnTo>
                    <a:pt x="2380615" y="2329053"/>
                  </a:lnTo>
                  <a:lnTo>
                    <a:pt x="2380615" y="2397125"/>
                  </a:lnTo>
                  <a:lnTo>
                    <a:pt x="2367597" y="2390140"/>
                  </a:lnTo>
                  <a:lnTo>
                    <a:pt x="2353653" y="2382647"/>
                  </a:lnTo>
                  <a:lnTo>
                    <a:pt x="2346325" y="2378710"/>
                  </a:lnTo>
                  <a:lnTo>
                    <a:pt x="2346579" y="2377186"/>
                  </a:lnTo>
                  <a:lnTo>
                    <a:pt x="2346579" y="2376297"/>
                  </a:lnTo>
                  <a:lnTo>
                    <a:pt x="2332990" y="2358529"/>
                  </a:lnTo>
                  <a:lnTo>
                    <a:pt x="2332990" y="2372868"/>
                  </a:lnTo>
                  <a:lnTo>
                    <a:pt x="2332990" y="2379853"/>
                  </a:lnTo>
                  <a:lnTo>
                    <a:pt x="2329942" y="2382647"/>
                  </a:lnTo>
                  <a:lnTo>
                    <a:pt x="2322449" y="2382647"/>
                  </a:lnTo>
                  <a:lnTo>
                    <a:pt x="2319401" y="2379853"/>
                  </a:lnTo>
                  <a:lnTo>
                    <a:pt x="2319401" y="2372868"/>
                  </a:lnTo>
                  <a:lnTo>
                    <a:pt x="2322449" y="2369947"/>
                  </a:lnTo>
                  <a:lnTo>
                    <a:pt x="2329942" y="2369947"/>
                  </a:lnTo>
                  <a:lnTo>
                    <a:pt x="2332990" y="2372868"/>
                  </a:lnTo>
                  <a:lnTo>
                    <a:pt x="2332990" y="2358529"/>
                  </a:lnTo>
                  <a:lnTo>
                    <a:pt x="2305812" y="2376297"/>
                  </a:lnTo>
                  <a:lnTo>
                    <a:pt x="2307412" y="2383752"/>
                  </a:lnTo>
                  <a:lnTo>
                    <a:pt x="2311793" y="2389848"/>
                  </a:lnTo>
                  <a:lnTo>
                    <a:pt x="2318283" y="2393962"/>
                  </a:lnTo>
                  <a:lnTo>
                    <a:pt x="2326259" y="2395474"/>
                  </a:lnTo>
                  <a:lnTo>
                    <a:pt x="2331593" y="2395474"/>
                  </a:lnTo>
                  <a:lnTo>
                    <a:pt x="2336546" y="2393442"/>
                  </a:lnTo>
                  <a:lnTo>
                    <a:pt x="2340229" y="2390140"/>
                  </a:lnTo>
                  <a:lnTo>
                    <a:pt x="2372995" y="2407793"/>
                  </a:lnTo>
                  <a:lnTo>
                    <a:pt x="2343531" y="2421636"/>
                  </a:lnTo>
                  <a:lnTo>
                    <a:pt x="2341245" y="2422652"/>
                  </a:lnTo>
                  <a:lnTo>
                    <a:pt x="2339848" y="2424938"/>
                  </a:lnTo>
                  <a:lnTo>
                    <a:pt x="2339848" y="2481072"/>
                  </a:lnTo>
                  <a:lnTo>
                    <a:pt x="2258060" y="2528189"/>
                  </a:lnTo>
                  <a:lnTo>
                    <a:pt x="2238095" y="2517521"/>
                  </a:lnTo>
                  <a:lnTo>
                    <a:pt x="2217420" y="2506472"/>
                  </a:lnTo>
                  <a:lnTo>
                    <a:pt x="2217420" y="2465578"/>
                  </a:lnTo>
                  <a:lnTo>
                    <a:pt x="2252599" y="2465578"/>
                  </a:lnTo>
                  <a:lnTo>
                    <a:pt x="2255393" y="2472944"/>
                  </a:lnTo>
                  <a:lnTo>
                    <a:pt x="2262886" y="2478278"/>
                  </a:lnTo>
                  <a:lnTo>
                    <a:pt x="2271776" y="2478278"/>
                  </a:lnTo>
                  <a:lnTo>
                    <a:pt x="2279739" y="2476792"/>
                  </a:lnTo>
                  <a:lnTo>
                    <a:pt x="2286228" y="2472715"/>
                  </a:lnTo>
                  <a:lnTo>
                    <a:pt x="2290610" y="2466657"/>
                  </a:lnTo>
                  <a:lnTo>
                    <a:pt x="2292223" y="2459228"/>
                  </a:lnTo>
                  <a:lnTo>
                    <a:pt x="2290610" y="2451785"/>
                  </a:lnTo>
                  <a:lnTo>
                    <a:pt x="2286228" y="2445689"/>
                  </a:lnTo>
                  <a:lnTo>
                    <a:pt x="2279739" y="2441575"/>
                  </a:lnTo>
                  <a:lnTo>
                    <a:pt x="2278634" y="2441371"/>
                  </a:lnTo>
                  <a:lnTo>
                    <a:pt x="2278634" y="2455672"/>
                  </a:lnTo>
                  <a:lnTo>
                    <a:pt x="2278634" y="2462657"/>
                  </a:lnTo>
                  <a:lnTo>
                    <a:pt x="2275586" y="2465578"/>
                  </a:lnTo>
                  <a:lnTo>
                    <a:pt x="2268093" y="2465578"/>
                  </a:lnTo>
                  <a:lnTo>
                    <a:pt x="2265045" y="2462657"/>
                  </a:lnTo>
                  <a:lnTo>
                    <a:pt x="2265045" y="2455672"/>
                  </a:lnTo>
                  <a:lnTo>
                    <a:pt x="2268093" y="2452751"/>
                  </a:lnTo>
                  <a:lnTo>
                    <a:pt x="2275586" y="2452751"/>
                  </a:lnTo>
                  <a:lnTo>
                    <a:pt x="2278634" y="2455672"/>
                  </a:lnTo>
                  <a:lnTo>
                    <a:pt x="2278634" y="2441371"/>
                  </a:lnTo>
                  <a:lnTo>
                    <a:pt x="2271776" y="2440051"/>
                  </a:lnTo>
                  <a:lnTo>
                    <a:pt x="2262886" y="2440051"/>
                  </a:lnTo>
                  <a:lnTo>
                    <a:pt x="2255393" y="2445385"/>
                  </a:lnTo>
                  <a:lnTo>
                    <a:pt x="2252599" y="2452751"/>
                  </a:lnTo>
                  <a:lnTo>
                    <a:pt x="2217420" y="2452751"/>
                  </a:lnTo>
                  <a:lnTo>
                    <a:pt x="2217420" y="2402078"/>
                  </a:lnTo>
                  <a:lnTo>
                    <a:pt x="2217420" y="2361311"/>
                  </a:lnTo>
                  <a:lnTo>
                    <a:pt x="2216150" y="2359279"/>
                  </a:lnTo>
                  <a:lnTo>
                    <a:pt x="2180082" y="2338959"/>
                  </a:lnTo>
                  <a:lnTo>
                    <a:pt x="2173097" y="2349881"/>
                  </a:lnTo>
                  <a:lnTo>
                    <a:pt x="2203831" y="2367153"/>
                  </a:lnTo>
                  <a:lnTo>
                    <a:pt x="2203831" y="2385949"/>
                  </a:lnTo>
                  <a:lnTo>
                    <a:pt x="2203831" y="2402078"/>
                  </a:lnTo>
                  <a:lnTo>
                    <a:pt x="2203831" y="2506472"/>
                  </a:lnTo>
                  <a:lnTo>
                    <a:pt x="2163064" y="2528189"/>
                  </a:lnTo>
                  <a:lnTo>
                    <a:pt x="2141601" y="2515870"/>
                  </a:lnTo>
                  <a:lnTo>
                    <a:pt x="2152396" y="2508631"/>
                  </a:lnTo>
                  <a:lnTo>
                    <a:pt x="2180463" y="2489835"/>
                  </a:lnTo>
                  <a:lnTo>
                    <a:pt x="2172589" y="2479548"/>
                  </a:lnTo>
                  <a:lnTo>
                    <a:pt x="2129028" y="2508631"/>
                  </a:lnTo>
                  <a:lnTo>
                    <a:pt x="2081403" y="2481072"/>
                  </a:lnTo>
                  <a:lnTo>
                    <a:pt x="2081403" y="2430907"/>
                  </a:lnTo>
                  <a:lnTo>
                    <a:pt x="2100529" y="2420112"/>
                  </a:lnTo>
                  <a:lnTo>
                    <a:pt x="2112010" y="2413635"/>
                  </a:lnTo>
                  <a:lnTo>
                    <a:pt x="2105025" y="2402713"/>
                  </a:lnTo>
                  <a:lnTo>
                    <a:pt x="2074291" y="2420112"/>
                  </a:lnTo>
                  <a:lnTo>
                    <a:pt x="2040509" y="2404237"/>
                  </a:lnTo>
                  <a:lnTo>
                    <a:pt x="2040509" y="2367534"/>
                  </a:lnTo>
                  <a:lnTo>
                    <a:pt x="2070823" y="2353310"/>
                  </a:lnTo>
                  <a:lnTo>
                    <a:pt x="2077593" y="2350135"/>
                  </a:lnTo>
                  <a:lnTo>
                    <a:pt x="2071497" y="2338705"/>
                  </a:lnTo>
                  <a:lnTo>
                    <a:pt x="2040509" y="2353310"/>
                  </a:lnTo>
                  <a:lnTo>
                    <a:pt x="2040509" y="2329053"/>
                  </a:lnTo>
                  <a:lnTo>
                    <a:pt x="2081022" y="2307336"/>
                  </a:lnTo>
                  <a:lnTo>
                    <a:pt x="2115312" y="2328672"/>
                  </a:lnTo>
                  <a:lnTo>
                    <a:pt x="2115312" y="2360295"/>
                  </a:lnTo>
                  <a:lnTo>
                    <a:pt x="2077593" y="2383790"/>
                  </a:lnTo>
                  <a:lnTo>
                    <a:pt x="2085086" y="2394331"/>
                  </a:lnTo>
                  <a:lnTo>
                    <a:pt x="2121916" y="2371471"/>
                  </a:lnTo>
                  <a:lnTo>
                    <a:pt x="2149348" y="2392172"/>
                  </a:lnTo>
                  <a:lnTo>
                    <a:pt x="2149348" y="2425192"/>
                  </a:lnTo>
                  <a:lnTo>
                    <a:pt x="2117979" y="2447798"/>
                  </a:lnTo>
                  <a:lnTo>
                    <a:pt x="2126361" y="2457831"/>
                  </a:lnTo>
                  <a:lnTo>
                    <a:pt x="2185301" y="2415413"/>
                  </a:lnTo>
                  <a:lnTo>
                    <a:pt x="2203831" y="2402078"/>
                  </a:lnTo>
                  <a:lnTo>
                    <a:pt x="2203831" y="2385949"/>
                  </a:lnTo>
                  <a:lnTo>
                    <a:pt x="2162937" y="2415413"/>
                  </a:lnTo>
                  <a:lnTo>
                    <a:pt x="2162937" y="2387092"/>
                  </a:lnTo>
                  <a:lnTo>
                    <a:pt x="2162048" y="2385314"/>
                  </a:lnTo>
                  <a:lnTo>
                    <a:pt x="2159978" y="2383752"/>
                  </a:lnTo>
                  <a:lnTo>
                    <a:pt x="2143531" y="2371471"/>
                  </a:lnTo>
                  <a:lnTo>
                    <a:pt x="2128901" y="2360549"/>
                  </a:lnTo>
                  <a:lnTo>
                    <a:pt x="2128901" y="2328799"/>
                  </a:lnTo>
                  <a:lnTo>
                    <a:pt x="2146795" y="2317623"/>
                  </a:lnTo>
                  <a:lnTo>
                    <a:pt x="2166747" y="2305177"/>
                  </a:lnTo>
                  <a:lnTo>
                    <a:pt x="2168652" y="2304034"/>
                  </a:lnTo>
                  <a:lnTo>
                    <a:pt x="2169718" y="2302129"/>
                  </a:lnTo>
                  <a:lnTo>
                    <a:pt x="2169795" y="2261616"/>
                  </a:lnTo>
                  <a:lnTo>
                    <a:pt x="2156206" y="2261616"/>
                  </a:lnTo>
                  <a:lnTo>
                    <a:pt x="2156206" y="2296414"/>
                  </a:lnTo>
                  <a:lnTo>
                    <a:pt x="2122170" y="2317623"/>
                  </a:lnTo>
                  <a:lnTo>
                    <a:pt x="2105660" y="2307336"/>
                  </a:lnTo>
                  <a:lnTo>
                    <a:pt x="2088134" y="2296414"/>
                  </a:lnTo>
                  <a:lnTo>
                    <a:pt x="2088134" y="2246122"/>
                  </a:lnTo>
                  <a:lnTo>
                    <a:pt x="2122170" y="2227580"/>
                  </a:lnTo>
                  <a:lnTo>
                    <a:pt x="2122170" y="2280793"/>
                  </a:lnTo>
                  <a:lnTo>
                    <a:pt x="2135759" y="2280793"/>
                  </a:lnTo>
                  <a:lnTo>
                    <a:pt x="2135759" y="2227580"/>
                  </a:lnTo>
                  <a:lnTo>
                    <a:pt x="2135759" y="2220087"/>
                  </a:lnTo>
                  <a:lnTo>
                    <a:pt x="2162937" y="2205228"/>
                  </a:lnTo>
                  <a:lnTo>
                    <a:pt x="2203704" y="2227326"/>
                  </a:lnTo>
                  <a:lnTo>
                    <a:pt x="2203831" y="2308479"/>
                  </a:lnTo>
                  <a:lnTo>
                    <a:pt x="2205101" y="2310638"/>
                  </a:lnTo>
                  <a:lnTo>
                    <a:pt x="2251710" y="2335530"/>
                  </a:lnTo>
                  <a:lnTo>
                    <a:pt x="2251583" y="2336419"/>
                  </a:lnTo>
                  <a:lnTo>
                    <a:pt x="2251329" y="2337181"/>
                  </a:lnTo>
                  <a:lnTo>
                    <a:pt x="2251329" y="2338070"/>
                  </a:lnTo>
                  <a:lnTo>
                    <a:pt x="2252929" y="2345525"/>
                  </a:lnTo>
                  <a:lnTo>
                    <a:pt x="2257310" y="2351621"/>
                  </a:lnTo>
                  <a:lnTo>
                    <a:pt x="2263800" y="2355735"/>
                  </a:lnTo>
                  <a:lnTo>
                    <a:pt x="2271776" y="2357247"/>
                  </a:lnTo>
                  <a:lnTo>
                    <a:pt x="2279739" y="2355735"/>
                  </a:lnTo>
                  <a:lnTo>
                    <a:pt x="2286228" y="2351621"/>
                  </a:lnTo>
                  <a:lnTo>
                    <a:pt x="2290610" y="2345525"/>
                  </a:lnTo>
                  <a:lnTo>
                    <a:pt x="2290851" y="2344420"/>
                  </a:lnTo>
                  <a:lnTo>
                    <a:pt x="2292223" y="2338070"/>
                  </a:lnTo>
                  <a:lnTo>
                    <a:pt x="2290838" y="2331720"/>
                  </a:lnTo>
                  <a:lnTo>
                    <a:pt x="2290610" y="2330653"/>
                  </a:lnTo>
                  <a:lnTo>
                    <a:pt x="2286228" y="2324595"/>
                  </a:lnTo>
                  <a:lnTo>
                    <a:pt x="2285644" y="2324227"/>
                  </a:lnTo>
                  <a:lnTo>
                    <a:pt x="2279739" y="2320518"/>
                  </a:lnTo>
                  <a:lnTo>
                    <a:pt x="2278634" y="2320315"/>
                  </a:lnTo>
                  <a:lnTo>
                    <a:pt x="2278634" y="2334641"/>
                  </a:lnTo>
                  <a:lnTo>
                    <a:pt x="2278634" y="2341626"/>
                  </a:lnTo>
                  <a:lnTo>
                    <a:pt x="2275586" y="2344420"/>
                  </a:lnTo>
                  <a:lnTo>
                    <a:pt x="2268093" y="2344420"/>
                  </a:lnTo>
                  <a:lnTo>
                    <a:pt x="2265045" y="2341626"/>
                  </a:lnTo>
                  <a:lnTo>
                    <a:pt x="2265045" y="2334641"/>
                  </a:lnTo>
                  <a:lnTo>
                    <a:pt x="2268093" y="2331720"/>
                  </a:lnTo>
                  <a:lnTo>
                    <a:pt x="2275586" y="2331720"/>
                  </a:lnTo>
                  <a:lnTo>
                    <a:pt x="2278634" y="2334641"/>
                  </a:lnTo>
                  <a:lnTo>
                    <a:pt x="2278634" y="2320315"/>
                  </a:lnTo>
                  <a:lnTo>
                    <a:pt x="2271776" y="2319020"/>
                  </a:lnTo>
                  <a:lnTo>
                    <a:pt x="2266442" y="2319020"/>
                  </a:lnTo>
                  <a:lnTo>
                    <a:pt x="2261489" y="2320925"/>
                  </a:lnTo>
                  <a:lnTo>
                    <a:pt x="2257806" y="2324227"/>
                  </a:lnTo>
                  <a:lnTo>
                    <a:pt x="2217420" y="2302510"/>
                  </a:lnTo>
                  <a:lnTo>
                    <a:pt x="2217420" y="2227326"/>
                  </a:lnTo>
                  <a:lnTo>
                    <a:pt x="2237790" y="2216277"/>
                  </a:lnTo>
                  <a:lnTo>
                    <a:pt x="2257933" y="2205355"/>
                  </a:lnTo>
                  <a:lnTo>
                    <a:pt x="2332990" y="2252345"/>
                  </a:lnTo>
                  <a:lnTo>
                    <a:pt x="2332990" y="2267966"/>
                  </a:lnTo>
                  <a:lnTo>
                    <a:pt x="2318385" y="2267966"/>
                  </a:lnTo>
                  <a:lnTo>
                    <a:pt x="2315464" y="2260600"/>
                  </a:lnTo>
                  <a:lnTo>
                    <a:pt x="2307971" y="2255393"/>
                  </a:lnTo>
                  <a:lnTo>
                    <a:pt x="2306066" y="2255393"/>
                  </a:lnTo>
                  <a:lnTo>
                    <a:pt x="2306066" y="2271014"/>
                  </a:lnTo>
                  <a:lnTo>
                    <a:pt x="2306066" y="2278126"/>
                  </a:lnTo>
                  <a:lnTo>
                    <a:pt x="2302891" y="2281047"/>
                  </a:lnTo>
                  <a:lnTo>
                    <a:pt x="2295271" y="2281047"/>
                  </a:lnTo>
                  <a:lnTo>
                    <a:pt x="2292223" y="2278126"/>
                  </a:lnTo>
                  <a:lnTo>
                    <a:pt x="2292223" y="2271014"/>
                  </a:lnTo>
                  <a:lnTo>
                    <a:pt x="2295271" y="2268093"/>
                  </a:lnTo>
                  <a:lnTo>
                    <a:pt x="2302891" y="2268093"/>
                  </a:lnTo>
                  <a:lnTo>
                    <a:pt x="2306066" y="2271014"/>
                  </a:lnTo>
                  <a:lnTo>
                    <a:pt x="2306066" y="2255393"/>
                  </a:lnTo>
                  <a:lnTo>
                    <a:pt x="2299081" y="2255393"/>
                  </a:lnTo>
                  <a:lnTo>
                    <a:pt x="2291105" y="2256917"/>
                  </a:lnTo>
                  <a:lnTo>
                    <a:pt x="2284615" y="2261031"/>
                  </a:lnTo>
                  <a:lnTo>
                    <a:pt x="2280234" y="2267127"/>
                  </a:lnTo>
                  <a:lnTo>
                    <a:pt x="2278634" y="2274570"/>
                  </a:lnTo>
                  <a:lnTo>
                    <a:pt x="2280234" y="2282025"/>
                  </a:lnTo>
                  <a:lnTo>
                    <a:pt x="2284615" y="2288121"/>
                  </a:lnTo>
                  <a:lnTo>
                    <a:pt x="2291105" y="2292235"/>
                  </a:lnTo>
                  <a:lnTo>
                    <a:pt x="2299081" y="2293747"/>
                  </a:lnTo>
                  <a:lnTo>
                    <a:pt x="2308098" y="2293747"/>
                  </a:lnTo>
                  <a:lnTo>
                    <a:pt x="2315845" y="2288286"/>
                  </a:lnTo>
                  <a:lnTo>
                    <a:pt x="2318410" y="2281047"/>
                  </a:lnTo>
                  <a:lnTo>
                    <a:pt x="2318512" y="2280793"/>
                  </a:lnTo>
                  <a:lnTo>
                    <a:pt x="2332990" y="2280793"/>
                  </a:lnTo>
                  <a:lnTo>
                    <a:pt x="2332990" y="2302129"/>
                  </a:lnTo>
                  <a:lnTo>
                    <a:pt x="2334260" y="2304288"/>
                  </a:lnTo>
                  <a:lnTo>
                    <a:pt x="2380615" y="2329053"/>
                  </a:lnTo>
                  <a:lnTo>
                    <a:pt x="2380615" y="2314346"/>
                  </a:lnTo>
                  <a:lnTo>
                    <a:pt x="2346579" y="2296160"/>
                  </a:lnTo>
                  <a:lnTo>
                    <a:pt x="2346579" y="2280793"/>
                  </a:lnTo>
                  <a:lnTo>
                    <a:pt x="2346579" y="2268093"/>
                  </a:lnTo>
                  <a:lnTo>
                    <a:pt x="2346579" y="2267966"/>
                  </a:lnTo>
                  <a:lnTo>
                    <a:pt x="2346579" y="2246757"/>
                  </a:lnTo>
                  <a:lnTo>
                    <a:pt x="2345436" y="2244725"/>
                  </a:lnTo>
                  <a:lnTo>
                    <a:pt x="2343531" y="2243582"/>
                  </a:lnTo>
                  <a:lnTo>
                    <a:pt x="2282469" y="2205355"/>
                  </a:lnTo>
                  <a:lnTo>
                    <a:pt x="2261997" y="2192528"/>
                  </a:lnTo>
                  <a:lnTo>
                    <a:pt x="2259838" y="2191258"/>
                  </a:lnTo>
                  <a:lnTo>
                    <a:pt x="2257044" y="2191131"/>
                  </a:lnTo>
                  <a:lnTo>
                    <a:pt x="2254758" y="2192401"/>
                  </a:lnTo>
                  <a:lnTo>
                    <a:pt x="2210562" y="2216277"/>
                  </a:lnTo>
                  <a:lnTo>
                    <a:pt x="2190102" y="2205228"/>
                  </a:lnTo>
                  <a:lnTo>
                    <a:pt x="2166366" y="2192401"/>
                  </a:lnTo>
                  <a:lnTo>
                    <a:pt x="2164207" y="2191258"/>
                  </a:lnTo>
                  <a:lnTo>
                    <a:pt x="2161667" y="2191258"/>
                  </a:lnTo>
                  <a:lnTo>
                    <a:pt x="2159508" y="2192401"/>
                  </a:lnTo>
                  <a:lnTo>
                    <a:pt x="2077974" y="2236978"/>
                  </a:lnTo>
                  <a:lnTo>
                    <a:pt x="2075815" y="2238121"/>
                  </a:lnTo>
                  <a:lnTo>
                    <a:pt x="2074545" y="2240280"/>
                  </a:lnTo>
                  <a:lnTo>
                    <a:pt x="2074545" y="2296160"/>
                  </a:lnTo>
                  <a:lnTo>
                    <a:pt x="2028190" y="2320925"/>
                  </a:lnTo>
                  <a:lnTo>
                    <a:pt x="2026920" y="2323084"/>
                  </a:lnTo>
                  <a:lnTo>
                    <a:pt x="2026920" y="2410587"/>
                  </a:lnTo>
                  <a:lnTo>
                    <a:pt x="2028444" y="2412873"/>
                  </a:lnTo>
                  <a:lnTo>
                    <a:pt x="2030730" y="2413889"/>
                  </a:lnTo>
                  <a:lnTo>
                    <a:pt x="2067687" y="2431288"/>
                  </a:lnTo>
                  <a:lnTo>
                    <a:pt x="2067687" y="2486914"/>
                  </a:lnTo>
                  <a:lnTo>
                    <a:pt x="2068957" y="2488946"/>
                  </a:lnTo>
                  <a:lnTo>
                    <a:pt x="2070989" y="2490089"/>
                  </a:lnTo>
                  <a:lnTo>
                    <a:pt x="2159381" y="2541143"/>
                  </a:lnTo>
                  <a:lnTo>
                    <a:pt x="2160524" y="2541651"/>
                  </a:lnTo>
                  <a:lnTo>
                    <a:pt x="2161667" y="2542032"/>
                  </a:lnTo>
                  <a:lnTo>
                    <a:pt x="2164080" y="2542032"/>
                  </a:lnTo>
                  <a:lnTo>
                    <a:pt x="2165350" y="2541778"/>
                  </a:lnTo>
                  <a:lnTo>
                    <a:pt x="2166366" y="2541143"/>
                  </a:lnTo>
                  <a:lnTo>
                    <a:pt x="2190597" y="2528189"/>
                  </a:lnTo>
                  <a:lnTo>
                    <a:pt x="2210562" y="2517521"/>
                  </a:lnTo>
                  <a:lnTo>
                    <a:pt x="2256917" y="2542286"/>
                  </a:lnTo>
                  <a:lnTo>
                    <a:pt x="2259584" y="2542286"/>
                  </a:lnTo>
                  <a:lnTo>
                    <a:pt x="2261743" y="2541143"/>
                  </a:lnTo>
                  <a:lnTo>
                    <a:pt x="2284158" y="2528189"/>
                  </a:lnTo>
                  <a:lnTo>
                    <a:pt x="2350135" y="2490089"/>
                  </a:lnTo>
                  <a:lnTo>
                    <a:pt x="2352167" y="2488946"/>
                  </a:lnTo>
                  <a:lnTo>
                    <a:pt x="2353437" y="2486914"/>
                  </a:lnTo>
                  <a:lnTo>
                    <a:pt x="2353437" y="2431288"/>
                  </a:lnTo>
                  <a:lnTo>
                    <a:pt x="2390394" y="2413889"/>
                  </a:lnTo>
                  <a:lnTo>
                    <a:pt x="2392807" y="2412873"/>
                  </a:lnTo>
                  <a:lnTo>
                    <a:pt x="2394204" y="2410587"/>
                  </a:lnTo>
                  <a:lnTo>
                    <a:pt x="2394204" y="2397125"/>
                  </a:lnTo>
                  <a:lnTo>
                    <a:pt x="2394204" y="2323084"/>
                  </a:lnTo>
                  <a:close/>
                </a:path>
                <a:path w="3071495" h="2545079">
                  <a:moveTo>
                    <a:pt x="2398801" y="114300"/>
                  </a:moveTo>
                  <a:lnTo>
                    <a:pt x="2395778" y="99060"/>
                  </a:lnTo>
                  <a:lnTo>
                    <a:pt x="2387612" y="87642"/>
                  </a:lnTo>
                  <a:lnTo>
                    <a:pt x="2386711" y="86360"/>
                  </a:lnTo>
                  <a:lnTo>
                    <a:pt x="2385149" y="85344"/>
                  </a:lnTo>
                  <a:lnTo>
                    <a:pt x="2385149" y="114300"/>
                  </a:lnTo>
                  <a:lnTo>
                    <a:pt x="2383129" y="123190"/>
                  </a:lnTo>
                  <a:lnTo>
                    <a:pt x="2377059" y="132092"/>
                  </a:lnTo>
                  <a:lnTo>
                    <a:pt x="2367902" y="137160"/>
                  </a:lnTo>
                  <a:lnTo>
                    <a:pt x="2357488" y="139700"/>
                  </a:lnTo>
                  <a:lnTo>
                    <a:pt x="2347087" y="137160"/>
                  </a:lnTo>
                  <a:lnTo>
                    <a:pt x="2340229" y="133350"/>
                  </a:lnTo>
                  <a:lnTo>
                    <a:pt x="2337943" y="132092"/>
                  </a:lnTo>
                  <a:lnTo>
                    <a:pt x="2335326" y="129540"/>
                  </a:lnTo>
                  <a:lnTo>
                    <a:pt x="2332736" y="127000"/>
                  </a:lnTo>
                  <a:lnTo>
                    <a:pt x="2331212" y="123698"/>
                  </a:lnTo>
                  <a:lnTo>
                    <a:pt x="2331212" y="143510"/>
                  </a:lnTo>
                  <a:lnTo>
                    <a:pt x="2313305" y="175260"/>
                  </a:lnTo>
                  <a:lnTo>
                    <a:pt x="2305558" y="161429"/>
                  </a:lnTo>
                  <a:lnTo>
                    <a:pt x="2305558" y="187960"/>
                  </a:lnTo>
                  <a:lnTo>
                    <a:pt x="2281809" y="231140"/>
                  </a:lnTo>
                  <a:lnTo>
                    <a:pt x="2275332" y="229171"/>
                  </a:lnTo>
                  <a:lnTo>
                    <a:pt x="2275332" y="242570"/>
                  </a:lnTo>
                  <a:lnTo>
                    <a:pt x="2257552" y="273392"/>
                  </a:lnTo>
                  <a:lnTo>
                    <a:pt x="2257552" y="321310"/>
                  </a:lnTo>
                  <a:lnTo>
                    <a:pt x="2257552" y="334010"/>
                  </a:lnTo>
                  <a:lnTo>
                    <a:pt x="2254631" y="341642"/>
                  </a:lnTo>
                  <a:lnTo>
                    <a:pt x="2249424" y="345440"/>
                  </a:lnTo>
                  <a:lnTo>
                    <a:pt x="2244217" y="350520"/>
                  </a:lnTo>
                  <a:lnTo>
                    <a:pt x="2237232" y="353060"/>
                  </a:lnTo>
                  <a:lnTo>
                    <a:pt x="2222500" y="353060"/>
                  </a:lnTo>
                  <a:lnTo>
                    <a:pt x="2215515" y="350520"/>
                  </a:lnTo>
                  <a:lnTo>
                    <a:pt x="2210308" y="345440"/>
                  </a:lnTo>
                  <a:lnTo>
                    <a:pt x="2205101" y="341642"/>
                  </a:lnTo>
                  <a:lnTo>
                    <a:pt x="2202180" y="334010"/>
                  </a:lnTo>
                  <a:lnTo>
                    <a:pt x="2202180" y="321310"/>
                  </a:lnTo>
                  <a:lnTo>
                    <a:pt x="2205101" y="313690"/>
                  </a:lnTo>
                  <a:lnTo>
                    <a:pt x="2215515" y="304800"/>
                  </a:lnTo>
                  <a:lnTo>
                    <a:pt x="2222500" y="302260"/>
                  </a:lnTo>
                  <a:lnTo>
                    <a:pt x="2237232" y="302260"/>
                  </a:lnTo>
                  <a:lnTo>
                    <a:pt x="2244217" y="304800"/>
                  </a:lnTo>
                  <a:lnTo>
                    <a:pt x="2254631" y="313690"/>
                  </a:lnTo>
                  <a:lnTo>
                    <a:pt x="2257552" y="321310"/>
                  </a:lnTo>
                  <a:lnTo>
                    <a:pt x="2257552" y="273392"/>
                  </a:lnTo>
                  <a:lnTo>
                    <a:pt x="2246757" y="292100"/>
                  </a:lnTo>
                  <a:lnTo>
                    <a:pt x="2241550" y="290842"/>
                  </a:lnTo>
                  <a:lnTo>
                    <a:pt x="2235835" y="289560"/>
                  </a:lnTo>
                  <a:lnTo>
                    <a:pt x="2221611" y="289560"/>
                  </a:lnTo>
                  <a:lnTo>
                    <a:pt x="2213864" y="290842"/>
                  </a:lnTo>
                  <a:lnTo>
                    <a:pt x="2207133" y="295910"/>
                  </a:lnTo>
                  <a:lnTo>
                    <a:pt x="2171700" y="250190"/>
                  </a:lnTo>
                  <a:lnTo>
                    <a:pt x="2175129" y="246392"/>
                  </a:lnTo>
                  <a:lnTo>
                    <a:pt x="2181364" y="240042"/>
                  </a:lnTo>
                  <a:lnTo>
                    <a:pt x="2186724" y="233692"/>
                  </a:lnTo>
                  <a:lnTo>
                    <a:pt x="2191220" y="226060"/>
                  </a:lnTo>
                  <a:lnTo>
                    <a:pt x="2194814" y="218440"/>
                  </a:lnTo>
                  <a:lnTo>
                    <a:pt x="2275332" y="242570"/>
                  </a:lnTo>
                  <a:lnTo>
                    <a:pt x="2275332" y="229171"/>
                  </a:lnTo>
                  <a:lnTo>
                    <a:pt x="2240280" y="218440"/>
                  </a:lnTo>
                  <a:lnTo>
                    <a:pt x="2198751" y="205740"/>
                  </a:lnTo>
                  <a:lnTo>
                    <a:pt x="2200440" y="196850"/>
                  </a:lnTo>
                  <a:lnTo>
                    <a:pt x="2200948" y="186690"/>
                  </a:lnTo>
                  <a:lnTo>
                    <a:pt x="2200300" y="177800"/>
                  </a:lnTo>
                  <a:lnTo>
                    <a:pt x="2198497" y="168910"/>
                  </a:lnTo>
                  <a:lnTo>
                    <a:pt x="2241867" y="156210"/>
                  </a:lnTo>
                  <a:lnTo>
                    <a:pt x="2280920" y="144792"/>
                  </a:lnTo>
                  <a:lnTo>
                    <a:pt x="2305558" y="187960"/>
                  </a:lnTo>
                  <a:lnTo>
                    <a:pt x="2305558" y="161429"/>
                  </a:lnTo>
                  <a:lnTo>
                    <a:pt x="2296249" y="144792"/>
                  </a:lnTo>
                  <a:lnTo>
                    <a:pt x="2294128" y="140970"/>
                  </a:lnTo>
                  <a:lnTo>
                    <a:pt x="2321687" y="133350"/>
                  </a:lnTo>
                  <a:lnTo>
                    <a:pt x="2323592" y="135890"/>
                  </a:lnTo>
                  <a:lnTo>
                    <a:pt x="2325751" y="138442"/>
                  </a:lnTo>
                  <a:lnTo>
                    <a:pt x="2328291" y="140970"/>
                  </a:lnTo>
                  <a:lnTo>
                    <a:pt x="2329180" y="142240"/>
                  </a:lnTo>
                  <a:lnTo>
                    <a:pt x="2330323" y="142240"/>
                  </a:lnTo>
                  <a:lnTo>
                    <a:pt x="2331212" y="143510"/>
                  </a:lnTo>
                  <a:lnTo>
                    <a:pt x="2331212" y="123698"/>
                  </a:lnTo>
                  <a:lnTo>
                    <a:pt x="2329815" y="120650"/>
                  </a:lnTo>
                  <a:lnTo>
                    <a:pt x="2329815" y="106692"/>
                  </a:lnTo>
                  <a:lnTo>
                    <a:pt x="2332736" y="100342"/>
                  </a:lnTo>
                  <a:lnTo>
                    <a:pt x="2337943" y="95250"/>
                  </a:lnTo>
                  <a:lnTo>
                    <a:pt x="2343404" y="90170"/>
                  </a:lnTo>
                  <a:lnTo>
                    <a:pt x="2350389" y="87642"/>
                  </a:lnTo>
                  <a:lnTo>
                    <a:pt x="2364613" y="87642"/>
                  </a:lnTo>
                  <a:lnTo>
                    <a:pt x="2371725" y="90170"/>
                  </a:lnTo>
                  <a:lnTo>
                    <a:pt x="2377059" y="95250"/>
                  </a:lnTo>
                  <a:lnTo>
                    <a:pt x="2383129" y="104140"/>
                  </a:lnTo>
                  <a:lnTo>
                    <a:pt x="2385149" y="114300"/>
                  </a:lnTo>
                  <a:lnTo>
                    <a:pt x="2385149" y="85344"/>
                  </a:lnTo>
                  <a:lnTo>
                    <a:pt x="2373045" y="77470"/>
                  </a:lnTo>
                  <a:lnTo>
                    <a:pt x="2357501" y="74942"/>
                  </a:lnTo>
                  <a:lnTo>
                    <a:pt x="2341943" y="77470"/>
                  </a:lnTo>
                  <a:lnTo>
                    <a:pt x="2317013" y="106692"/>
                  </a:lnTo>
                  <a:lnTo>
                    <a:pt x="2316226" y="113042"/>
                  </a:lnTo>
                  <a:lnTo>
                    <a:pt x="2316226" y="116840"/>
                  </a:lnTo>
                  <a:lnTo>
                    <a:pt x="2316988" y="120650"/>
                  </a:lnTo>
                  <a:lnTo>
                    <a:pt x="2287778" y="129540"/>
                  </a:lnTo>
                  <a:lnTo>
                    <a:pt x="2274443" y="105613"/>
                  </a:lnTo>
                  <a:lnTo>
                    <a:pt x="2274443" y="133350"/>
                  </a:lnTo>
                  <a:lnTo>
                    <a:pt x="2194306" y="156210"/>
                  </a:lnTo>
                  <a:lnTo>
                    <a:pt x="2190673" y="148590"/>
                  </a:lnTo>
                  <a:lnTo>
                    <a:pt x="2187384" y="143840"/>
                  </a:lnTo>
                  <a:lnTo>
                    <a:pt x="2187384" y="187960"/>
                  </a:lnTo>
                  <a:lnTo>
                    <a:pt x="2181898" y="214642"/>
                  </a:lnTo>
                  <a:lnTo>
                    <a:pt x="2165477" y="237490"/>
                  </a:lnTo>
                  <a:lnTo>
                    <a:pt x="2140686" y="252742"/>
                  </a:lnTo>
                  <a:lnTo>
                    <a:pt x="2112454" y="257810"/>
                  </a:lnTo>
                  <a:lnTo>
                    <a:pt x="2084209" y="252742"/>
                  </a:lnTo>
                  <a:lnTo>
                    <a:pt x="2059432" y="237490"/>
                  </a:lnTo>
                  <a:lnTo>
                    <a:pt x="2042998" y="214642"/>
                  </a:lnTo>
                  <a:lnTo>
                    <a:pt x="2037524" y="187960"/>
                  </a:lnTo>
                  <a:lnTo>
                    <a:pt x="2042998" y="161290"/>
                  </a:lnTo>
                  <a:lnTo>
                    <a:pt x="2071166" y="129540"/>
                  </a:lnTo>
                  <a:lnTo>
                    <a:pt x="2112391" y="118110"/>
                  </a:lnTo>
                  <a:lnTo>
                    <a:pt x="2126767" y="119392"/>
                  </a:lnTo>
                  <a:lnTo>
                    <a:pt x="2165477" y="138442"/>
                  </a:lnTo>
                  <a:lnTo>
                    <a:pt x="2187384" y="187960"/>
                  </a:lnTo>
                  <a:lnTo>
                    <a:pt x="2187384" y="143840"/>
                  </a:lnTo>
                  <a:lnTo>
                    <a:pt x="2186279" y="142240"/>
                  </a:lnTo>
                  <a:lnTo>
                    <a:pt x="2181098" y="135890"/>
                  </a:lnTo>
                  <a:lnTo>
                    <a:pt x="2175129" y="129540"/>
                  </a:lnTo>
                  <a:lnTo>
                    <a:pt x="2173986" y="128270"/>
                  </a:lnTo>
                  <a:lnTo>
                    <a:pt x="2172716" y="127000"/>
                  </a:lnTo>
                  <a:lnTo>
                    <a:pt x="2171573" y="125742"/>
                  </a:lnTo>
                  <a:lnTo>
                    <a:pt x="2207006" y="80010"/>
                  </a:lnTo>
                  <a:lnTo>
                    <a:pt x="2213737" y="85090"/>
                  </a:lnTo>
                  <a:lnTo>
                    <a:pt x="2221611" y="86360"/>
                  </a:lnTo>
                  <a:lnTo>
                    <a:pt x="2241423" y="86360"/>
                  </a:lnTo>
                  <a:lnTo>
                    <a:pt x="2246630" y="83820"/>
                  </a:lnTo>
                  <a:lnTo>
                    <a:pt x="2274443" y="133350"/>
                  </a:lnTo>
                  <a:lnTo>
                    <a:pt x="2274443" y="105613"/>
                  </a:lnTo>
                  <a:lnTo>
                    <a:pt x="2262301" y="83820"/>
                  </a:lnTo>
                  <a:lnTo>
                    <a:pt x="2260181" y="80010"/>
                  </a:lnTo>
                  <a:lnTo>
                    <a:pt x="2258060" y="76200"/>
                  </a:lnTo>
                  <a:lnTo>
                    <a:pt x="2259076" y="76200"/>
                  </a:lnTo>
                  <a:lnTo>
                    <a:pt x="2261133" y="73660"/>
                  </a:lnTo>
                  <a:lnTo>
                    <a:pt x="2264219" y="69850"/>
                  </a:lnTo>
                  <a:lnTo>
                    <a:pt x="2268004" y="63500"/>
                  </a:lnTo>
                  <a:lnTo>
                    <a:pt x="2270341" y="55892"/>
                  </a:lnTo>
                  <a:lnTo>
                    <a:pt x="2271141" y="48260"/>
                  </a:lnTo>
                  <a:lnTo>
                    <a:pt x="2270341" y="40640"/>
                  </a:lnTo>
                  <a:lnTo>
                    <a:pt x="2268004" y="33020"/>
                  </a:lnTo>
                  <a:lnTo>
                    <a:pt x="2264219" y="26670"/>
                  </a:lnTo>
                  <a:lnTo>
                    <a:pt x="2260358" y="22860"/>
                  </a:lnTo>
                  <a:lnTo>
                    <a:pt x="2259076" y="21590"/>
                  </a:lnTo>
                  <a:lnTo>
                    <a:pt x="2257552" y="20370"/>
                  </a:lnTo>
                  <a:lnTo>
                    <a:pt x="2257552" y="41910"/>
                  </a:lnTo>
                  <a:lnTo>
                    <a:pt x="2257552" y="54610"/>
                  </a:lnTo>
                  <a:lnTo>
                    <a:pt x="2254631" y="62242"/>
                  </a:lnTo>
                  <a:lnTo>
                    <a:pt x="2244217" y="71120"/>
                  </a:lnTo>
                  <a:lnTo>
                    <a:pt x="2237232" y="73660"/>
                  </a:lnTo>
                  <a:lnTo>
                    <a:pt x="2222500" y="73660"/>
                  </a:lnTo>
                  <a:lnTo>
                    <a:pt x="2215515" y="71120"/>
                  </a:lnTo>
                  <a:lnTo>
                    <a:pt x="2205101" y="62242"/>
                  </a:lnTo>
                  <a:lnTo>
                    <a:pt x="2202180" y="54610"/>
                  </a:lnTo>
                  <a:lnTo>
                    <a:pt x="2202180" y="41910"/>
                  </a:lnTo>
                  <a:lnTo>
                    <a:pt x="2205101" y="35560"/>
                  </a:lnTo>
                  <a:lnTo>
                    <a:pt x="2215515" y="25400"/>
                  </a:lnTo>
                  <a:lnTo>
                    <a:pt x="2222500" y="22860"/>
                  </a:lnTo>
                  <a:lnTo>
                    <a:pt x="2237232" y="22860"/>
                  </a:lnTo>
                  <a:lnTo>
                    <a:pt x="2244217" y="25400"/>
                  </a:lnTo>
                  <a:lnTo>
                    <a:pt x="2254631" y="35560"/>
                  </a:lnTo>
                  <a:lnTo>
                    <a:pt x="2257552" y="41910"/>
                  </a:lnTo>
                  <a:lnTo>
                    <a:pt x="2257552" y="20370"/>
                  </a:lnTo>
                  <a:lnTo>
                    <a:pt x="2252789" y="16510"/>
                  </a:lnTo>
                  <a:lnTo>
                    <a:pt x="2245703" y="12700"/>
                  </a:lnTo>
                  <a:lnTo>
                    <a:pt x="2237994" y="10160"/>
                  </a:lnTo>
                  <a:lnTo>
                    <a:pt x="2221738" y="10160"/>
                  </a:lnTo>
                  <a:lnTo>
                    <a:pt x="2189378" y="40640"/>
                  </a:lnTo>
                  <a:lnTo>
                    <a:pt x="2188591" y="48260"/>
                  </a:lnTo>
                  <a:lnTo>
                    <a:pt x="2188591" y="57150"/>
                  </a:lnTo>
                  <a:lnTo>
                    <a:pt x="2191639" y="64770"/>
                  </a:lnTo>
                  <a:lnTo>
                    <a:pt x="2196973" y="72390"/>
                  </a:lnTo>
                  <a:lnTo>
                    <a:pt x="2160778" y="118110"/>
                  </a:lnTo>
                  <a:lnTo>
                    <a:pt x="2133193" y="107950"/>
                  </a:lnTo>
                  <a:lnTo>
                    <a:pt x="2103704" y="105410"/>
                  </a:lnTo>
                  <a:lnTo>
                    <a:pt x="2074989" y="113042"/>
                  </a:lnTo>
                  <a:lnTo>
                    <a:pt x="2049780" y="129540"/>
                  </a:lnTo>
                  <a:lnTo>
                    <a:pt x="2030349" y="156210"/>
                  </a:lnTo>
                  <a:lnTo>
                    <a:pt x="2023872" y="187960"/>
                  </a:lnTo>
                  <a:lnTo>
                    <a:pt x="2030349" y="219710"/>
                  </a:lnTo>
                  <a:lnTo>
                    <a:pt x="2063661" y="257810"/>
                  </a:lnTo>
                  <a:lnTo>
                    <a:pt x="2112391" y="270510"/>
                  </a:lnTo>
                  <a:lnTo>
                    <a:pt x="2125091" y="270510"/>
                  </a:lnTo>
                  <a:lnTo>
                    <a:pt x="2137549" y="267970"/>
                  </a:lnTo>
                  <a:lnTo>
                    <a:pt x="2149551" y="262890"/>
                  </a:lnTo>
                  <a:lnTo>
                    <a:pt x="2160905" y="257810"/>
                  </a:lnTo>
                  <a:lnTo>
                    <a:pt x="2197100" y="304800"/>
                  </a:lnTo>
                  <a:lnTo>
                    <a:pt x="2191639" y="311150"/>
                  </a:lnTo>
                  <a:lnTo>
                    <a:pt x="2188591" y="318770"/>
                  </a:lnTo>
                  <a:lnTo>
                    <a:pt x="2188591" y="327660"/>
                  </a:lnTo>
                  <a:lnTo>
                    <a:pt x="2214067" y="363220"/>
                  </a:lnTo>
                  <a:lnTo>
                    <a:pt x="2221738" y="365760"/>
                  </a:lnTo>
                  <a:lnTo>
                    <a:pt x="2237994" y="365760"/>
                  </a:lnTo>
                  <a:lnTo>
                    <a:pt x="2245703" y="363220"/>
                  </a:lnTo>
                  <a:lnTo>
                    <a:pt x="2252789" y="359410"/>
                  </a:lnTo>
                  <a:lnTo>
                    <a:pt x="2259076" y="355600"/>
                  </a:lnTo>
                  <a:lnTo>
                    <a:pt x="2261133" y="353060"/>
                  </a:lnTo>
                  <a:lnTo>
                    <a:pt x="2264219" y="349250"/>
                  </a:lnTo>
                  <a:lnTo>
                    <a:pt x="2268004" y="342900"/>
                  </a:lnTo>
                  <a:lnTo>
                    <a:pt x="2270341" y="335292"/>
                  </a:lnTo>
                  <a:lnTo>
                    <a:pt x="2271141" y="327660"/>
                  </a:lnTo>
                  <a:lnTo>
                    <a:pt x="2270341" y="320040"/>
                  </a:lnTo>
                  <a:lnTo>
                    <a:pt x="2268004" y="312420"/>
                  </a:lnTo>
                  <a:lnTo>
                    <a:pt x="2264219" y="306070"/>
                  </a:lnTo>
                  <a:lnTo>
                    <a:pt x="2260358" y="302260"/>
                  </a:lnTo>
                  <a:lnTo>
                    <a:pt x="2259076" y="300990"/>
                  </a:lnTo>
                  <a:lnTo>
                    <a:pt x="2258822" y="299720"/>
                  </a:lnTo>
                  <a:lnTo>
                    <a:pt x="2258187" y="299720"/>
                  </a:lnTo>
                  <a:lnTo>
                    <a:pt x="2260346" y="295910"/>
                  </a:lnTo>
                  <a:lnTo>
                    <a:pt x="2262517" y="292100"/>
                  </a:lnTo>
                  <a:lnTo>
                    <a:pt x="2288540" y="246392"/>
                  </a:lnTo>
                  <a:lnTo>
                    <a:pt x="2316226" y="254000"/>
                  </a:lnTo>
                  <a:lnTo>
                    <a:pt x="2316226" y="255270"/>
                  </a:lnTo>
                  <a:lnTo>
                    <a:pt x="2317013" y="262890"/>
                  </a:lnTo>
                  <a:lnTo>
                    <a:pt x="2349627" y="293370"/>
                  </a:lnTo>
                  <a:lnTo>
                    <a:pt x="2365375" y="293370"/>
                  </a:lnTo>
                  <a:lnTo>
                    <a:pt x="2373058" y="290842"/>
                  </a:lnTo>
                  <a:lnTo>
                    <a:pt x="2380246" y="287020"/>
                  </a:lnTo>
                  <a:lnTo>
                    <a:pt x="2386711" y="281940"/>
                  </a:lnTo>
                  <a:lnTo>
                    <a:pt x="2387612" y="280670"/>
                  </a:lnTo>
                  <a:lnTo>
                    <a:pt x="2395778" y="269240"/>
                  </a:lnTo>
                  <a:lnTo>
                    <a:pt x="2398801" y="255270"/>
                  </a:lnTo>
                  <a:lnTo>
                    <a:pt x="2395778" y="241300"/>
                  </a:lnTo>
                  <a:lnTo>
                    <a:pt x="2387612" y="229870"/>
                  </a:lnTo>
                  <a:lnTo>
                    <a:pt x="2386711" y="228600"/>
                  </a:lnTo>
                  <a:lnTo>
                    <a:pt x="2385149" y="227495"/>
                  </a:lnTo>
                  <a:lnTo>
                    <a:pt x="2385149" y="255270"/>
                  </a:lnTo>
                  <a:lnTo>
                    <a:pt x="2383129" y="265442"/>
                  </a:lnTo>
                  <a:lnTo>
                    <a:pt x="2377059" y="273050"/>
                  </a:lnTo>
                  <a:lnTo>
                    <a:pt x="2367902" y="279400"/>
                  </a:lnTo>
                  <a:lnTo>
                    <a:pt x="2357488" y="280670"/>
                  </a:lnTo>
                  <a:lnTo>
                    <a:pt x="2347087" y="279400"/>
                  </a:lnTo>
                  <a:lnTo>
                    <a:pt x="2337943" y="273050"/>
                  </a:lnTo>
                  <a:lnTo>
                    <a:pt x="2332736" y="269240"/>
                  </a:lnTo>
                  <a:lnTo>
                    <a:pt x="2329815" y="262890"/>
                  </a:lnTo>
                  <a:lnTo>
                    <a:pt x="2329815" y="248920"/>
                  </a:lnTo>
                  <a:lnTo>
                    <a:pt x="2330780" y="246392"/>
                  </a:lnTo>
                  <a:lnTo>
                    <a:pt x="2332736" y="241300"/>
                  </a:lnTo>
                  <a:lnTo>
                    <a:pt x="2343404" y="232410"/>
                  </a:lnTo>
                  <a:lnTo>
                    <a:pt x="2350389" y="229870"/>
                  </a:lnTo>
                  <a:lnTo>
                    <a:pt x="2364613" y="229870"/>
                  </a:lnTo>
                  <a:lnTo>
                    <a:pt x="2371725" y="232410"/>
                  </a:lnTo>
                  <a:lnTo>
                    <a:pt x="2377059" y="237490"/>
                  </a:lnTo>
                  <a:lnTo>
                    <a:pt x="2383129" y="245110"/>
                  </a:lnTo>
                  <a:lnTo>
                    <a:pt x="2385149" y="255270"/>
                  </a:lnTo>
                  <a:lnTo>
                    <a:pt x="2385149" y="227495"/>
                  </a:lnTo>
                  <a:lnTo>
                    <a:pt x="2376030" y="220992"/>
                  </a:lnTo>
                  <a:lnTo>
                    <a:pt x="2363914" y="217170"/>
                  </a:lnTo>
                  <a:lnTo>
                    <a:pt x="2351303" y="217170"/>
                  </a:lnTo>
                  <a:lnTo>
                    <a:pt x="2339213" y="220992"/>
                  </a:lnTo>
                  <a:lnTo>
                    <a:pt x="2328735" y="201942"/>
                  </a:lnTo>
                  <a:lnTo>
                    <a:pt x="2327910" y="200444"/>
                  </a:lnTo>
                  <a:lnTo>
                    <a:pt x="2327910" y="228600"/>
                  </a:lnTo>
                  <a:lnTo>
                    <a:pt x="2323973" y="232410"/>
                  </a:lnTo>
                  <a:lnTo>
                    <a:pt x="2320925" y="236220"/>
                  </a:lnTo>
                  <a:lnTo>
                    <a:pt x="2318893" y="241300"/>
                  </a:lnTo>
                  <a:lnTo>
                    <a:pt x="2295017" y="234950"/>
                  </a:lnTo>
                  <a:lnTo>
                    <a:pt x="2297125" y="231140"/>
                  </a:lnTo>
                  <a:lnTo>
                    <a:pt x="2313305" y="201942"/>
                  </a:lnTo>
                  <a:lnTo>
                    <a:pt x="2327910" y="228600"/>
                  </a:lnTo>
                  <a:lnTo>
                    <a:pt x="2327910" y="200444"/>
                  </a:lnTo>
                  <a:lnTo>
                    <a:pt x="2321052" y="187960"/>
                  </a:lnTo>
                  <a:lnTo>
                    <a:pt x="2328367" y="175260"/>
                  </a:lnTo>
                  <a:lnTo>
                    <a:pt x="2343023" y="149860"/>
                  </a:lnTo>
                  <a:lnTo>
                    <a:pt x="2352548" y="152400"/>
                  </a:lnTo>
                  <a:lnTo>
                    <a:pt x="2357501" y="152400"/>
                  </a:lnTo>
                  <a:lnTo>
                    <a:pt x="2373058" y="149860"/>
                  </a:lnTo>
                  <a:lnTo>
                    <a:pt x="2380246" y="146050"/>
                  </a:lnTo>
                  <a:lnTo>
                    <a:pt x="2386711" y="140970"/>
                  </a:lnTo>
                  <a:lnTo>
                    <a:pt x="2387612" y="139700"/>
                  </a:lnTo>
                  <a:lnTo>
                    <a:pt x="2395778" y="128270"/>
                  </a:lnTo>
                  <a:lnTo>
                    <a:pt x="2398801" y="114300"/>
                  </a:lnTo>
                  <a:close/>
                </a:path>
                <a:path w="3071495" h="2545079">
                  <a:moveTo>
                    <a:pt x="2807589" y="1407668"/>
                  </a:moveTo>
                  <a:lnTo>
                    <a:pt x="2798191" y="1405229"/>
                  </a:lnTo>
                  <a:lnTo>
                    <a:pt x="2789555" y="1402486"/>
                  </a:lnTo>
                  <a:lnTo>
                    <a:pt x="2781757" y="1399476"/>
                  </a:lnTo>
                  <a:lnTo>
                    <a:pt x="2774950" y="1396238"/>
                  </a:lnTo>
                  <a:lnTo>
                    <a:pt x="2768219" y="1407287"/>
                  </a:lnTo>
                  <a:lnTo>
                    <a:pt x="2775902" y="1410944"/>
                  </a:lnTo>
                  <a:lnTo>
                    <a:pt x="2784462" y="1414259"/>
                  </a:lnTo>
                  <a:lnTo>
                    <a:pt x="2793898" y="1417281"/>
                  </a:lnTo>
                  <a:lnTo>
                    <a:pt x="2804160" y="1419987"/>
                  </a:lnTo>
                  <a:lnTo>
                    <a:pt x="2807589" y="1407668"/>
                  </a:lnTo>
                  <a:close/>
                </a:path>
                <a:path w="3071495" h="2545079">
                  <a:moveTo>
                    <a:pt x="2807589" y="1306576"/>
                  </a:moveTo>
                  <a:lnTo>
                    <a:pt x="2798191" y="1304201"/>
                  </a:lnTo>
                  <a:lnTo>
                    <a:pt x="2789555" y="1301483"/>
                  </a:lnTo>
                  <a:lnTo>
                    <a:pt x="2781757" y="1298460"/>
                  </a:lnTo>
                  <a:lnTo>
                    <a:pt x="2774950" y="1295146"/>
                  </a:lnTo>
                  <a:lnTo>
                    <a:pt x="2768219" y="1306195"/>
                  </a:lnTo>
                  <a:lnTo>
                    <a:pt x="2775902" y="1309865"/>
                  </a:lnTo>
                  <a:lnTo>
                    <a:pt x="2784462" y="1313218"/>
                  </a:lnTo>
                  <a:lnTo>
                    <a:pt x="2793898" y="1316240"/>
                  </a:lnTo>
                  <a:lnTo>
                    <a:pt x="2804160" y="1318895"/>
                  </a:lnTo>
                  <a:lnTo>
                    <a:pt x="2807589" y="1306576"/>
                  </a:lnTo>
                  <a:close/>
                </a:path>
                <a:path w="3071495" h="2545079">
                  <a:moveTo>
                    <a:pt x="2807589" y="1205611"/>
                  </a:moveTo>
                  <a:lnTo>
                    <a:pt x="2798191" y="1203172"/>
                  </a:lnTo>
                  <a:lnTo>
                    <a:pt x="2789555" y="1200429"/>
                  </a:lnTo>
                  <a:lnTo>
                    <a:pt x="2781757" y="1197419"/>
                  </a:lnTo>
                  <a:lnTo>
                    <a:pt x="2774950" y="1194181"/>
                  </a:lnTo>
                  <a:lnTo>
                    <a:pt x="2768219" y="1205103"/>
                  </a:lnTo>
                  <a:lnTo>
                    <a:pt x="2775902" y="1208773"/>
                  </a:lnTo>
                  <a:lnTo>
                    <a:pt x="2784475" y="1212126"/>
                  </a:lnTo>
                  <a:lnTo>
                    <a:pt x="2793898" y="1215148"/>
                  </a:lnTo>
                  <a:lnTo>
                    <a:pt x="2804160" y="1217803"/>
                  </a:lnTo>
                  <a:lnTo>
                    <a:pt x="2807589" y="1205611"/>
                  </a:lnTo>
                  <a:close/>
                </a:path>
                <a:path w="3071495" h="2545079">
                  <a:moveTo>
                    <a:pt x="3003550" y="1304290"/>
                  </a:moveTo>
                  <a:lnTo>
                    <a:pt x="2989961" y="1304417"/>
                  </a:lnTo>
                  <a:lnTo>
                    <a:pt x="2989961" y="1311021"/>
                  </a:lnTo>
                  <a:lnTo>
                    <a:pt x="2982595" y="1316863"/>
                  </a:lnTo>
                  <a:lnTo>
                    <a:pt x="2972943" y="1322705"/>
                  </a:lnTo>
                  <a:lnTo>
                    <a:pt x="2968752" y="1324737"/>
                  </a:lnTo>
                  <a:lnTo>
                    <a:pt x="2963799" y="1326642"/>
                  </a:lnTo>
                  <a:lnTo>
                    <a:pt x="2969006" y="1338326"/>
                  </a:lnTo>
                  <a:lnTo>
                    <a:pt x="2973070" y="1336802"/>
                  </a:lnTo>
                  <a:lnTo>
                    <a:pt x="2976626" y="1335151"/>
                  </a:lnTo>
                  <a:lnTo>
                    <a:pt x="2979928" y="1333373"/>
                  </a:lnTo>
                  <a:lnTo>
                    <a:pt x="2985008" y="1336929"/>
                  </a:lnTo>
                  <a:lnTo>
                    <a:pt x="2989834" y="1341755"/>
                  </a:lnTo>
                  <a:lnTo>
                    <a:pt x="2989961" y="1347343"/>
                  </a:lnTo>
                  <a:lnTo>
                    <a:pt x="2989961" y="1370203"/>
                  </a:lnTo>
                  <a:lnTo>
                    <a:pt x="2989961" y="1404747"/>
                  </a:lnTo>
                  <a:lnTo>
                    <a:pt x="2981388" y="1417751"/>
                  </a:lnTo>
                  <a:lnTo>
                    <a:pt x="2957563" y="1429524"/>
                  </a:lnTo>
                  <a:lnTo>
                    <a:pt x="2920987" y="1438046"/>
                  </a:lnTo>
                  <a:lnTo>
                    <a:pt x="2874137" y="1441323"/>
                  </a:lnTo>
                  <a:lnTo>
                    <a:pt x="2827210" y="1438046"/>
                  </a:lnTo>
                  <a:lnTo>
                    <a:pt x="2790596" y="1429524"/>
                  </a:lnTo>
                  <a:lnTo>
                    <a:pt x="2766796" y="1417751"/>
                  </a:lnTo>
                  <a:lnTo>
                    <a:pt x="2758313" y="1404747"/>
                  </a:lnTo>
                  <a:lnTo>
                    <a:pt x="2758313" y="1370203"/>
                  </a:lnTo>
                  <a:lnTo>
                    <a:pt x="2779585" y="1381531"/>
                  </a:lnTo>
                  <a:lnTo>
                    <a:pt x="2807639" y="1389722"/>
                  </a:lnTo>
                  <a:lnTo>
                    <a:pt x="2839999" y="1394688"/>
                  </a:lnTo>
                  <a:lnTo>
                    <a:pt x="2874137" y="1396365"/>
                  </a:lnTo>
                  <a:lnTo>
                    <a:pt x="2908211" y="1394688"/>
                  </a:lnTo>
                  <a:lnTo>
                    <a:pt x="2940570" y="1389722"/>
                  </a:lnTo>
                  <a:lnTo>
                    <a:pt x="2960878" y="1383792"/>
                  </a:lnTo>
                  <a:lnTo>
                    <a:pt x="2968663" y="1381531"/>
                  </a:lnTo>
                  <a:lnTo>
                    <a:pt x="2989961" y="1370203"/>
                  </a:lnTo>
                  <a:lnTo>
                    <a:pt x="2989961" y="1347343"/>
                  </a:lnTo>
                  <a:lnTo>
                    <a:pt x="2981388" y="1360335"/>
                  </a:lnTo>
                  <a:lnTo>
                    <a:pt x="2957563" y="1372057"/>
                  </a:lnTo>
                  <a:lnTo>
                    <a:pt x="2920987" y="1380528"/>
                  </a:lnTo>
                  <a:lnTo>
                    <a:pt x="2874137" y="1383792"/>
                  </a:lnTo>
                  <a:lnTo>
                    <a:pt x="2827210" y="1380515"/>
                  </a:lnTo>
                  <a:lnTo>
                    <a:pt x="2790596" y="1371993"/>
                  </a:lnTo>
                  <a:lnTo>
                    <a:pt x="2787002" y="1370203"/>
                  </a:lnTo>
                  <a:lnTo>
                    <a:pt x="2766796" y="1360220"/>
                  </a:lnTo>
                  <a:lnTo>
                    <a:pt x="2758389" y="1347343"/>
                  </a:lnTo>
                  <a:lnTo>
                    <a:pt x="2758440" y="1341628"/>
                  </a:lnTo>
                  <a:lnTo>
                    <a:pt x="2763139" y="1336929"/>
                  </a:lnTo>
                  <a:lnTo>
                    <a:pt x="2768346" y="1333373"/>
                  </a:lnTo>
                  <a:lnTo>
                    <a:pt x="2788907" y="1341818"/>
                  </a:lnTo>
                  <a:lnTo>
                    <a:pt x="2814091" y="1348130"/>
                  </a:lnTo>
                  <a:lnTo>
                    <a:pt x="2842844" y="1352080"/>
                  </a:lnTo>
                  <a:lnTo>
                    <a:pt x="2874137" y="1353439"/>
                  </a:lnTo>
                  <a:lnTo>
                    <a:pt x="2877058" y="1353439"/>
                  </a:lnTo>
                  <a:lnTo>
                    <a:pt x="2877058" y="1340866"/>
                  </a:lnTo>
                  <a:lnTo>
                    <a:pt x="2874137" y="1340866"/>
                  </a:lnTo>
                  <a:lnTo>
                    <a:pt x="2843225" y="1339443"/>
                  </a:lnTo>
                  <a:lnTo>
                    <a:pt x="2814891" y="1335379"/>
                  </a:lnTo>
                  <a:lnTo>
                    <a:pt x="2807284" y="1333373"/>
                  </a:lnTo>
                  <a:lnTo>
                    <a:pt x="2790545" y="1328978"/>
                  </a:lnTo>
                  <a:lnTo>
                    <a:pt x="2771648" y="1320546"/>
                  </a:lnTo>
                  <a:lnTo>
                    <a:pt x="2765679" y="1316863"/>
                  </a:lnTo>
                  <a:lnTo>
                    <a:pt x="2758440" y="1311148"/>
                  </a:lnTo>
                  <a:lnTo>
                    <a:pt x="2758313" y="1269746"/>
                  </a:lnTo>
                  <a:lnTo>
                    <a:pt x="2779585" y="1281087"/>
                  </a:lnTo>
                  <a:lnTo>
                    <a:pt x="2807639" y="1289329"/>
                  </a:lnTo>
                  <a:lnTo>
                    <a:pt x="2839999" y="1294345"/>
                  </a:lnTo>
                  <a:lnTo>
                    <a:pt x="2874137" y="1296035"/>
                  </a:lnTo>
                  <a:lnTo>
                    <a:pt x="2881122" y="1296035"/>
                  </a:lnTo>
                  <a:lnTo>
                    <a:pt x="2888107" y="1295781"/>
                  </a:lnTo>
                  <a:lnTo>
                    <a:pt x="2894838" y="1295400"/>
                  </a:lnTo>
                  <a:lnTo>
                    <a:pt x="2893872" y="1283335"/>
                  </a:lnTo>
                  <a:lnTo>
                    <a:pt x="2893822" y="1282700"/>
                  </a:lnTo>
                  <a:lnTo>
                    <a:pt x="2887472" y="1283208"/>
                  </a:lnTo>
                  <a:lnTo>
                    <a:pt x="2880868" y="1283335"/>
                  </a:lnTo>
                  <a:lnTo>
                    <a:pt x="2874137" y="1283335"/>
                  </a:lnTo>
                  <a:lnTo>
                    <a:pt x="2827210" y="1280071"/>
                  </a:lnTo>
                  <a:lnTo>
                    <a:pt x="2790596" y="1271587"/>
                  </a:lnTo>
                  <a:lnTo>
                    <a:pt x="2786862" y="1269746"/>
                  </a:lnTo>
                  <a:lnTo>
                    <a:pt x="2766796" y="1259878"/>
                  </a:lnTo>
                  <a:lnTo>
                    <a:pt x="2758313" y="1246886"/>
                  </a:lnTo>
                  <a:lnTo>
                    <a:pt x="2758313" y="1241298"/>
                  </a:lnTo>
                  <a:lnTo>
                    <a:pt x="2763266" y="1236472"/>
                  </a:lnTo>
                  <a:lnTo>
                    <a:pt x="2768346" y="1232916"/>
                  </a:lnTo>
                  <a:lnTo>
                    <a:pt x="2786088" y="1240396"/>
                  </a:lnTo>
                  <a:lnTo>
                    <a:pt x="2807487" y="1246289"/>
                  </a:lnTo>
                  <a:lnTo>
                    <a:pt x="2831884" y="1250429"/>
                  </a:lnTo>
                  <a:lnTo>
                    <a:pt x="2858643" y="1252601"/>
                  </a:lnTo>
                  <a:lnTo>
                    <a:pt x="2859278" y="1240028"/>
                  </a:lnTo>
                  <a:lnTo>
                    <a:pt x="2832722" y="1237805"/>
                  </a:lnTo>
                  <a:lnTo>
                    <a:pt x="2808592" y="1233589"/>
                  </a:lnTo>
                  <a:lnTo>
                    <a:pt x="2806293" y="1232916"/>
                  </a:lnTo>
                  <a:lnTo>
                    <a:pt x="2787904" y="1227607"/>
                  </a:lnTo>
                  <a:lnTo>
                    <a:pt x="2771648" y="1220089"/>
                  </a:lnTo>
                  <a:lnTo>
                    <a:pt x="2765679" y="1216406"/>
                  </a:lnTo>
                  <a:lnTo>
                    <a:pt x="2758440" y="1210691"/>
                  </a:lnTo>
                  <a:lnTo>
                    <a:pt x="2758313" y="1169289"/>
                  </a:lnTo>
                  <a:lnTo>
                    <a:pt x="2779585" y="1180630"/>
                  </a:lnTo>
                  <a:lnTo>
                    <a:pt x="2807639" y="1188872"/>
                  </a:lnTo>
                  <a:lnTo>
                    <a:pt x="2839999" y="1193888"/>
                  </a:lnTo>
                  <a:lnTo>
                    <a:pt x="2874137" y="1195578"/>
                  </a:lnTo>
                  <a:lnTo>
                    <a:pt x="2878201" y="1195578"/>
                  </a:lnTo>
                  <a:lnTo>
                    <a:pt x="2880106" y="1195451"/>
                  </a:lnTo>
                  <a:lnTo>
                    <a:pt x="2879598" y="1183005"/>
                  </a:lnTo>
                  <a:lnTo>
                    <a:pt x="2879598" y="1182878"/>
                  </a:lnTo>
                  <a:lnTo>
                    <a:pt x="2877820" y="1182878"/>
                  </a:lnTo>
                  <a:lnTo>
                    <a:pt x="2875915" y="1183005"/>
                  </a:lnTo>
                  <a:lnTo>
                    <a:pt x="2827210" y="1179614"/>
                  </a:lnTo>
                  <a:lnTo>
                    <a:pt x="2790596" y="1171130"/>
                  </a:lnTo>
                  <a:lnTo>
                    <a:pt x="2786862" y="1169289"/>
                  </a:lnTo>
                  <a:lnTo>
                    <a:pt x="2766796" y="1159421"/>
                  </a:lnTo>
                  <a:lnTo>
                    <a:pt x="2758313" y="1146429"/>
                  </a:lnTo>
                  <a:lnTo>
                    <a:pt x="2766796" y="1133436"/>
                  </a:lnTo>
                  <a:lnTo>
                    <a:pt x="2790596" y="1121664"/>
                  </a:lnTo>
                  <a:lnTo>
                    <a:pt x="2827210" y="1113142"/>
                  </a:lnTo>
                  <a:lnTo>
                    <a:pt x="2874137" y="1109853"/>
                  </a:lnTo>
                  <a:lnTo>
                    <a:pt x="2898952" y="1110767"/>
                  </a:lnTo>
                  <a:lnTo>
                    <a:pt x="2922435" y="1113409"/>
                  </a:lnTo>
                  <a:lnTo>
                    <a:pt x="2943796" y="1117676"/>
                  </a:lnTo>
                  <a:lnTo>
                    <a:pt x="2962275" y="1123442"/>
                  </a:lnTo>
                  <a:lnTo>
                    <a:pt x="2967482" y="1111758"/>
                  </a:lnTo>
                  <a:lnTo>
                    <a:pt x="2925089" y="1101090"/>
                  </a:lnTo>
                  <a:lnTo>
                    <a:pt x="2874137" y="1097280"/>
                  </a:lnTo>
                  <a:lnTo>
                    <a:pt x="2827464" y="1100467"/>
                  </a:lnTo>
                  <a:lnTo>
                    <a:pt x="2785910" y="1109853"/>
                  </a:lnTo>
                  <a:lnTo>
                    <a:pt x="2756166" y="1125194"/>
                  </a:lnTo>
                  <a:lnTo>
                    <a:pt x="2744724" y="1146302"/>
                  </a:lnTo>
                  <a:lnTo>
                    <a:pt x="2744851" y="1209675"/>
                  </a:lnTo>
                  <a:lnTo>
                    <a:pt x="2747264" y="1217422"/>
                  </a:lnTo>
                  <a:lnTo>
                    <a:pt x="2756916" y="1225423"/>
                  </a:lnTo>
                  <a:lnTo>
                    <a:pt x="2747137" y="1233424"/>
                  </a:lnTo>
                  <a:lnTo>
                    <a:pt x="2744965" y="1240396"/>
                  </a:lnTo>
                  <a:lnTo>
                    <a:pt x="2744851" y="1310132"/>
                  </a:lnTo>
                  <a:lnTo>
                    <a:pt x="2747264" y="1317879"/>
                  </a:lnTo>
                  <a:lnTo>
                    <a:pt x="2756916" y="1325880"/>
                  </a:lnTo>
                  <a:lnTo>
                    <a:pt x="2747137" y="1333754"/>
                  </a:lnTo>
                  <a:lnTo>
                    <a:pt x="2744952" y="1340866"/>
                  </a:lnTo>
                  <a:lnTo>
                    <a:pt x="2744838" y="1405229"/>
                  </a:lnTo>
                  <a:lnTo>
                    <a:pt x="2756293" y="1426044"/>
                  </a:lnTo>
                  <a:lnTo>
                    <a:pt x="2786088" y="1441361"/>
                  </a:lnTo>
                  <a:lnTo>
                    <a:pt x="2827553" y="1450721"/>
                  </a:lnTo>
                  <a:lnTo>
                    <a:pt x="2874137" y="1453896"/>
                  </a:lnTo>
                  <a:lnTo>
                    <a:pt x="2920822" y="1450708"/>
                  </a:lnTo>
                  <a:lnTo>
                    <a:pt x="2962148" y="1441323"/>
                  </a:lnTo>
                  <a:lnTo>
                    <a:pt x="2962364" y="1441284"/>
                  </a:lnTo>
                  <a:lnTo>
                    <a:pt x="2992145" y="1425879"/>
                  </a:lnTo>
                  <a:lnTo>
                    <a:pt x="3003550" y="1404747"/>
                  </a:lnTo>
                  <a:lnTo>
                    <a:pt x="3003550" y="1370203"/>
                  </a:lnTo>
                  <a:lnTo>
                    <a:pt x="3003550" y="1341628"/>
                  </a:lnTo>
                  <a:lnTo>
                    <a:pt x="3001137" y="1333881"/>
                  </a:lnTo>
                  <a:lnTo>
                    <a:pt x="3000514" y="1333373"/>
                  </a:lnTo>
                  <a:lnTo>
                    <a:pt x="2991358" y="1325880"/>
                  </a:lnTo>
                  <a:lnTo>
                    <a:pt x="2999359" y="1319276"/>
                  </a:lnTo>
                  <a:lnTo>
                    <a:pt x="3003550" y="1312037"/>
                  </a:lnTo>
                  <a:lnTo>
                    <a:pt x="3003550" y="1304290"/>
                  </a:lnTo>
                  <a:close/>
                </a:path>
                <a:path w="3071495" h="2545079">
                  <a:moveTo>
                    <a:pt x="3071368" y="1205611"/>
                  </a:moveTo>
                  <a:lnTo>
                    <a:pt x="3070326" y="1203172"/>
                  </a:lnTo>
                  <a:lnTo>
                    <a:pt x="3069209" y="1200912"/>
                  </a:lnTo>
                  <a:lnTo>
                    <a:pt x="3066796" y="1199388"/>
                  </a:lnTo>
                  <a:lnTo>
                    <a:pt x="3048127" y="1199388"/>
                  </a:lnTo>
                  <a:lnTo>
                    <a:pt x="3048127" y="1211961"/>
                  </a:lnTo>
                  <a:lnTo>
                    <a:pt x="2909570" y="1346200"/>
                  </a:lnTo>
                  <a:lnTo>
                    <a:pt x="2948940" y="1231265"/>
                  </a:lnTo>
                  <a:lnTo>
                    <a:pt x="2948559" y="1229106"/>
                  </a:lnTo>
                  <a:lnTo>
                    <a:pt x="2946019" y="1225804"/>
                  </a:lnTo>
                  <a:lnTo>
                    <a:pt x="2943987" y="1224915"/>
                  </a:lnTo>
                  <a:lnTo>
                    <a:pt x="2898394" y="1224915"/>
                  </a:lnTo>
                  <a:lnTo>
                    <a:pt x="2939161" y="1149096"/>
                  </a:lnTo>
                  <a:lnTo>
                    <a:pt x="3026918" y="1149096"/>
                  </a:lnTo>
                  <a:lnTo>
                    <a:pt x="3003677" y="1203325"/>
                  </a:lnTo>
                  <a:lnTo>
                    <a:pt x="3003004" y="1205103"/>
                  </a:lnTo>
                  <a:lnTo>
                    <a:pt x="3007741" y="1211961"/>
                  </a:lnTo>
                  <a:lnTo>
                    <a:pt x="3048127" y="1211961"/>
                  </a:lnTo>
                  <a:lnTo>
                    <a:pt x="3048127" y="1199388"/>
                  </a:lnTo>
                  <a:lnTo>
                    <a:pt x="3020060" y="1199388"/>
                  </a:lnTo>
                  <a:lnTo>
                    <a:pt x="3041485" y="1149096"/>
                  </a:lnTo>
                  <a:lnTo>
                    <a:pt x="3043174" y="1145159"/>
                  </a:lnTo>
                  <a:lnTo>
                    <a:pt x="3044063" y="1143127"/>
                  </a:lnTo>
                  <a:lnTo>
                    <a:pt x="3043809" y="1140968"/>
                  </a:lnTo>
                  <a:lnTo>
                    <a:pt x="3042539" y="1139190"/>
                  </a:lnTo>
                  <a:lnTo>
                    <a:pt x="3041269" y="1137539"/>
                  </a:lnTo>
                  <a:lnTo>
                    <a:pt x="3039110" y="1136523"/>
                  </a:lnTo>
                  <a:lnTo>
                    <a:pt x="2932430" y="1136523"/>
                  </a:lnTo>
                  <a:lnTo>
                    <a:pt x="2930017" y="1137793"/>
                  </a:lnTo>
                  <a:lnTo>
                    <a:pt x="2881376" y="1228344"/>
                  </a:lnTo>
                  <a:lnTo>
                    <a:pt x="2880233" y="1230376"/>
                  </a:lnTo>
                  <a:lnTo>
                    <a:pt x="2880360" y="1232662"/>
                  </a:lnTo>
                  <a:lnTo>
                    <a:pt x="2881630" y="1234567"/>
                  </a:lnTo>
                  <a:lnTo>
                    <a:pt x="2882900" y="1236345"/>
                  </a:lnTo>
                  <a:lnTo>
                    <a:pt x="2885059" y="1237488"/>
                  </a:lnTo>
                  <a:lnTo>
                    <a:pt x="2932430" y="1237488"/>
                  </a:lnTo>
                  <a:lnTo>
                    <a:pt x="2887726" y="1368298"/>
                  </a:lnTo>
                  <a:lnTo>
                    <a:pt x="2893060" y="1376426"/>
                  </a:lnTo>
                  <a:lnTo>
                    <a:pt x="2895981" y="1376426"/>
                  </a:lnTo>
                  <a:lnTo>
                    <a:pt x="2897759" y="1375791"/>
                  </a:lnTo>
                  <a:lnTo>
                    <a:pt x="2899156" y="1374521"/>
                  </a:lnTo>
                  <a:lnTo>
                    <a:pt x="2928391" y="1346200"/>
                  </a:lnTo>
                  <a:lnTo>
                    <a:pt x="3068955" y="1210056"/>
                  </a:lnTo>
                  <a:lnTo>
                    <a:pt x="3070860" y="1208278"/>
                  </a:lnTo>
                  <a:lnTo>
                    <a:pt x="3071368" y="12056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6975602" y="3180663"/>
            <a:ext cx="620395" cy="4216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14"/>
              </a:spcBef>
            </a:pPr>
            <a:r>
              <a:rPr dirty="0" sz="850" spc="3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8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5"/>
              </a:spcBef>
            </a:pPr>
            <a:r>
              <a:rPr dirty="0" sz="850" spc="9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50" spc="3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50" spc="15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endParaRPr sz="85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25"/>
              </a:spcBef>
            </a:pPr>
            <a:r>
              <a:rPr dirty="0" sz="850" spc="5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850">
              <a:latin typeface="Trebuchet MS"/>
              <a:cs typeface="Trebuchet M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419088" y="1897379"/>
            <a:ext cx="5087620" cy="3964304"/>
            <a:chOff x="6419088" y="1897379"/>
            <a:chExt cx="5087620" cy="3964304"/>
          </a:xfrm>
        </p:grpSpPr>
        <p:sp>
          <p:nvSpPr>
            <p:cNvPr id="85" name="object 85"/>
            <p:cNvSpPr/>
            <p:nvPr/>
          </p:nvSpPr>
          <p:spPr>
            <a:xfrm>
              <a:off x="7959090" y="2510789"/>
              <a:ext cx="638810" cy="603885"/>
            </a:xfrm>
            <a:custGeom>
              <a:avLst/>
              <a:gdLst/>
              <a:ahLst/>
              <a:cxnLst/>
              <a:rect l="l" t="t" r="r" b="b"/>
              <a:pathLst>
                <a:path w="638809" h="603885">
                  <a:moveTo>
                    <a:pt x="0" y="301751"/>
                  </a:moveTo>
                  <a:lnTo>
                    <a:pt x="3463" y="257167"/>
                  </a:lnTo>
                  <a:lnTo>
                    <a:pt x="13522" y="214612"/>
                  </a:lnTo>
                  <a:lnTo>
                    <a:pt x="29683" y="174553"/>
                  </a:lnTo>
                  <a:lnTo>
                    <a:pt x="51451" y="137457"/>
                  </a:lnTo>
                  <a:lnTo>
                    <a:pt x="78332" y="103792"/>
                  </a:lnTo>
                  <a:lnTo>
                    <a:pt x="109831" y="74024"/>
                  </a:lnTo>
                  <a:lnTo>
                    <a:pt x="145452" y="48621"/>
                  </a:lnTo>
                  <a:lnTo>
                    <a:pt x="184702" y="28050"/>
                  </a:lnTo>
                  <a:lnTo>
                    <a:pt x="227086" y="12778"/>
                  </a:lnTo>
                  <a:lnTo>
                    <a:pt x="272110" y="3272"/>
                  </a:lnTo>
                  <a:lnTo>
                    <a:pt x="319277" y="0"/>
                  </a:lnTo>
                  <a:lnTo>
                    <a:pt x="366445" y="3272"/>
                  </a:lnTo>
                  <a:lnTo>
                    <a:pt x="411469" y="12778"/>
                  </a:lnTo>
                  <a:lnTo>
                    <a:pt x="453853" y="28050"/>
                  </a:lnTo>
                  <a:lnTo>
                    <a:pt x="493103" y="48621"/>
                  </a:lnTo>
                  <a:lnTo>
                    <a:pt x="528724" y="74024"/>
                  </a:lnTo>
                  <a:lnTo>
                    <a:pt x="560223" y="103792"/>
                  </a:lnTo>
                  <a:lnTo>
                    <a:pt x="587104" y="137457"/>
                  </a:lnTo>
                  <a:lnTo>
                    <a:pt x="608872" y="174553"/>
                  </a:lnTo>
                  <a:lnTo>
                    <a:pt x="625033" y="214612"/>
                  </a:lnTo>
                  <a:lnTo>
                    <a:pt x="635092" y="257167"/>
                  </a:lnTo>
                  <a:lnTo>
                    <a:pt x="638555" y="301751"/>
                  </a:lnTo>
                  <a:lnTo>
                    <a:pt x="635092" y="346336"/>
                  </a:lnTo>
                  <a:lnTo>
                    <a:pt x="625033" y="388891"/>
                  </a:lnTo>
                  <a:lnTo>
                    <a:pt x="608872" y="428950"/>
                  </a:lnTo>
                  <a:lnTo>
                    <a:pt x="587104" y="466046"/>
                  </a:lnTo>
                  <a:lnTo>
                    <a:pt x="560223" y="499711"/>
                  </a:lnTo>
                  <a:lnTo>
                    <a:pt x="528724" y="529479"/>
                  </a:lnTo>
                  <a:lnTo>
                    <a:pt x="493103" y="554882"/>
                  </a:lnTo>
                  <a:lnTo>
                    <a:pt x="453853" y="575453"/>
                  </a:lnTo>
                  <a:lnTo>
                    <a:pt x="411469" y="590725"/>
                  </a:lnTo>
                  <a:lnTo>
                    <a:pt x="366445" y="600231"/>
                  </a:lnTo>
                  <a:lnTo>
                    <a:pt x="319277" y="603504"/>
                  </a:lnTo>
                  <a:lnTo>
                    <a:pt x="272110" y="600231"/>
                  </a:lnTo>
                  <a:lnTo>
                    <a:pt x="227086" y="590725"/>
                  </a:lnTo>
                  <a:lnTo>
                    <a:pt x="184702" y="575453"/>
                  </a:lnTo>
                  <a:lnTo>
                    <a:pt x="145452" y="554882"/>
                  </a:lnTo>
                  <a:lnTo>
                    <a:pt x="109831" y="529479"/>
                  </a:lnTo>
                  <a:lnTo>
                    <a:pt x="78332" y="499711"/>
                  </a:lnTo>
                  <a:lnTo>
                    <a:pt x="51451" y="466046"/>
                  </a:lnTo>
                  <a:lnTo>
                    <a:pt x="29683" y="428950"/>
                  </a:lnTo>
                  <a:lnTo>
                    <a:pt x="13522" y="388891"/>
                  </a:lnTo>
                  <a:lnTo>
                    <a:pt x="3463" y="346336"/>
                  </a:lnTo>
                  <a:lnTo>
                    <a:pt x="0" y="301751"/>
                  </a:lnTo>
                  <a:close/>
                </a:path>
              </a:pathLst>
            </a:custGeom>
            <a:ln w="28956">
              <a:solidFill>
                <a:srgbClr val="00E9A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425184" y="1903475"/>
              <a:ext cx="5074920" cy="3952240"/>
            </a:xfrm>
            <a:custGeom>
              <a:avLst/>
              <a:gdLst/>
              <a:ahLst/>
              <a:cxnLst/>
              <a:rect l="l" t="t" r="r" b="b"/>
              <a:pathLst>
                <a:path w="5074920" h="3952240">
                  <a:moveTo>
                    <a:pt x="0" y="3951732"/>
                  </a:moveTo>
                  <a:lnTo>
                    <a:pt x="5074920" y="3951732"/>
                  </a:lnTo>
                  <a:lnTo>
                    <a:pt x="5074920" y="0"/>
                  </a:lnTo>
                  <a:lnTo>
                    <a:pt x="0" y="0"/>
                  </a:lnTo>
                  <a:lnTo>
                    <a:pt x="0" y="3951732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7" name="object 87"/>
          <p:cNvSpPr txBox="1"/>
          <p:nvPr/>
        </p:nvSpPr>
        <p:spPr>
          <a:xfrm>
            <a:off x="2926333" y="3575050"/>
            <a:ext cx="35115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2650" spc="715" b="1">
                <a:solidFill>
                  <a:srgbClr val="FFFFFF"/>
                </a:solidFill>
                <a:latin typeface="Trebuchet MS"/>
                <a:cs typeface="Trebuchet MS"/>
              </a:rPr>
              <a:t>…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48258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05" b="1">
                <a:latin typeface="Trebuchet MS"/>
                <a:cs typeface="Trebuchet MS"/>
              </a:rPr>
              <a:t>Business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55" b="1">
                <a:latin typeface="Trebuchet MS"/>
                <a:cs typeface="Trebuchet MS"/>
              </a:rPr>
              <a:t>needs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60" b="1">
                <a:latin typeface="Trebuchet MS"/>
                <a:cs typeface="Trebuchet MS"/>
              </a:rPr>
              <a:t>drive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30" b="1">
                <a:latin typeface="Trebuchet MS"/>
                <a:cs typeface="Trebuchet MS"/>
              </a:rPr>
              <a:t>technology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evolution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5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 </a:t>
            </a:r>
            <a:r>
              <a:rPr dirty="0" sz="1200" spc="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52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 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88692" y="1857755"/>
            <a:ext cx="2033270" cy="2033270"/>
          </a:xfrm>
          <a:custGeom>
            <a:avLst/>
            <a:gdLst/>
            <a:ahLst/>
            <a:cxnLst/>
            <a:rect l="l" t="t" r="r" b="b"/>
            <a:pathLst>
              <a:path w="2033270" h="2033270">
                <a:moveTo>
                  <a:pt x="0" y="2033016"/>
                </a:moveTo>
                <a:lnTo>
                  <a:pt x="2033016" y="2033016"/>
                </a:lnTo>
                <a:lnTo>
                  <a:pt x="2033016" y="0"/>
                </a:lnTo>
                <a:lnTo>
                  <a:pt x="0" y="0"/>
                </a:lnTo>
                <a:lnTo>
                  <a:pt x="0" y="2033016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494788" y="2235453"/>
            <a:ext cx="2021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52400" marR="88265" indent="635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Identify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opportunities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redu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ce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nf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ast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accessibility </a:t>
            </a:r>
            <a:r>
              <a:rPr dirty="0" sz="1200" spc="-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88692" y="1528572"/>
            <a:ext cx="2033270" cy="340360"/>
          </a:xfrm>
          <a:custGeom>
            <a:avLst/>
            <a:gdLst/>
            <a:ahLst/>
            <a:cxnLst/>
            <a:rect l="l" t="t" r="r" b="b"/>
            <a:pathLst>
              <a:path w="2033270" h="340360">
                <a:moveTo>
                  <a:pt x="0" y="339851"/>
                </a:moveTo>
                <a:lnTo>
                  <a:pt x="2033016" y="339851"/>
                </a:lnTo>
                <a:lnTo>
                  <a:pt x="203301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93264" y="1533144"/>
            <a:ext cx="2024380" cy="318770"/>
          </a:xfrm>
          <a:prstGeom prst="rect">
            <a:avLst/>
          </a:prstGeom>
          <a:solidFill>
            <a:srgbClr val="3A3838"/>
          </a:solidFill>
        </p:spPr>
        <p:txBody>
          <a:bodyPr wrap="square" lIns="0" tIns="62865" rIns="0" bIns="0" rtlCol="0" vert="horz">
            <a:spAutoFit/>
          </a:bodyPr>
          <a:lstStyle/>
          <a:p>
            <a:pPr marL="559435">
              <a:lnSpc>
                <a:spcPct val="100000"/>
              </a:lnSpc>
              <a:spcBef>
                <a:spcPts val="495"/>
              </a:spcBef>
            </a:pPr>
            <a:r>
              <a:rPr dirty="0" sz="1200" b="1">
                <a:solidFill>
                  <a:srgbClr val="4D63FF"/>
                </a:solidFill>
                <a:latin typeface="Trebuchet MS"/>
                <a:cs typeface="Trebuchet MS"/>
              </a:rPr>
              <a:t>C</a:t>
            </a:r>
            <a:r>
              <a:rPr dirty="0" sz="1200" spc="25" b="1">
                <a:solidFill>
                  <a:srgbClr val="4D63FF"/>
                </a:solidFill>
                <a:latin typeface="Trebuchet MS"/>
                <a:cs typeface="Trebuchet MS"/>
              </a:rPr>
              <a:t>o</a:t>
            </a:r>
            <a:r>
              <a:rPr dirty="0" sz="1200" spc="15" b="1">
                <a:solidFill>
                  <a:srgbClr val="4D63FF"/>
                </a:solidFill>
                <a:latin typeface="Trebuchet MS"/>
                <a:cs typeface="Trebuchet MS"/>
              </a:rPr>
              <a:t>s</a:t>
            </a:r>
            <a:r>
              <a:rPr dirty="0" sz="1200" spc="-5" b="1">
                <a:solidFill>
                  <a:srgbClr val="4D63FF"/>
                </a:solidFill>
                <a:latin typeface="Trebuchet MS"/>
                <a:cs typeface="Trebuchet MS"/>
              </a:rPr>
              <a:t>t</a:t>
            </a:r>
            <a:r>
              <a:rPr dirty="0" sz="1200" spc="-5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4D63FF"/>
                </a:solidFill>
                <a:latin typeface="Trebuchet MS"/>
                <a:cs typeface="Trebuchet MS"/>
              </a:rPr>
              <a:t>S</a:t>
            </a:r>
            <a:r>
              <a:rPr dirty="0" sz="1200" spc="15" b="1">
                <a:solidFill>
                  <a:srgbClr val="4D63FF"/>
                </a:solidFill>
                <a:latin typeface="Trebuchet MS"/>
                <a:cs typeface="Trebuchet MS"/>
              </a:rPr>
              <a:t>a</a:t>
            </a:r>
            <a:r>
              <a:rPr dirty="0" sz="1200" b="1">
                <a:solidFill>
                  <a:srgbClr val="4D63FF"/>
                </a:solidFill>
                <a:latin typeface="Trebuchet MS"/>
                <a:cs typeface="Trebuchet MS"/>
              </a:rPr>
              <a:t>v</a:t>
            </a:r>
            <a:r>
              <a:rPr dirty="0" sz="1200" spc="-15" b="1">
                <a:solidFill>
                  <a:srgbClr val="4D63FF"/>
                </a:solidFill>
                <a:latin typeface="Trebuchet MS"/>
                <a:cs typeface="Trebuchet MS"/>
              </a:rPr>
              <a:t>i</a:t>
            </a:r>
            <a:r>
              <a:rPr dirty="0" sz="1200" spc="50" b="1">
                <a:solidFill>
                  <a:srgbClr val="4D63FF"/>
                </a:solidFill>
                <a:latin typeface="Trebuchet MS"/>
                <a:cs typeface="Trebuchet MS"/>
              </a:rPr>
              <a:t>ngs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54296" y="1857755"/>
            <a:ext cx="2033270" cy="2033270"/>
          </a:xfrm>
          <a:custGeom>
            <a:avLst/>
            <a:gdLst/>
            <a:ahLst/>
            <a:cxnLst/>
            <a:rect l="l" t="t" r="r" b="b"/>
            <a:pathLst>
              <a:path w="2033270" h="2033270">
                <a:moveTo>
                  <a:pt x="0" y="2033016"/>
                </a:moveTo>
                <a:lnTo>
                  <a:pt x="2033016" y="2033016"/>
                </a:lnTo>
                <a:lnTo>
                  <a:pt x="2033016" y="0"/>
                </a:lnTo>
                <a:lnTo>
                  <a:pt x="0" y="0"/>
                </a:lnTo>
                <a:lnTo>
                  <a:pt x="0" y="2033016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64151" y="2235453"/>
            <a:ext cx="186880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Identify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opportunities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ock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sin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ess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va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by 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eliminating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friction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ab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tous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 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54296" y="1528572"/>
            <a:ext cx="2033270" cy="340360"/>
          </a:xfrm>
          <a:custGeom>
            <a:avLst/>
            <a:gdLst/>
            <a:ahLst/>
            <a:cxnLst/>
            <a:rect l="l" t="t" r="r" b="b"/>
            <a:pathLst>
              <a:path w="2033270" h="340360">
                <a:moveTo>
                  <a:pt x="0" y="339851"/>
                </a:moveTo>
                <a:lnTo>
                  <a:pt x="2033016" y="339851"/>
                </a:lnTo>
                <a:lnTo>
                  <a:pt x="203301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58867" y="1533144"/>
            <a:ext cx="2024380" cy="318770"/>
          </a:xfrm>
          <a:prstGeom prst="rect">
            <a:avLst/>
          </a:prstGeom>
          <a:solidFill>
            <a:srgbClr val="3A3838"/>
          </a:solidFill>
        </p:spPr>
        <p:txBody>
          <a:bodyPr wrap="square" lIns="0" tIns="62865" rIns="0" bIns="0" rtlCol="0" vert="horz">
            <a:spAutoFit/>
          </a:bodyPr>
          <a:lstStyle/>
          <a:p>
            <a:pPr marL="480059">
              <a:lnSpc>
                <a:spcPct val="100000"/>
              </a:lnSpc>
              <a:spcBef>
                <a:spcPts val="495"/>
              </a:spcBef>
            </a:pP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Business</a:t>
            </a:r>
            <a:r>
              <a:rPr dirty="0" sz="12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5" b="1">
                <a:solidFill>
                  <a:srgbClr val="FF7846"/>
                </a:solidFill>
                <a:latin typeface="Trebuchet MS"/>
                <a:cs typeface="Trebuchet MS"/>
              </a:rPr>
              <a:t>Value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19900" y="1868423"/>
            <a:ext cx="2033270" cy="2032000"/>
          </a:xfrm>
          <a:custGeom>
            <a:avLst/>
            <a:gdLst/>
            <a:ahLst/>
            <a:cxnLst/>
            <a:rect l="l" t="t" r="r" b="b"/>
            <a:pathLst>
              <a:path w="2033270" h="2032000">
                <a:moveTo>
                  <a:pt x="0" y="2031492"/>
                </a:moveTo>
                <a:lnTo>
                  <a:pt x="2033016" y="2031492"/>
                </a:lnTo>
                <a:lnTo>
                  <a:pt x="2033016" y="0"/>
                </a:lnTo>
                <a:lnTo>
                  <a:pt x="0" y="0"/>
                </a:lnTo>
                <a:lnTo>
                  <a:pt x="0" y="2031492"/>
                </a:lnTo>
                <a:close/>
              </a:path>
            </a:pathLst>
          </a:custGeom>
          <a:ln w="12191">
            <a:solidFill>
              <a:srgbClr val="7670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19900" y="1868423"/>
            <a:ext cx="2033270" cy="2032000"/>
          </a:xfrm>
          <a:prstGeom prst="rect">
            <a:avLst/>
          </a:prstGeom>
          <a:ln w="12192">
            <a:solidFill>
              <a:srgbClr val="76707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204470" marR="138430">
              <a:lnSpc>
                <a:spcPct val="100000"/>
              </a:lnSpc>
            </a:pPr>
            <a:r>
              <a:rPr dirty="0" sz="12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bu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ds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domains.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Maximize </a:t>
            </a:r>
            <a:r>
              <a:rPr dirty="0" sz="12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reuse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improve </a:t>
            </a:r>
            <a:r>
              <a:rPr dirty="0" sz="1200" spc="-3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ownership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accountability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19900" y="1528572"/>
            <a:ext cx="2033270" cy="340360"/>
          </a:xfrm>
          <a:custGeom>
            <a:avLst/>
            <a:gdLst/>
            <a:ahLst/>
            <a:cxnLst/>
            <a:rect l="l" t="t" r="r" b="b"/>
            <a:pathLst>
              <a:path w="2033270" h="340360">
                <a:moveTo>
                  <a:pt x="0" y="339851"/>
                </a:moveTo>
                <a:lnTo>
                  <a:pt x="2033016" y="339851"/>
                </a:lnTo>
                <a:lnTo>
                  <a:pt x="203301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24471" y="1533144"/>
            <a:ext cx="2024380" cy="329565"/>
          </a:xfrm>
          <a:prstGeom prst="rect">
            <a:avLst/>
          </a:prstGeom>
          <a:solidFill>
            <a:srgbClr val="3A3838"/>
          </a:solidFill>
        </p:spPr>
        <p:txBody>
          <a:bodyPr wrap="square" lIns="0" tIns="62865" rIns="0" bIns="0" rtlCol="0" vert="horz">
            <a:spAutoFit/>
          </a:bodyPr>
          <a:lstStyle/>
          <a:p>
            <a:pPr marL="546100">
              <a:lnSpc>
                <a:spcPct val="100000"/>
              </a:lnSpc>
              <a:spcBef>
                <a:spcPts val="495"/>
              </a:spcBef>
            </a:pPr>
            <a:r>
              <a:rPr dirty="0" sz="1200" spc="25" b="1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r>
              <a:rPr dirty="0" sz="1200" spc="-9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CD66FF"/>
                </a:solidFill>
                <a:latin typeface="Trebuchet MS"/>
                <a:cs typeface="Trebuchet MS"/>
              </a:rPr>
              <a:t>Sharing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48137" y="3718369"/>
            <a:ext cx="3033395" cy="1972945"/>
            <a:chOff x="4148137" y="3718369"/>
            <a:chExt cx="3033395" cy="1972945"/>
          </a:xfrm>
        </p:grpSpPr>
        <p:sp>
          <p:nvSpPr>
            <p:cNvPr id="17" name="object 17"/>
            <p:cNvSpPr/>
            <p:nvPr/>
          </p:nvSpPr>
          <p:spPr>
            <a:xfrm>
              <a:off x="4152900" y="3723132"/>
              <a:ext cx="3023870" cy="1963420"/>
            </a:xfrm>
            <a:custGeom>
              <a:avLst/>
              <a:gdLst/>
              <a:ahLst/>
              <a:cxnLst/>
              <a:rect l="l" t="t" r="r" b="b"/>
              <a:pathLst>
                <a:path w="3023870" h="1963420">
                  <a:moveTo>
                    <a:pt x="3023616" y="0"/>
                  </a:moveTo>
                  <a:lnTo>
                    <a:pt x="0" y="0"/>
                  </a:lnTo>
                  <a:lnTo>
                    <a:pt x="1136650" y="1962912"/>
                  </a:lnTo>
                  <a:lnTo>
                    <a:pt x="1886965" y="1962912"/>
                  </a:lnTo>
                  <a:lnTo>
                    <a:pt x="30236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52900" y="3723132"/>
              <a:ext cx="3023870" cy="1963420"/>
            </a:xfrm>
            <a:custGeom>
              <a:avLst/>
              <a:gdLst/>
              <a:ahLst/>
              <a:cxnLst/>
              <a:rect l="l" t="t" r="r" b="b"/>
              <a:pathLst>
                <a:path w="3023870" h="1963420">
                  <a:moveTo>
                    <a:pt x="3023616" y="0"/>
                  </a:moveTo>
                  <a:lnTo>
                    <a:pt x="1886965" y="1962912"/>
                  </a:lnTo>
                  <a:lnTo>
                    <a:pt x="1136650" y="1962912"/>
                  </a:lnTo>
                  <a:lnTo>
                    <a:pt x="0" y="0"/>
                  </a:lnTo>
                  <a:lnTo>
                    <a:pt x="3023616" y="0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20641" y="4200271"/>
              <a:ext cx="855344" cy="1393190"/>
            </a:xfrm>
            <a:custGeom>
              <a:avLst/>
              <a:gdLst/>
              <a:ahLst/>
              <a:cxnLst/>
              <a:rect l="l" t="t" r="r" b="b"/>
              <a:pathLst>
                <a:path w="855345" h="1393189">
                  <a:moveTo>
                    <a:pt x="780290" y="1289657"/>
                  </a:moveTo>
                  <a:lnTo>
                    <a:pt x="734568" y="1317497"/>
                  </a:lnTo>
                  <a:lnTo>
                    <a:pt x="854963" y="1392885"/>
                  </a:lnTo>
                  <a:lnTo>
                    <a:pt x="847163" y="1300479"/>
                  </a:lnTo>
                  <a:lnTo>
                    <a:pt x="786892" y="1300479"/>
                  </a:lnTo>
                  <a:lnTo>
                    <a:pt x="780290" y="1289657"/>
                  </a:lnTo>
                  <a:close/>
                </a:path>
                <a:path w="855345" h="1393189">
                  <a:moveTo>
                    <a:pt x="797275" y="1279315"/>
                  </a:moveTo>
                  <a:lnTo>
                    <a:pt x="780290" y="1289657"/>
                  </a:lnTo>
                  <a:lnTo>
                    <a:pt x="786892" y="1300479"/>
                  </a:lnTo>
                  <a:lnTo>
                    <a:pt x="803910" y="1290192"/>
                  </a:lnTo>
                  <a:lnTo>
                    <a:pt x="797275" y="1279315"/>
                  </a:lnTo>
                  <a:close/>
                </a:path>
                <a:path w="855345" h="1393189">
                  <a:moveTo>
                    <a:pt x="843026" y="1251457"/>
                  </a:moveTo>
                  <a:lnTo>
                    <a:pt x="797275" y="1279315"/>
                  </a:lnTo>
                  <a:lnTo>
                    <a:pt x="803910" y="1290192"/>
                  </a:lnTo>
                  <a:lnTo>
                    <a:pt x="786892" y="1300479"/>
                  </a:lnTo>
                  <a:lnTo>
                    <a:pt x="847163" y="1300479"/>
                  </a:lnTo>
                  <a:lnTo>
                    <a:pt x="843026" y="1251457"/>
                  </a:lnTo>
                  <a:close/>
                </a:path>
                <a:path w="855345" h="1393189">
                  <a:moveTo>
                    <a:pt x="17018" y="0"/>
                  </a:moveTo>
                  <a:lnTo>
                    <a:pt x="0" y="10413"/>
                  </a:lnTo>
                  <a:lnTo>
                    <a:pt x="780290" y="1289657"/>
                  </a:lnTo>
                  <a:lnTo>
                    <a:pt x="797275" y="1279315"/>
                  </a:lnTo>
                  <a:lnTo>
                    <a:pt x="17018" y="0"/>
                  </a:lnTo>
                  <a:close/>
                </a:path>
              </a:pathLst>
            </a:custGeom>
            <a:solidFill>
              <a:srgbClr val="0048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39205" y="4200271"/>
              <a:ext cx="855344" cy="1393190"/>
            </a:xfrm>
            <a:custGeom>
              <a:avLst/>
              <a:gdLst/>
              <a:ahLst/>
              <a:cxnLst/>
              <a:rect l="l" t="t" r="r" b="b"/>
              <a:pathLst>
                <a:path w="855345" h="1393189">
                  <a:moveTo>
                    <a:pt x="11938" y="1251457"/>
                  </a:moveTo>
                  <a:lnTo>
                    <a:pt x="0" y="1392885"/>
                  </a:lnTo>
                  <a:lnTo>
                    <a:pt x="120396" y="1317497"/>
                  </a:lnTo>
                  <a:lnTo>
                    <a:pt x="92447" y="1300479"/>
                  </a:lnTo>
                  <a:lnTo>
                    <a:pt x="67945" y="1300479"/>
                  </a:lnTo>
                  <a:lnTo>
                    <a:pt x="51054" y="1290192"/>
                  </a:lnTo>
                  <a:lnTo>
                    <a:pt x="57688" y="1279315"/>
                  </a:lnTo>
                  <a:lnTo>
                    <a:pt x="11938" y="1251457"/>
                  </a:lnTo>
                  <a:close/>
                </a:path>
                <a:path w="855345" h="1393189">
                  <a:moveTo>
                    <a:pt x="57688" y="1279315"/>
                  </a:moveTo>
                  <a:lnTo>
                    <a:pt x="51054" y="1290192"/>
                  </a:lnTo>
                  <a:lnTo>
                    <a:pt x="67945" y="1300479"/>
                  </a:lnTo>
                  <a:lnTo>
                    <a:pt x="74580" y="1289601"/>
                  </a:lnTo>
                  <a:lnTo>
                    <a:pt x="57688" y="1279315"/>
                  </a:lnTo>
                  <a:close/>
                </a:path>
                <a:path w="855345" h="1393189">
                  <a:moveTo>
                    <a:pt x="74580" y="1289601"/>
                  </a:moveTo>
                  <a:lnTo>
                    <a:pt x="67945" y="1300479"/>
                  </a:lnTo>
                  <a:lnTo>
                    <a:pt x="92447" y="1300479"/>
                  </a:lnTo>
                  <a:lnTo>
                    <a:pt x="74580" y="1289601"/>
                  </a:lnTo>
                  <a:close/>
                </a:path>
                <a:path w="855345" h="1393189">
                  <a:moveTo>
                    <a:pt x="837946" y="0"/>
                  </a:moveTo>
                  <a:lnTo>
                    <a:pt x="57688" y="1279315"/>
                  </a:lnTo>
                  <a:lnTo>
                    <a:pt x="74580" y="1289601"/>
                  </a:lnTo>
                  <a:lnTo>
                    <a:pt x="854837" y="10413"/>
                  </a:lnTo>
                  <a:lnTo>
                    <a:pt x="837946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93080" y="4331970"/>
              <a:ext cx="127000" cy="1245870"/>
            </a:xfrm>
            <a:custGeom>
              <a:avLst/>
              <a:gdLst/>
              <a:ahLst/>
              <a:cxnLst/>
              <a:rect l="l" t="t" r="r" b="b"/>
              <a:pathLst>
                <a:path w="127000" h="1245870">
                  <a:moveTo>
                    <a:pt x="0" y="1118615"/>
                  </a:moveTo>
                  <a:lnTo>
                    <a:pt x="63246" y="1245742"/>
                  </a:lnTo>
                  <a:lnTo>
                    <a:pt x="120682" y="1131442"/>
                  </a:lnTo>
                  <a:lnTo>
                    <a:pt x="73406" y="1131442"/>
                  </a:lnTo>
                  <a:lnTo>
                    <a:pt x="53594" y="1131315"/>
                  </a:lnTo>
                  <a:lnTo>
                    <a:pt x="53619" y="1118723"/>
                  </a:lnTo>
                  <a:lnTo>
                    <a:pt x="0" y="1118615"/>
                  </a:lnTo>
                  <a:close/>
                </a:path>
                <a:path w="127000" h="1245870">
                  <a:moveTo>
                    <a:pt x="53619" y="1118723"/>
                  </a:moveTo>
                  <a:lnTo>
                    <a:pt x="53594" y="1131315"/>
                  </a:lnTo>
                  <a:lnTo>
                    <a:pt x="73406" y="1131442"/>
                  </a:lnTo>
                  <a:lnTo>
                    <a:pt x="73431" y="1118762"/>
                  </a:lnTo>
                  <a:lnTo>
                    <a:pt x="53619" y="1118723"/>
                  </a:lnTo>
                  <a:close/>
                </a:path>
                <a:path w="127000" h="1245870">
                  <a:moveTo>
                    <a:pt x="73431" y="1118762"/>
                  </a:moveTo>
                  <a:lnTo>
                    <a:pt x="73406" y="1131442"/>
                  </a:lnTo>
                  <a:lnTo>
                    <a:pt x="120682" y="1131442"/>
                  </a:lnTo>
                  <a:lnTo>
                    <a:pt x="127000" y="1118869"/>
                  </a:lnTo>
                  <a:lnTo>
                    <a:pt x="73431" y="1118762"/>
                  </a:lnTo>
                  <a:close/>
                </a:path>
                <a:path w="127000" h="1245870">
                  <a:moveTo>
                    <a:pt x="75692" y="0"/>
                  </a:moveTo>
                  <a:lnTo>
                    <a:pt x="55880" y="0"/>
                  </a:lnTo>
                  <a:lnTo>
                    <a:pt x="53619" y="1118723"/>
                  </a:lnTo>
                  <a:lnTo>
                    <a:pt x="73431" y="1118762"/>
                  </a:lnTo>
                  <a:lnTo>
                    <a:pt x="75692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372100" y="5756147"/>
            <a:ext cx="585470" cy="672465"/>
            <a:chOff x="5372100" y="5756147"/>
            <a:chExt cx="585470" cy="672465"/>
          </a:xfrm>
        </p:grpSpPr>
        <p:sp>
          <p:nvSpPr>
            <p:cNvPr id="23" name="object 23"/>
            <p:cNvSpPr/>
            <p:nvPr/>
          </p:nvSpPr>
          <p:spPr>
            <a:xfrm>
              <a:off x="5376672" y="5760719"/>
              <a:ext cx="576580" cy="390525"/>
            </a:xfrm>
            <a:custGeom>
              <a:avLst/>
              <a:gdLst/>
              <a:ahLst/>
              <a:cxnLst/>
              <a:rect l="l" t="t" r="r" b="b"/>
              <a:pathLst>
                <a:path w="576579" h="390525">
                  <a:moveTo>
                    <a:pt x="576072" y="0"/>
                  </a:moveTo>
                  <a:lnTo>
                    <a:pt x="288036" y="243103"/>
                  </a:lnTo>
                  <a:lnTo>
                    <a:pt x="0" y="0"/>
                  </a:lnTo>
                  <a:lnTo>
                    <a:pt x="0" y="147040"/>
                  </a:lnTo>
                  <a:lnTo>
                    <a:pt x="288036" y="390143"/>
                  </a:lnTo>
                  <a:lnTo>
                    <a:pt x="576072" y="147040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76672" y="5760719"/>
              <a:ext cx="576580" cy="390525"/>
            </a:xfrm>
            <a:custGeom>
              <a:avLst/>
              <a:gdLst/>
              <a:ahLst/>
              <a:cxnLst/>
              <a:rect l="l" t="t" r="r" b="b"/>
              <a:pathLst>
                <a:path w="576579" h="390525">
                  <a:moveTo>
                    <a:pt x="576072" y="0"/>
                  </a:moveTo>
                  <a:lnTo>
                    <a:pt x="576072" y="147040"/>
                  </a:lnTo>
                  <a:lnTo>
                    <a:pt x="288036" y="390143"/>
                  </a:lnTo>
                  <a:lnTo>
                    <a:pt x="0" y="147040"/>
                  </a:lnTo>
                  <a:lnTo>
                    <a:pt x="0" y="0"/>
                  </a:lnTo>
                  <a:lnTo>
                    <a:pt x="288036" y="243103"/>
                  </a:lnTo>
                  <a:lnTo>
                    <a:pt x="576072" y="0"/>
                  </a:lnTo>
                  <a:close/>
                </a:path>
              </a:pathLst>
            </a:custGeom>
            <a:ln w="9144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376672" y="6031991"/>
              <a:ext cx="576580" cy="391795"/>
            </a:xfrm>
            <a:custGeom>
              <a:avLst/>
              <a:gdLst/>
              <a:ahLst/>
              <a:cxnLst/>
              <a:rect l="l" t="t" r="r" b="b"/>
              <a:pathLst>
                <a:path w="576579" h="391795">
                  <a:moveTo>
                    <a:pt x="576072" y="0"/>
                  </a:moveTo>
                  <a:lnTo>
                    <a:pt x="288036" y="244043"/>
                  </a:lnTo>
                  <a:lnTo>
                    <a:pt x="0" y="0"/>
                  </a:lnTo>
                  <a:lnTo>
                    <a:pt x="0" y="147624"/>
                  </a:lnTo>
                  <a:lnTo>
                    <a:pt x="288036" y="391668"/>
                  </a:lnTo>
                  <a:lnTo>
                    <a:pt x="576072" y="147624"/>
                  </a:lnTo>
                  <a:lnTo>
                    <a:pt x="576072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376672" y="6031991"/>
              <a:ext cx="576580" cy="391795"/>
            </a:xfrm>
            <a:custGeom>
              <a:avLst/>
              <a:gdLst/>
              <a:ahLst/>
              <a:cxnLst/>
              <a:rect l="l" t="t" r="r" b="b"/>
              <a:pathLst>
                <a:path w="576579" h="391795">
                  <a:moveTo>
                    <a:pt x="576072" y="0"/>
                  </a:moveTo>
                  <a:lnTo>
                    <a:pt x="576072" y="147624"/>
                  </a:lnTo>
                  <a:lnTo>
                    <a:pt x="288036" y="391668"/>
                  </a:lnTo>
                  <a:lnTo>
                    <a:pt x="0" y="147624"/>
                  </a:lnTo>
                  <a:lnTo>
                    <a:pt x="0" y="0"/>
                  </a:lnTo>
                  <a:lnTo>
                    <a:pt x="288036" y="244043"/>
                  </a:lnTo>
                  <a:lnTo>
                    <a:pt x="576072" y="0"/>
                  </a:lnTo>
                  <a:close/>
                </a:path>
              </a:pathLst>
            </a:custGeom>
            <a:ln w="9144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129778" y="5380990"/>
            <a:ext cx="1250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bi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qu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tous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22185" y="4422394"/>
            <a:ext cx="2546985" cy="127000"/>
          </a:xfrm>
          <a:custGeom>
            <a:avLst/>
            <a:gdLst/>
            <a:ahLst/>
            <a:cxnLst/>
            <a:rect l="l" t="t" r="r" b="b"/>
            <a:pathLst>
              <a:path w="2546984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127000" y="73405"/>
                </a:lnTo>
                <a:lnTo>
                  <a:pt x="114300" y="73405"/>
                </a:lnTo>
                <a:lnTo>
                  <a:pt x="114300" y="53593"/>
                </a:lnTo>
                <a:lnTo>
                  <a:pt x="127000" y="53593"/>
                </a:lnTo>
                <a:lnTo>
                  <a:pt x="127000" y="0"/>
                </a:lnTo>
                <a:close/>
              </a:path>
              <a:path w="2546984" h="127000">
                <a:moveTo>
                  <a:pt x="127000" y="53593"/>
                </a:moveTo>
                <a:lnTo>
                  <a:pt x="114300" y="53593"/>
                </a:lnTo>
                <a:lnTo>
                  <a:pt x="114300" y="73405"/>
                </a:lnTo>
                <a:lnTo>
                  <a:pt x="127000" y="73405"/>
                </a:lnTo>
                <a:lnTo>
                  <a:pt x="127000" y="53593"/>
                </a:lnTo>
                <a:close/>
              </a:path>
              <a:path w="2546984" h="127000">
                <a:moveTo>
                  <a:pt x="2546477" y="53593"/>
                </a:moveTo>
                <a:lnTo>
                  <a:pt x="127000" y="53593"/>
                </a:lnTo>
                <a:lnTo>
                  <a:pt x="127000" y="73405"/>
                </a:lnTo>
                <a:lnTo>
                  <a:pt x="2546477" y="73405"/>
                </a:lnTo>
                <a:lnTo>
                  <a:pt x="2546477" y="5359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449829" y="4156709"/>
            <a:ext cx="1797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Accelerate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89454" y="4422394"/>
            <a:ext cx="2032635" cy="127000"/>
          </a:xfrm>
          <a:custGeom>
            <a:avLst/>
            <a:gdLst/>
            <a:ahLst/>
            <a:cxnLst/>
            <a:rect l="l" t="t" r="r" b="b"/>
            <a:pathLst>
              <a:path w="2032635" h="127000">
                <a:moveTo>
                  <a:pt x="1905508" y="0"/>
                </a:moveTo>
                <a:lnTo>
                  <a:pt x="1905508" y="126999"/>
                </a:lnTo>
                <a:lnTo>
                  <a:pt x="2012695" y="73405"/>
                </a:lnTo>
                <a:lnTo>
                  <a:pt x="1918208" y="73405"/>
                </a:lnTo>
                <a:lnTo>
                  <a:pt x="1918208" y="53593"/>
                </a:lnTo>
                <a:lnTo>
                  <a:pt x="2012695" y="53593"/>
                </a:lnTo>
                <a:lnTo>
                  <a:pt x="1905508" y="0"/>
                </a:lnTo>
                <a:close/>
              </a:path>
              <a:path w="2032635" h="127000">
                <a:moveTo>
                  <a:pt x="1905508" y="53593"/>
                </a:moveTo>
                <a:lnTo>
                  <a:pt x="0" y="53593"/>
                </a:lnTo>
                <a:lnTo>
                  <a:pt x="0" y="73405"/>
                </a:lnTo>
                <a:lnTo>
                  <a:pt x="1905508" y="73405"/>
                </a:lnTo>
                <a:lnTo>
                  <a:pt x="1905508" y="53593"/>
                </a:lnTo>
                <a:close/>
              </a:path>
              <a:path w="2032635" h="127000">
                <a:moveTo>
                  <a:pt x="2012695" y="53593"/>
                </a:moveTo>
                <a:lnTo>
                  <a:pt x="1918208" y="53593"/>
                </a:lnTo>
                <a:lnTo>
                  <a:pt x="1918208" y="73405"/>
                </a:lnTo>
                <a:lnTo>
                  <a:pt x="2012695" y="73405"/>
                </a:lnTo>
                <a:lnTo>
                  <a:pt x="2032508" y="63499"/>
                </a:lnTo>
                <a:lnTo>
                  <a:pt x="2012695" y="5359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449829" y="5380990"/>
            <a:ext cx="2354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Common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tech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stack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lower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costs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463545" y="3191255"/>
            <a:ext cx="6904990" cy="2528570"/>
            <a:chOff x="2463545" y="3191255"/>
            <a:chExt cx="6904990" cy="2528570"/>
          </a:xfrm>
        </p:grpSpPr>
        <p:sp>
          <p:nvSpPr>
            <p:cNvPr id="33" name="object 33"/>
            <p:cNvSpPr/>
            <p:nvPr/>
          </p:nvSpPr>
          <p:spPr>
            <a:xfrm>
              <a:off x="2463545" y="5592826"/>
              <a:ext cx="2721610" cy="127000"/>
            </a:xfrm>
            <a:custGeom>
              <a:avLst/>
              <a:gdLst/>
              <a:ahLst/>
              <a:cxnLst/>
              <a:rect l="l" t="t" r="r" b="b"/>
              <a:pathLst>
                <a:path w="2721610" h="127000">
                  <a:moveTo>
                    <a:pt x="2594483" y="0"/>
                  </a:moveTo>
                  <a:lnTo>
                    <a:pt x="2594483" y="127000"/>
                  </a:lnTo>
                  <a:lnTo>
                    <a:pt x="2701671" y="73406"/>
                  </a:lnTo>
                  <a:lnTo>
                    <a:pt x="2607183" y="73406"/>
                  </a:lnTo>
                  <a:lnTo>
                    <a:pt x="2607183" y="53593"/>
                  </a:lnTo>
                  <a:lnTo>
                    <a:pt x="2701671" y="53593"/>
                  </a:lnTo>
                  <a:lnTo>
                    <a:pt x="2594483" y="0"/>
                  </a:lnTo>
                  <a:close/>
                </a:path>
                <a:path w="2721610" h="127000">
                  <a:moveTo>
                    <a:pt x="2594483" y="53593"/>
                  </a:moveTo>
                  <a:lnTo>
                    <a:pt x="0" y="53593"/>
                  </a:lnTo>
                  <a:lnTo>
                    <a:pt x="0" y="73406"/>
                  </a:lnTo>
                  <a:lnTo>
                    <a:pt x="2594483" y="73406"/>
                  </a:lnTo>
                  <a:lnTo>
                    <a:pt x="2594483" y="53593"/>
                  </a:lnTo>
                  <a:close/>
                </a:path>
                <a:path w="2721610" h="127000">
                  <a:moveTo>
                    <a:pt x="2701671" y="53593"/>
                  </a:moveTo>
                  <a:lnTo>
                    <a:pt x="2607183" y="53593"/>
                  </a:lnTo>
                  <a:lnTo>
                    <a:pt x="2607183" y="73406"/>
                  </a:lnTo>
                  <a:lnTo>
                    <a:pt x="2701671" y="73406"/>
                  </a:lnTo>
                  <a:lnTo>
                    <a:pt x="2721483" y="63500"/>
                  </a:lnTo>
                  <a:lnTo>
                    <a:pt x="2701671" y="5359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146803" y="3197351"/>
              <a:ext cx="3034665" cy="966469"/>
            </a:xfrm>
            <a:custGeom>
              <a:avLst/>
              <a:gdLst/>
              <a:ahLst/>
              <a:cxnLst/>
              <a:rect l="l" t="t" r="r" b="b"/>
              <a:pathLst>
                <a:path w="3034665" h="966470">
                  <a:moveTo>
                    <a:pt x="1517142" y="0"/>
                  </a:moveTo>
                  <a:lnTo>
                    <a:pt x="1447691" y="497"/>
                  </a:lnTo>
                  <a:lnTo>
                    <a:pt x="1379043" y="1974"/>
                  </a:lnTo>
                  <a:lnTo>
                    <a:pt x="1311263" y="4409"/>
                  </a:lnTo>
                  <a:lnTo>
                    <a:pt x="1244420" y="7783"/>
                  </a:lnTo>
                  <a:lnTo>
                    <a:pt x="1178579" y="12072"/>
                  </a:lnTo>
                  <a:lnTo>
                    <a:pt x="1113807" y="17256"/>
                  </a:lnTo>
                  <a:lnTo>
                    <a:pt x="1050172" y="23313"/>
                  </a:lnTo>
                  <a:lnTo>
                    <a:pt x="987741" y="30222"/>
                  </a:lnTo>
                  <a:lnTo>
                    <a:pt x="926580" y="37963"/>
                  </a:lnTo>
                  <a:lnTo>
                    <a:pt x="866756" y="46512"/>
                  </a:lnTo>
                  <a:lnTo>
                    <a:pt x="808336" y="55850"/>
                  </a:lnTo>
                  <a:lnTo>
                    <a:pt x="751388" y="65955"/>
                  </a:lnTo>
                  <a:lnTo>
                    <a:pt x="695978" y="76805"/>
                  </a:lnTo>
                  <a:lnTo>
                    <a:pt x="642173" y="88380"/>
                  </a:lnTo>
                  <a:lnTo>
                    <a:pt x="590039" y="100657"/>
                  </a:lnTo>
                  <a:lnTo>
                    <a:pt x="539645" y="113616"/>
                  </a:lnTo>
                  <a:lnTo>
                    <a:pt x="491056" y="127235"/>
                  </a:lnTo>
                  <a:lnTo>
                    <a:pt x="444341" y="141493"/>
                  </a:lnTo>
                  <a:lnTo>
                    <a:pt x="399565" y="156369"/>
                  </a:lnTo>
                  <a:lnTo>
                    <a:pt x="356795" y="171841"/>
                  </a:lnTo>
                  <a:lnTo>
                    <a:pt x="316099" y="187889"/>
                  </a:lnTo>
                  <a:lnTo>
                    <a:pt x="277544" y="204490"/>
                  </a:lnTo>
                  <a:lnTo>
                    <a:pt x="241196" y="221623"/>
                  </a:lnTo>
                  <a:lnTo>
                    <a:pt x="207122" y="239268"/>
                  </a:lnTo>
                  <a:lnTo>
                    <a:pt x="146066" y="276004"/>
                  </a:lnTo>
                  <a:lnTo>
                    <a:pt x="94910" y="314530"/>
                  </a:lnTo>
                  <a:lnTo>
                    <a:pt x="54190" y="354673"/>
                  </a:lnTo>
                  <a:lnTo>
                    <a:pt x="24441" y="396265"/>
                  </a:lnTo>
                  <a:lnTo>
                    <a:pt x="6199" y="439133"/>
                  </a:lnTo>
                  <a:lnTo>
                    <a:pt x="0" y="483108"/>
                  </a:lnTo>
                  <a:lnTo>
                    <a:pt x="1561" y="505223"/>
                  </a:lnTo>
                  <a:lnTo>
                    <a:pt x="13848" y="548665"/>
                  </a:lnTo>
                  <a:lnTo>
                    <a:pt x="37910" y="590916"/>
                  </a:lnTo>
                  <a:lnTo>
                    <a:pt x="73212" y="631805"/>
                  </a:lnTo>
                  <a:lnTo>
                    <a:pt x="119217" y="671161"/>
                  </a:lnTo>
                  <a:lnTo>
                    <a:pt x="175390" y="708813"/>
                  </a:lnTo>
                  <a:lnTo>
                    <a:pt x="241196" y="744592"/>
                  </a:lnTo>
                  <a:lnTo>
                    <a:pt x="277544" y="761725"/>
                  </a:lnTo>
                  <a:lnTo>
                    <a:pt x="316099" y="778326"/>
                  </a:lnTo>
                  <a:lnTo>
                    <a:pt x="356795" y="794374"/>
                  </a:lnTo>
                  <a:lnTo>
                    <a:pt x="399565" y="809846"/>
                  </a:lnTo>
                  <a:lnTo>
                    <a:pt x="444341" y="824722"/>
                  </a:lnTo>
                  <a:lnTo>
                    <a:pt x="491056" y="838980"/>
                  </a:lnTo>
                  <a:lnTo>
                    <a:pt x="539645" y="852599"/>
                  </a:lnTo>
                  <a:lnTo>
                    <a:pt x="590039" y="865558"/>
                  </a:lnTo>
                  <a:lnTo>
                    <a:pt x="642173" y="877835"/>
                  </a:lnTo>
                  <a:lnTo>
                    <a:pt x="695978" y="889410"/>
                  </a:lnTo>
                  <a:lnTo>
                    <a:pt x="751388" y="900260"/>
                  </a:lnTo>
                  <a:lnTo>
                    <a:pt x="808336" y="910365"/>
                  </a:lnTo>
                  <a:lnTo>
                    <a:pt x="866756" y="919703"/>
                  </a:lnTo>
                  <a:lnTo>
                    <a:pt x="926580" y="928252"/>
                  </a:lnTo>
                  <a:lnTo>
                    <a:pt x="987741" y="935993"/>
                  </a:lnTo>
                  <a:lnTo>
                    <a:pt x="1050172" y="942902"/>
                  </a:lnTo>
                  <a:lnTo>
                    <a:pt x="1113807" y="948959"/>
                  </a:lnTo>
                  <a:lnTo>
                    <a:pt x="1178579" y="954143"/>
                  </a:lnTo>
                  <a:lnTo>
                    <a:pt x="1244420" y="958432"/>
                  </a:lnTo>
                  <a:lnTo>
                    <a:pt x="1311263" y="961806"/>
                  </a:lnTo>
                  <a:lnTo>
                    <a:pt x="1379043" y="964241"/>
                  </a:lnTo>
                  <a:lnTo>
                    <a:pt x="1447691" y="965718"/>
                  </a:lnTo>
                  <a:lnTo>
                    <a:pt x="1517142" y="966216"/>
                  </a:lnTo>
                  <a:lnTo>
                    <a:pt x="1586592" y="965718"/>
                  </a:lnTo>
                  <a:lnTo>
                    <a:pt x="1655240" y="964241"/>
                  </a:lnTo>
                  <a:lnTo>
                    <a:pt x="1723020" y="961806"/>
                  </a:lnTo>
                  <a:lnTo>
                    <a:pt x="1789863" y="958432"/>
                  </a:lnTo>
                  <a:lnTo>
                    <a:pt x="1855704" y="954143"/>
                  </a:lnTo>
                  <a:lnTo>
                    <a:pt x="1920476" y="948959"/>
                  </a:lnTo>
                  <a:lnTo>
                    <a:pt x="1984111" y="942902"/>
                  </a:lnTo>
                  <a:lnTo>
                    <a:pt x="2046542" y="935993"/>
                  </a:lnTo>
                  <a:lnTo>
                    <a:pt x="2107703" y="928252"/>
                  </a:lnTo>
                  <a:lnTo>
                    <a:pt x="2167527" y="919703"/>
                  </a:lnTo>
                  <a:lnTo>
                    <a:pt x="2225947" y="910365"/>
                  </a:lnTo>
                  <a:lnTo>
                    <a:pt x="2282895" y="900260"/>
                  </a:lnTo>
                  <a:lnTo>
                    <a:pt x="2338305" y="889410"/>
                  </a:lnTo>
                  <a:lnTo>
                    <a:pt x="2392110" y="877835"/>
                  </a:lnTo>
                  <a:lnTo>
                    <a:pt x="2444244" y="865558"/>
                  </a:lnTo>
                  <a:lnTo>
                    <a:pt x="2494638" y="852599"/>
                  </a:lnTo>
                  <a:lnTo>
                    <a:pt x="2543227" y="838980"/>
                  </a:lnTo>
                  <a:lnTo>
                    <a:pt x="2589942" y="824722"/>
                  </a:lnTo>
                  <a:lnTo>
                    <a:pt x="2634718" y="809846"/>
                  </a:lnTo>
                  <a:lnTo>
                    <a:pt x="2677488" y="794374"/>
                  </a:lnTo>
                  <a:lnTo>
                    <a:pt x="2718184" y="778326"/>
                  </a:lnTo>
                  <a:lnTo>
                    <a:pt x="2756739" y="761725"/>
                  </a:lnTo>
                  <a:lnTo>
                    <a:pt x="2793087" y="744592"/>
                  </a:lnTo>
                  <a:lnTo>
                    <a:pt x="2827161" y="726948"/>
                  </a:lnTo>
                  <a:lnTo>
                    <a:pt x="2888217" y="690211"/>
                  </a:lnTo>
                  <a:lnTo>
                    <a:pt x="2939373" y="651685"/>
                  </a:lnTo>
                  <a:lnTo>
                    <a:pt x="2980093" y="611542"/>
                  </a:lnTo>
                  <a:lnTo>
                    <a:pt x="3009842" y="569950"/>
                  </a:lnTo>
                  <a:lnTo>
                    <a:pt x="3028084" y="527082"/>
                  </a:lnTo>
                  <a:lnTo>
                    <a:pt x="3034284" y="483108"/>
                  </a:lnTo>
                  <a:lnTo>
                    <a:pt x="3032722" y="460992"/>
                  </a:lnTo>
                  <a:lnTo>
                    <a:pt x="3020435" y="417550"/>
                  </a:lnTo>
                  <a:lnTo>
                    <a:pt x="2996373" y="375299"/>
                  </a:lnTo>
                  <a:lnTo>
                    <a:pt x="2961071" y="334410"/>
                  </a:lnTo>
                  <a:lnTo>
                    <a:pt x="2915066" y="295054"/>
                  </a:lnTo>
                  <a:lnTo>
                    <a:pt x="2858893" y="257402"/>
                  </a:lnTo>
                  <a:lnTo>
                    <a:pt x="2793087" y="221623"/>
                  </a:lnTo>
                  <a:lnTo>
                    <a:pt x="2756739" y="204490"/>
                  </a:lnTo>
                  <a:lnTo>
                    <a:pt x="2718184" y="187889"/>
                  </a:lnTo>
                  <a:lnTo>
                    <a:pt x="2677488" y="171841"/>
                  </a:lnTo>
                  <a:lnTo>
                    <a:pt x="2634718" y="156369"/>
                  </a:lnTo>
                  <a:lnTo>
                    <a:pt x="2589942" y="141493"/>
                  </a:lnTo>
                  <a:lnTo>
                    <a:pt x="2543227" y="127235"/>
                  </a:lnTo>
                  <a:lnTo>
                    <a:pt x="2494638" y="113616"/>
                  </a:lnTo>
                  <a:lnTo>
                    <a:pt x="2444244" y="100657"/>
                  </a:lnTo>
                  <a:lnTo>
                    <a:pt x="2392110" y="88380"/>
                  </a:lnTo>
                  <a:lnTo>
                    <a:pt x="2338305" y="76805"/>
                  </a:lnTo>
                  <a:lnTo>
                    <a:pt x="2282895" y="65955"/>
                  </a:lnTo>
                  <a:lnTo>
                    <a:pt x="2225947" y="55850"/>
                  </a:lnTo>
                  <a:lnTo>
                    <a:pt x="2167527" y="46512"/>
                  </a:lnTo>
                  <a:lnTo>
                    <a:pt x="2107703" y="37963"/>
                  </a:lnTo>
                  <a:lnTo>
                    <a:pt x="2046542" y="30222"/>
                  </a:lnTo>
                  <a:lnTo>
                    <a:pt x="1984111" y="23313"/>
                  </a:lnTo>
                  <a:lnTo>
                    <a:pt x="1920476" y="17256"/>
                  </a:lnTo>
                  <a:lnTo>
                    <a:pt x="1855704" y="12072"/>
                  </a:lnTo>
                  <a:lnTo>
                    <a:pt x="1789863" y="7783"/>
                  </a:lnTo>
                  <a:lnTo>
                    <a:pt x="1723020" y="4409"/>
                  </a:lnTo>
                  <a:lnTo>
                    <a:pt x="1655240" y="1974"/>
                  </a:lnTo>
                  <a:lnTo>
                    <a:pt x="1586592" y="497"/>
                  </a:lnTo>
                  <a:lnTo>
                    <a:pt x="1517142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146803" y="3197351"/>
              <a:ext cx="3034665" cy="966469"/>
            </a:xfrm>
            <a:custGeom>
              <a:avLst/>
              <a:gdLst/>
              <a:ahLst/>
              <a:cxnLst/>
              <a:rect l="l" t="t" r="r" b="b"/>
              <a:pathLst>
                <a:path w="3034665" h="966470">
                  <a:moveTo>
                    <a:pt x="0" y="483108"/>
                  </a:moveTo>
                  <a:lnTo>
                    <a:pt x="6199" y="439133"/>
                  </a:lnTo>
                  <a:lnTo>
                    <a:pt x="24441" y="396265"/>
                  </a:lnTo>
                  <a:lnTo>
                    <a:pt x="54190" y="354673"/>
                  </a:lnTo>
                  <a:lnTo>
                    <a:pt x="94910" y="314530"/>
                  </a:lnTo>
                  <a:lnTo>
                    <a:pt x="146066" y="276004"/>
                  </a:lnTo>
                  <a:lnTo>
                    <a:pt x="207122" y="239268"/>
                  </a:lnTo>
                  <a:lnTo>
                    <a:pt x="241196" y="221623"/>
                  </a:lnTo>
                  <a:lnTo>
                    <a:pt x="277544" y="204490"/>
                  </a:lnTo>
                  <a:lnTo>
                    <a:pt x="316099" y="187889"/>
                  </a:lnTo>
                  <a:lnTo>
                    <a:pt x="356795" y="171841"/>
                  </a:lnTo>
                  <a:lnTo>
                    <a:pt x="399565" y="156369"/>
                  </a:lnTo>
                  <a:lnTo>
                    <a:pt x="444341" y="141493"/>
                  </a:lnTo>
                  <a:lnTo>
                    <a:pt x="491056" y="127235"/>
                  </a:lnTo>
                  <a:lnTo>
                    <a:pt x="539645" y="113616"/>
                  </a:lnTo>
                  <a:lnTo>
                    <a:pt x="590039" y="100657"/>
                  </a:lnTo>
                  <a:lnTo>
                    <a:pt x="642173" y="88380"/>
                  </a:lnTo>
                  <a:lnTo>
                    <a:pt x="695978" y="76805"/>
                  </a:lnTo>
                  <a:lnTo>
                    <a:pt x="751388" y="65955"/>
                  </a:lnTo>
                  <a:lnTo>
                    <a:pt x="808336" y="55850"/>
                  </a:lnTo>
                  <a:lnTo>
                    <a:pt x="866756" y="46512"/>
                  </a:lnTo>
                  <a:lnTo>
                    <a:pt x="926580" y="37963"/>
                  </a:lnTo>
                  <a:lnTo>
                    <a:pt x="987741" y="30222"/>
                  </a:lnTo>
                  <a:lnTo>
                    <a:pt x="1050172" y="23313"/>
                  </a:lnTo>
                  <a:lnTo>
                    <a:pt x="1113807" y="17256"/>
                  </a:lnTo>
                  <a:lnTo>
                    <a:pt x="1178579" y="12072"/>
                  </a:lnTo>
                  <a:lnTo>
                    <a:pt x="1244420" y="7783"/>
                  </a:lnTo>
                  <a:lnTo>
                    <a:pt x="1311263" y="4409"/>
                  </a:lnTo>
                  <a:lnTo>
                    <a:pt x="1379043" y="1974"/>
                  </a:lnTo>
                  <a:lnTo>
                    <a:pt x="1447691" y="497"/>
                  </a:lnTo>
                  <a:lnTo>
                    <a:pt x="1517142" y="0"/>
                  </a:lnTo>
                  <a:lnTo>
                    <a:pt x="1586592" y="497"/>
                  </a:lnTo>
                  <a:lnTo>
                    <a:pt x="1655240" y="1974"/>
                  </a:lnTo>
                  <a:lnTo>
                    <a:pt x="1723020" y="4409"/>
                  </a:lnTo>
                  <a:lnTo>
                    <a:pt x="1789863" y="7783"/>
                  </a:lnTo>
                  <a:lnTo>
                    <a:pt x="1855704" y="12072"/>
                  </a:lnTo>
                  <a:lnTo>
                    <a:pt x="1920476" y="17256"/>
                  </a:lnTo>
                  <a:lnTo>
                    <a:pt x="1984111" y="23313"/>
                  </a:lnTo>
                  <a:lnTo>
                    <a:pt x="2046542" y="30222"/>
                  </a:lnTo>
                  <a:lnTo>
                    <a:pt x="2107703" y="37963"/>
                  </a:lnTo>
                  <a:lnTo>
                    <a:pt x="2167527" y="46512"/>
                  </a:lnTo>
                  <a:lnTo>
                    <a:pt x="2225947" y="55850"/>
                  </a:lnTo>
                  <a:lnTo>
                    <a:pt x="2282895" y="65955"/>
                  </a:lnTo>
                  <a:lnTo>
                    <a:pt x="2338305" y="76805"/>
                  </a:lnTo>
                  <a:lnTo>
                    <a:pt x="2392110" y="88380"/>
                  </a:lnTo>
                  <a:lnTo>
                    <a:pt x="2444244" y="100657"/>
                  </a:lnTo>
                  <a:lnTo>
                    <a:pt x="2494638" y="113616"/>
                  </a:lnTo>
                  <a:lnTo>
                    <a:pt x="2543227" y="127235"/>
                  </a:lnTo>
                  <a:lnTo>
                    <a:pt x="2589942" y="141493"/>
                  </a:lnTo>
                  <a:lnTo>
                    <a:pt x="2634718" y="156369"/>
                  </a:lnTo>
                  <a:lnTo>
                    <a:pt x="2677488" y="171841"/>
                  </a:lnTo>
                  <a:lnTo>
                    <a:pt x="2718184" y="187889"/>
                  </a:lnTo>
                  <a:lnTo>
                    <a:pt x="2756739" y="204490"/>
                  </a:lnTo>
                  <a:lnTo>
                    <a:pt x="2793087" y="221623"/>
                  </a:lnTo>
                  <a:lnTo>
                    <a:pt x="2827161" y="239267"/>
                  </a:lnTo>
                  <a:lnTo>
                    <a:pt x="2888217" y="276004"/>
                  </a:lnTo>
                  <a:lnTo>
                    <a:pt x="2939373" y="314530"/>
                  </a:lnTo>
                  <a:lnTo>
                    <a:pt x="2980093" y="354673"/>
                  </a:lnTo>
                  <a:lnTo>
                    <a:pt x="3009842" y="396265"/>
                  </a:lnTo>
                  <a:lnTo>
                    <a:pt x="3028084" y="439133"/>
                  </a:lnTo>
                  <a:lnTo>
                    <a:pt x="3034284" y="483108"/>
                  </a:lnTo>
                  <a:lnTo>
                    <a:pt x="3032722" y="505223"/>
                  </a:lnTo>
                  <a:lnTo>
                    <a:pt x="3020435" y="548665"/>
                  </a:lnTo>
                  <a:lnTo>
                    <a:pt x="2996373" y="590916"/>
                  </a:lnTo>
                  <a:lnTo>
                    <a:pt x="2961071" y="631805"/>
                  </a:lnTo>
                  <a:lnTo>
                    <a:pt x="2915066" y="671161"/>
                  </a:lnTo>
                  <a:lnTo>
                    <a:pt x="2858893" y="708813"/>
                  </a:lnTo>
                  <a:lnTo>
                    <a:pt x="2793087" y="744592"/>
                  </a:lnTo>
                  <a:lnTo>
                    <a:pt x="2756739" y="761725"/>
                  </a:lnTo>
                  <a:lnTo>
                    <a:pt x="2718184" y="778326"/>
                  </a:lnTo>
                  <a:lnTo>
                    <a:pt x="2677488" y="794374"/>
                  </a:lnTo>
                  <a:lnTo>
                    <a:pt x="2634718" y="809846"/>
                  </a:lnTo>
                  <a:lnTo>
                    <a:pt x="2589942" y="824722"/>
                  </a:lnTo>
                  <a:lnTo>
                    <a:pt x="2543227" y="838980"/>
                  </a:lnTo>
                  <a:lnTo>
                    <a:pt x="2494638" y="852599"/>
                  </a:lnTo>
                  <a:lnTo>
                    <a:pt x="2444244" y="865558"/>
                  </a:lnTo>
                  <a:lnTo>
                    <a:pt x="2392110" y="877835"/>
                  </a:lnTo>
                  <a:lnTo>
                    <a:pt x="2338305" y="889410"/>
                  </a:lnTo>
                  <a:lnTo>
                    <a:pt x="2282895" y="900260"/>
                  </a:lnTo>
                  <a:lnTo>
                    <a:pt x="2225947" y="910365"/>
                  </a:lnTo>
                  <a:lnTo>
                    <a:pt x="2167527" y="919703"/>
                  </a:lnTo>
                  <a:lnTo>
                    <a:pt x="2107703" y="928252"/>
                  </a:lnTo>
                  <a:lnTo>
                    <a:pt x="2046542" y="935993"/>
                  </a:lnTo>
                  <a:lnTo>
                    <a:pt x="1984111" y="942902"/>
                  </a:lnTo>
                  <a:lnTo>
                    <a:pt x="1920476" y="948959"/>
                  </a:lnTo>
                  <a:lnTo>
                    <a:pt x="1855704" y="954143"/>
                  </a:lnTo>
                  <a:lnTo>
                    <a:pt x="1789863" y="958432"/>
                  </a:lnTo>
                  <a:lnTo>
                    <a:pt x="1723020" y="961806"/>
                  </a:lnTo>
                  <a:lnTo>
                    <a:pt x="1655240" y="964241"/>
                  </a:lnTo>
                  <a:lnTo>
                    <a:pt x="1586592" y="965718"/>
                  </a:lnTo>
                  <a:lnTo>
                    <a:pt x="1517142" y="966216"/>
                  </a:lnTo>
                  <a:lnTo>
                    <a:pt x="1447691" y="965718"/>
                  </a:lnTo>
                  <a:lnTo>
                    <a:pt x="1379043" y="964241"/>
                  </a:lnTo>
                  <a:lnTo>
                    <a:pt x="1311263" y="961806"/>
                  </a:lnTo>
                  <a:lnTo>
                    <a:pt x="1244420" y="958432"/>
                  </a:lnTo>
                  <a:lnTo>
                    <a:pt x="1178579" y="954143"/>
                  </a:lnTo>
                  <a:lnTo>
                    <a:pt x="1113807" y="948959"/>
                  </a:lnTo>
                  <a:lnTo>
                    <a:pt x="1050172" y="942902"/>
                  </a:lnTo>
                  <a:lnTo>
                    <a:pt x="987741" y="935993"/>
                  </a:lnTo>
                  <a:lnTo>
                    <a:pt x="926580" y="928252"/>
                  </a:lnTo>
                  <a:lnTo>
                    <a:pt x="866756" y="919703"/>
                  </a:lnTo>
                  <a:lnTo>
                    <a:pt x="808336" y="910365"/>
                  </a:lnTo>
                  <a:lnTo>
                    <a:pt x="751388" y="900260"/>
                  </a:lnTo>
                  <a:lnTo>
                    <a:pt x="695978" y="889410"/>
                  </a:lnTo>
                  <a:lnTo>
                    <a:pt x="642173" y="877835"/>
                  </a:lnTo>
                  <a:lnTo>
                    <a:pt x="590039" y="865558"/>
                  </a:lnTo>
                  <a:lnTo>
                    <a:pt x="539645" y="852599"/>
                  </a:lnTo>
                  <a:lnTo>
                    <a:pt x="491056" y="838980"/>
                  </a:lnTo>
                  <a:lnTo>
                    <a:pt x="444341" y="824722"/>
                  </a:lnTo>
                  <a:lnTo>
                    <a:pt x="399565" y="809846"/>
                  </a:lnTo>
                  <a:lnTo>
                    <a:pt x="356795" y="794374"/>
                  </a:lnTo>
                  <a:lnTo>
                    <a:pt x="316099" y="778326"/>
                  </a:lnTo>
                  <a:lnTo>
                    <a:pt x="277544" y="761725"/>
                  </a:lnTo>
                  <a:lnTo>
                    <a:pt x="241196" y="744592"/>
                  </a:lnTo>
                  <a:lnTo>
                    <a:pt x="207122" y="726948"/>
                  </a:lnTo>
                  <a:lnTo>
                    <a:pt x="146066" y="690211"/>
                  </a:lnTo>
                  <a:lnTo>
                    <a:pt x="94910" y="651685"/>
                  </a:lnTo>
                  <a:lnTo>
                    <a:pt x="54190" y="611542"/>
                  </a:lnTo>
                  <a:lnTo>
                    <a:pt x="24441" y="569950"/>
                  </a:lnTo>
                  <a:lnTo>
                    <a:pt x="6199" y="527082"/>
                  </a:lnTo>
                  <a:lnTo>
                    <a:pt x="0" y="483108"/>
                  </a:lnTo>
                  <a:close/>
                </a:path>
              </a:pathLst>
            </a:custGeom>
            <a:ln w="12192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3295" y="3253739"/>
              <a:ext cx="2795015" cy="83362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73295" y="3253739"/>
              <a:ext cx="2795270" cy="833755"/>
            </a:xfrm>
            <a:custGeom>
              <a:avLst/>
              <a:gdLst/>
              <a:ahLst/>
              <a:cxnLst/>
              <a:rect l="l" t="t" r="r" b="b"/>
              <a:pathLst>
                <a:path w="2795270" h="833754">
                  <a:moveTo>
                    <a:pt x="0" y="416814"/>
                  </a:moveTo>
                  <a:lnTo>
                    <a:pt x="6788" y="375463"/>
                  </a:lnTo>
                  <a:lnTo>
                    <a:pt x="26726" y="335266"/>
                  </a:lnTo>
                  <a:lnTo>
                    <a:pt x="59172" y="296413"/>
                  </a:lnTo>
                  <a:lnTo>
                    <a:pt x="103487" y="259096"/>
                  </a:lnTo>
                  <a:lnTo>
                    <a:pt x="159029" y="223505"/>
                  </a:lnTo>
                  <a:lnTo>
                    <a:pt x="225158" y="189831"/>
                  </a:lnTo>
                  <a:lnTo>
                    <a:pt x="261992" y="173773"/>
                  </a:lnTo>
                  <a:lnTo>
                    <a:pt x="301232" y="158265"/>
                  </a:lnTo>
                  <a:lnTo>
                    <a:pt x="342799" y="143332"/>
                  </a:lnTo>
                  <a:lnTo>
                    <a:pt x="386612" y="128998"/>
                  </a:lnTo>
                  <a:lnTo>
                    <a:pt x="432592" y="115286"/>
                  </a:lnTo>
                  <a:lnTo>
                    <a:pt x="480657" y="102220"/>
                  </a:lnTo>
                  <a:lnTo>
                    <a:pt x="530729" y="89824"/>
                  </a:lnTo>
                  <a:lnTo>
                    <a:pt x="582726" y="78122"/>
                  </a:lnTo>
                  <a:lnTo>
                    <a:pt x="636569" y="67138"/>
                  </a:lnTo>
                  <a:lnTo>
                    <a:pt x="692178" y="56896"/>
                  </a:lnTo>
                  <a:lnTo>
                    <a:pt x="749472" y="47419"/>
                  </a:lnTo>
                  <a:lnTo>
                    <a:pt x="808372" y="38731"/>
                  </a:lnTo>
                  <a:lnTo>
                    <a:pt x="868798" y="30857"/>
                  </a:lnTo>
                  <a:lnTo>
                    <a:pt x="930668" y="23819"/>
                  </a:lnTo>
                  <a:lnTo>
                    <a:pt x="993905" y="17643"/>
                  </a:lnTo>
                  <a:lnTo>
                    <a:pt x="1058426" y="12351"/>
                  </a:lnTo>
                  <a:lnTo>
                    <a:pt x="1124152" y="7968"/>
                  </a:lnTo>
                  <a:lnTo>
                    <a:pt x="1191004" y="4518"/>
                  </a:lnTo>
                  <a:lnTo>
                    <a:pt x="1258900" y="2023"/>
                  </a:lnTo>
                  <a:lnTo>
                    <a:pt x="1327761" y="509"/>
                  </a:lnTo>
                  <a:lnTo>
                    <a:pt x="1397507" y="0"/>
                  </a:lnTo>
                  <a:lnTo>
                    <a:pt x="1467254" y="509"/>
                  </a:lnTo>
                  <a:lnTo>
                    <a:pt x="1536115" y="2023"/>
                  </a:lnTo>
                  <a:lnTo>
                    <a:pt x="1604011" y="4518"/>
                  </a:lnTo>
                  <a:lnTo>
                    <a:pt x="1670863" y="7968"/>
                  </a:lnTo>
                  <a:lnTo>
                    <a:pt x="1736589" y="12351"/>
                  </a:lnTo>
                  <a:lnTo>
                    <a:pt x="1801110" y="17643"/>
                  </a:lnTo>
                  <a:lnTo>
                    <a:pt x="1864347" y="23819"/>
                  </a:lnTo>
                  <a:lnTo>
                    <a:pt x="1926217" y="30857"/>
                  </a:lnTo>
                  <a:lnTo>
                    <a:pt x="1986643" y="38731"/>
                  </a:lnTo>
                  <a:lnTo>
                    <a:pt x="2045543" y="47419"/>
                  </a:lnTo>
                  <a:lnTo>
                    <a:pt x="2102837" y="56896"/>
                  </a:lnTo>
                  <a:lnTo>
                    <a:pt x="2158446" y="67138"/>
                  </a:lnTo>
                  <a:lnTo>
                    <a:pt x="2212289" y="78122"/>
                  </a:lnTo>
                  <a:lnTo>
                    <a:pt x="2264286" y="89824"/>
                  </a:lnTo>
                  <a:lnTo>
                    <a:pt x="2314358" y="102220"/>
                  </a:lnTo>
                  <a:lnTo>
                    <a:pt x="2362423" y="115286"/>
                  </a:lnTo>
                  <a:lnTo>
                    <a:pt x="2408403" y="128998"/>
                  </a:lnTo>
                  <a:lnTo>
                    <a:pt x="2452216" y="143332"/>
                  </a:lnTo>
                  <a:lnTo>
                    <a:pt x="2493783" y="158265"/>
                  </a:lnTo>
                  <a:lnTo>
                    <a:pt x="2533023" y="173773"/>
                  </a:lnTo>
                  <a:lnTo>
                    <a:pt x="2569857" y="189831"/>
                  </a:lnTo>
                  <a:lnTo>
                    <a:pt x="2604205" y="206417"/>
                  </a:lnTo>
                  <a:lnTo>
                    <a:pt x="2665121" y="241073"/>
                  </a:lnTo>
                  <a:lnTo>
                    <a:pt x="2715129" y="277551"/>
                  </a:lnTo>
                  <a:lnTo>
                    <a:pt x="2753590" y="315660"/>
                  </a:lnTo>
                  <a:lnTo>
                    <a:pt x="2779862" y="355208"/>
                  </a:lnTo>
                  <a:lnTo>
                    <a:pt x="2793305" y="396006"/>
                  </a:lnTo>
                  <a:lnTo>
                    <a:pt x="2795015" y="416814"/>
                  </a:lnTo>
                  <a:lnTo>
                    <a:pt x="2793305" y="437621"/>
                  </a:lnTo>
                  <a:lnTo>
                    <a:pt x="2779862" y="478419"/>
                  </a:lnTo>
                  <a:lnTo>
                    <a:pt x="2753590" y="517967"/>
                  </a:lnTo>
                  <a:lnTo>
                    <a:pt x="2715129" y="556076"/>
                  </a:lnTo>
                  <a:lnTo>
                    <a:pt x="2665121" y="592554"/>
                  </a:lnTo>
                  <a:lnTo>
                    <a:pt x="2604205" y="627210"/>
                  </a:lnTo>
                  <a:lnTo>
                    <a:pt x="2569857" y="643796"/>
                  </a:lnTo>
                  <a:lnTo>
                    <a:pt x="2533023" y="659854"/>
                  </a:lnTo>
                  <a:lnTo>
                    <a:pt x="2493783" y="675362"/>
                  </a:lnTo>
                  <a:lnTo>
                    <a:pt x="2452216" y="690295"/>
                  </a:lnTo>
                  <a:lnTo>
                    <a:pt x="2408403" y="704629"/>
                  </a:lnTo>
                  <a:lnTo>
                    <a:pt x="2362423" y="718341"/>
                  </a:lnTo>
                  <a:lnTo>
                    <a:pt x="2314358" y="731407"/>
                  </a:lnTo>
                  <a:lnTo>
                    <a:pt x="2264286" y="743803"/>
                  </a:lnTo>
                  <a:lnTo>
                    <a:pt x="2212289" y="755505"/>
                  </a:lnTo>
                  <a:lnTo>
                    <a:pt x="2158446" y="766489"/>
                  </a:lnTo>
                  <a:lnTo>
                    <a:pt x="2102837" y="776732"/>
                  </a:lnTo>
                  <a:lnTo>
                    <a:pt x="2045543" y="786208"/>
                  </a:lnTo>
                  <a:lnTo>
                    <a:pt x="1986643" y="794896"/>
                  </a:lnTo>
                  <a:lnTo>
                    <a:pt x="1926217" y="802770"/>
                  </a:lnTo>
                  <a:lnTo>
                    <a:pt x="1864347" y="809808"/>
                  </a:lnTo>
                  <a:lnTo>
                    <a:pt x="1801110" y="815984"/>
                  </a:lnTo>
                  <a:lnTo>
                    <a:pt x="1736589" y="821276"/>
                  </a:lnTo>
                  <a:lnTo>
                    <a:pt x="1670863" y="825659"/>
                  </a:lnTo>
                  <a:lnTo>
                    <a:pt x="1604011" y="829109"/>
                  </a:lnTo>
                  <a:lnTo>
                    <a:pt x="1536115" y="831604"/>
                  </a:lnTo>
                  <a:lnTo>
                    <a:pt x="1467254" y="833118"/>
                  </a:lnTo>
                  <a:lnTo>
                    <a:pt x="1397507" y="833628"/>
                  </a:lnTo>
                  <a:lnTo>
                    <a:pt x="1327761" y="833118"/>
                  </a:lnTo>
                  <a:lnTo>
                    <a:pt x="1258900" y="831604"/>
                  </a:lnTo>
                  <a:lnTo>
                    <a:pt x="1191004" y="829109"/>
                  </a:lnTo>
                  <a:lnTo>
                    <a:pt x="1124152" y="825659"/>
                  </a:lnTo>
                  <a:lnTo>
                    <a:pt x="1058426" y="821276"/>
                  </a:lnTo>
                  <a:lnTo>
                    <a:pt x="993905" y="815984"/>
                  </a:lnTo>
                  <a:lnTo>
                    <a:pt x="930668" y="809808"/>
                  </a:lnTo>
                  <a:lnTo>
                    <a:pt x="868798" y="802770"/>
                  </a:lnTo>
                  <a:lnTo>
                    <a:pt x="808372" y="794896"/>
                  </a:lnTo>
                  <a:lnTo>
                    <a:pt x="749472" y="786208"/>
                  </a:lnTo>
                  <a:lnTo>
                    <a:pt x="692178" y="776732"/>
                  </a:lnTo>
                  <a:lnTo>
                    <a:pt x="636569" y="766489"/>
                  </a:lnTo>
                  <a:lnTo>
                    <a:pt x="582726" y="755505"/>
                  </a:lnTo>
                  <a:lnTo>
                    <a:pt x="530729" y="743803"/>
                  </a:lnTo>
                  <a:lnTo>
                    <a:pt x="480657" y="731407"/>
                  </a:lnTo>
                  <a:lnTo>
                    <a:pt x="432592" y="718341"/>
                  </a:lnTo>
                  <a:lnTo>
                    <a:pt x="386612" y="704629"/>
                  </a:lnTo>
                  <a:lnTo>
                    <a:pt x="342799" y="690295"/>
                  </a:lnTo>
                  <a:lnTo>
                    <a:pt x="301232" y="675362"/>
                  </a:lnTo>
                  <a:lnTo>
                    <a:pt x="261992" y="659854"/>
                  </a:lnTo>
                  <a:lnTo>
                    <a:pt x="225158" y="643796"/>
                  </a:lnTo>
                  <a:lnTo>
                    <a:pt x="190810" y="627210"/>
                  </a:lnTo>
                  <a:lnTo>
                    <a:pt x="129894" y="592554"/>
                  </a:lnTo>
                  <a:lnTo>
                    <a:pt x="79886" y="556076"/>
                  </a:lnTo>
                  <a:lnTo>
                    <a:pt x="41425" y="517967"/>
                  </a:lnTo>
                  <a:lnTo>
                    <a:pt x="15153" y="478419"/>
                  </a:lnTo>
                  <a:lnTo>
                    <a:pt x="1710" y="437621"/>
                  </a:lnTo>
                  <a:lnTo>
                    <a:pt x="0" y="416814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273295" y="3264407"/>
              <a:ext cx="2795270" cy="832485"/>
            </a:xfrm>
            <a:custGeom>
              <a:avLst/>
              <a:gdLst/>
              <a:ahLst/>
              <a:cxnLst/>
              <a:rect l="l" t="t" r="r" b="b"/>
              <a:pathLst>
                <a:path w="2795270" h="832485">
                  <a:moveTo>
                    <a:pt x="1397507" y="0"/>
                  </a:moveTo>
                  <a:lnTo>
                    <a:pt x="1327761" y="509"/>
                  </a:lnTo>
                  <a:lnTo>
                    <a:pt x="1258900" y="2021"/>
                  </a:lnTo>
                  <a:lnTo>
                    <a:pt x="1191004" y="4511"/>
                  </a:lnTo>
                  <a:lnTo>
                    <a:pt x="1124152" y="7957"/>
                  </a:lnTo>
                  <a:lnTo>
                    <a:pt x="1058426" y="12334"/>
                  </a:lnTo>
                  <a:lnTo>
                    <a:pt x="993905" y="17618"/>
                  </a:lnTo>
                  <a:lnTo>
                    <a:pt x="930668" y="23785"/>
                  </a:lnTo>
                  <a:lnTo>
                    <a:pt x="868798" y="30812"/>
                  </a:lnTo>
                  <a:lnTo>
                    <a:pt x="808372" y="38674"/>
                  </a:lnTo>
                  <a:lnTo>
                    <a:pt x="749472" y="47349"/>
                  </a:lnTo>
                  <a:lnTo>
                    <a:pt x="692178" y="56811"/>
                  </a:lnTo>
                  <a:lnTo>
                    <a:pt x="636569" y="67037"/>
                  </a:lnTo>
                  <a:lnTo>
                    <a:pt x="582726" y="78004"/>
                  </a:lnTo>
                  <a:lnTo>
                    <a:pt x="530729" y="89687"/>
                  </a:lnTo>
                  <a:lnTo>
                    <a:pt x="480657" y="102062"/>
                  </a:lnTo>
                  <a:lnTo>
                    <a:pt x="432592" y="115106"/>
                  </a:lnTo>
                  <a:lnTo>
                    <a:pt x="386612" y="128796"/>
                  </a:lnTo>
                  <a:lnTo>
                    <a:pt x="342799" y="143106"/>
                  </a:lnTo>
                  <a:lnTo>
                    <a:pt x="301232" y="158013"/>
                  </a:lnTo>
                  <a:lnTo>
                    <a:pt x="261992" y="173493"/>
                  </a:lnTo>
                  <a:lnTo>
                    <a:pt x="225158" y="189523"/>
                  </a:lnTo>
                  <a:lnTo>
                    <a:pt x="190810" y="206078"/>
                  </a:lnTo>
                  <a:lnTo>
                    <a:pt x="129894" y="240670"/>
                  </a:lnTo>
                  <a:lnTo>
                    <a:pt x="79886" y="277078"/>
                  </a:lnTo>
                  <a:lnTo>
                    <a:pt x="41425" y="315111"/>
                  </a:lnTo>
                  <a:lnTo>
                    <a:pt x="15153" y="354579"/>
                  </a:lnTo>
                  <a:lnTo>
                    <a:pt x="1710" y="395289"/>
                  </a:lnTo>
                  <a:lnTo>
                    <a:pt x="0" y="416051"/>
                  </a:lnTo>
                  <a:lnTo>
                    <a:pt x="1710" y="436814"/>
                  </a:lnTo>
                  <a:lnTo>
                    <a:pt x="15153" y="477524"/>
                  </a:lnTo>
                  <a:lnTo>
                    <a:pt x="41425" y="516992"/>
                  </a:lnTo>
                  <a:lnTo>
                    <a:pt x="79886" y="555025"/>
                  </a:lnTo>
                  <a:lnTo>
                    <a:pt x="129894" y="591433"/>
                  </a:lnTo>
                  <a:lnTo>
                    <a:pt x="190810" y="626025"/>
                  </a:lnTo>
                  <a:lnTo>
                    <a:pt x="225158" y="642580"/>
                  </a:lnTo>
                  <a:lnTo>
                    <a:pt x="261992" y="658610"/>
                  </a:lnTo>
                  <a:lnTo>
                    <a:pt x="301232" y="674090"/>
                  </a:lnTo>
                  <a:lnTo>
                    <a:pt x="342799" y="688997"/>
                  </a:lnTo>
                  <a:lnTo>
                    <a:pt x="386612" y="703307"/>
                  </a:lnTo>
                  <a:lnTo>
                    <a:pt x="432592" y="716997"/>
                  </a:lnTo>
                  <a:lnTo>
                    <a:pt x="480657" y="730041"/>
                  </a:lnTo>
                  <a:lnTo>
                    <a:pt x="530729" y="742416"/>
                  </a:lnTo>
                  <a:lnTo>
                    <a:pt x="582726" y="754099"/>
                  </a:lnTo>
                  <a:lnTo>
                    <a:pt x="636569" y="765066"/>
                  </a:lnTo>
                  <a:lnTo>
                    <a:pt x="692178" y="775292"/>
                  </a:lnTo>
                  <a:lnTo>
                    <a:pt x="749472" y="784754"/>
                  </a:lnTo>
                  <a:lnTo>
                    <a:pt x="808372" y="793429"/>
                  </a:lnTo>
                  <a:lnTo>
                    <a:pt x="868798" y="801291"/>
                  </a:lnTo>
                  <a:lnTo>
                    <a:pt x="930668" y="808318"/>
                  </a:lnTo>
                  <a:lnTo>
                    <a:pt x="993905" y="814485"/>
                  </a:lnTo>
                  <a:lnTo>
                    <a:pt x="1058426" y="819769"/>
                  </a:lnTo>
                  <a:lnTo>
                    <a:pt x="1124152" y="824146"/>
                  </a:lnTo>
                  <a:lnTo>
                    <a:pt x="1191004" y="827592"/>
                  </a:lnTo>
                  <a:lnTo>
                    <a:pt x="1258900" y="830082"/>
                  </a:lnTo>
                  <a:lnTo>
                    <a:pt x="1327761" y="831594"/>
                  </a:lnTo>
                  <a:lnTo>
                    <a:pt x="1397507" y="832103"/>
                  </a:lnTo>
                  <a:lnTo>
                    <a:pt x="1467254" y="831594"/>
                  </a:lnTo>
                  <a:lnTo>
                    <a:pt x="1536115" y="830082"/>
                  </a:lnTo>
                  <a:lnTo>
                    <a:pt x="1604011" y="827592"/>
                  </a:lnTo>
                  <a:lnTo>
                    <a:pt x="1670863" y="824146"/>
                  </a:lnTo>
                  <a:lnTo>
                    <a:pt x="1736589" y="819769"/>
                  </a:lnTo>
                  <a:lnTo>
                    <a:pt x="1801110" y="814485"/>
                  </a:lnTo>
                  <a:lnTo>
                    <a:pt x="1864347" y="808318"/>
                  </a:lnTo>
                  <a:lnTo>
                    <a:pt x="1926217" y="801291"/>
                  </a:lnTo>
                  <a:lnTo>
                    <a:pt x="1986643" y="793429"/>
                  </a:lnTo>
                  <a:lnTo>
                    <a:pt x="2045543" y="784754"/>
                  </a:lnTo>
                  <a:lnTo>
                    <a:pt x="2102837" y="775292"/>
                  </a:lnTo>
                  <a:lnTo>
                    <a:pt x="2158446" y="765066"/>
                  </a:lnTo>
                  <a:lnTo>
                    <a:pt x="2212289" y="754099"/>
                  </a:lnTo>
                  <a:lnTo>
                    <a:pt x="2264286" y="742416"/>
                  </a:lnTo>
                  <a:lnTo>
                    <a:pt x="2314358" y="730041"/>
                  </a:lnTo>
                  <a:lnTo>
                    <a:pt x="2362423" y="716997"/>
                  </a:lnTo>
                  <a:lnTo>
                    <a:pt x="2408403" y="703307"/>
                  </a:lnTo>
                  <a:lnTo>
                    <a:pt x="2452216" y="688997"/>
                  </a:lnTo>
                  <a:lnTo>
                    <a:pt x="2493783" y="674090"/>
                  </a:lnTo>
                  <a:lnTo>
                    <a:pt x="2533023" y="658610"/>
                  </a:lnTo>
                  <a:lnTo>
                    <a:pt x="2569857" y="642580"/>
                  </a:lnTo>
                  <a:lnTo>
                    <a:pt x="2604205" y="626025"/>
                  </a:lnTo>
                  <a:lnTo>
                    <a:pt x="2665121" y="591433"/>
                  </a:lnTo>
                  <a:lnTo>
                    <a:pt x="2715129" y="555025"/>
                  </a:lnTo>
                  <a:lnTo>
                    <a:pt x="2753590" y="516992"/>
                  </a:lnTo>
                  <a:lnTo>
                    <a:pt x="2779862" y="477524"/>
                  </a:lnTo>
                  <a:lnTo>
                    <a:pt x="2793305" y="436814"/>
                  </a:lnTo>
                  <a:lnTo>
                    <a:pt x="2795015" y="416051"/>
                  </a:lnTo>
                  <a:lnTo>
                    <a:pt x="2793305" y="395289"/>
                  </a:lnTo>
                  <a:lnTo>
                    <a:pt x="2779862" y="354579"/>
                  </a:lnTo>
                  <a:lnTo>
                    <a:pt x="2753590" y="315111"/>
                  </a:lnTo>
                  <a:lnTo>
                    <a:pt x="2715129" y="277078"/>
                  </a:lnTo>
                  <a:lnTo>
                    <a:pt x="2665121" y="240670"/>
                  </a:lnTo>
                  <a:lnTo>
                    <a:pt x="2604205" y="206078"/>
                  </a:lnTo>
                  <a:lnTo>
                    <a:pt x="2569857" y="189523"/>
                  </a:lnTo>
                  <a:lnTo>
                    <a:pt x="2533023" y="173493"/>
                  </a:lnTo>
                  <a:lnTo>
                    <a:pt x="2493783" y="158013"/>
                  </a:lnTo>
                  <a:lnTo>
                    <a:pt x="2452216" y="143106"/>
                  </a:lnTo>
                  <a:lnTo>
                    <a:pt x="2408403" y="128796"/>
                  </a:lnTo>
                  <a:lnTo>
                    <a:pt x="2362423" y="115106"/>
                  </a:lnTo>
                  <a:lnTo>
                    <a:pt x="2314358" y="102062"/>
                  </a:lnTo>
                  <a:lnTo>
                    <a:pt x="2264286" y="89687"/>
                  </a:lnTo>
                  <a:lnTo>
                    <a:pt x="2212289" y="78004"/>
                  </a:lnTo>
                  <a:lnTo>
                    <a:pt x="2158446" y="67037"/>
                  </a:lnTo>
                  <a:lnTo>
                    <a:pt x="2102837" y="56811"/>
                  </a:lnTo>
                  <a:lnTo>
                    <a:pt x="2045543" y="47349"/>
                  </a:lnTo>
                  <a:lnTo>
                    <a:pt x="1986643" y="38674"/>
                  </a:lnTo>
                  <a:lnTo>
                    <a:pt x="1926217" y="30812"/>
                  </a:lnTo>
                  <a:lnTo>
                    <a:pt x="1864347" y="23785"/>
                  </a:lnTo>
                  <a:lnTo>
                    <a:pt x="1801110" y="17618"/>
                  </a:lnTo>
                  <a:lnTo>
                    <a:pt x="1736589" y="12334"/>
                  </a:lnTo>
                  <a:lnTo>
                    <a:pt x="1670863" y="7957"/>
                  </a:lnTo>
                  <a:lnTo>
                    <a:pt x="1604011" y="4511"/>
                  </a:lnTo>
                  <a:lnTo>
                    <a:pt x="1536115" y="2021"/>
                  </a:lnTo>
                  <a:lnTo>
                    <a:pt x="1467254" y="509"/>
                  </a:lnTo>
                  <a:lnTo>
                    <a:pt x="1397507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73295" y="3264407"/>
              <a:ext cx="2795270" cy="832485"/>
            </a:xfrm>
            <a:custGeom>
              <a:avLst/>
              <a:gdLst/>
              <a:ahLst/>
              <a:cxnLst/>
              <a:rect l="l" t="t" r="r" b="b"/>
              <a:pathLst>
                <a:path w="2795270" h="832485">
                  <a:moveTo>
                    <a:pt x="0" y="416051"/>
                  </a:moveTo>
                  <a:lnTo>
                    <a:pt x="6788" y="374790"/>
                  </a:lnTo>
                  <a:lnTo>
                    <a:pt x="26726" y="334677"/>
                  </a:lnTo>
                  <a:lnTo>
                    <a:pt x="59172" y="295903"/>
                  </a:lnTo>
                  <a:lnTo>
                    <a:pt x="103487" y="258659"/>
                  </a:lnTo>
                  <a:lnTo>
                    <a:pt x="159029" y="223135"/>
                  </a:lnTo>
                  <a:lnTo>
                    <a:pt x="225158" y="189523"/>
                  </a:lnTo>
                  <a:lnTo>
                    <a:pt x="261992" y="173493"/>
                  </a:lnTo>
                  <a:lnTo>
                    <a:pt x="301232" y="158013"/>
                  </a:lnTo>
                  <a:lnTo>
                    <a:pt x="342799" y="143106"/>
                  </a:lnTo>
                  <a:lnTo>
                    <a:pt x="386612" y="128796"/>
                  </a:lnTo>
                  <a:lnTo>
                    <a:pt x="432592" y="115106"/>
                  </a:lnTo>
                  <a:lnTo>
                    <a:pt x="480657" y="102062"/>
                  </a:lnTo>
                  <a:lnTo>
                    <a:pt x="530729" y="89687"/>
                  </a:lnTo>
                  <a:lnTo>
                    <a:pt x="582726" y="78004"/>
                  </a:lnTo>
                  <a:lnTo>
                    <a:pt x="636569" y="67037"/>
                  </a:lnTo>
                  <a:lnTo>
                    <a:pt x="692178" y="56811"/>
                  </a:lnTo>
                  <a:lnTo>
                    <a:pt x="749472" y="47349"/>
                  </a:lnTo>
                  <a:lnTo>
                    <a:pt x="808372" y="38674"/>
                  </a:lnTo>
                  <a:lnTo>
                    <a:pt x="868798" y="30812"/>
                  </a:lnTo>
                  <a:lnTo>
                    <a:pt x="930668" y="23785"/>
                  </a:lnTo>
                  <a:lnTo>
                    <a:pt x="993905" y="17618"/>
                  </a:lnTo>
                  <a:lnTo>
                    <a:pt x="1058426" y="12334"/>
                  </a:lnTo>
                  <a:lnTo>
                    <a:pt x="1124152" y="7957"/>
                  </a:lnTo>
                  <a:lnTo>
                    <a:pt x="1191004" y="4511"/>
                  </a:lnTo>
                  <a:lnTo>
                    <a:pt x="1258900" y="2021"/>
                  </a:lnTo>
                  <a:lnTo>
                    <a:pt x="1327761" y="509"/>
                  </a:lnTo>
                  <a:lnTo>
                    <a:pt x="1397507" y="0"/>
                  </a:lnTo>
                  <a:lnTo>
                    <a:pt x="1467254" y="509"/>
                  </a:lnTo>
                  <a:lnTo>
                    <a:pt x="1536115" y="2021"/>
                  </a:lnTo>
                  <a:lnTo>
                    <a:pt x="1604011" y="4511"/>
                  </a:lnTo>
                  <a:lnTo>
                    <a:pt x="1670863" y="7957"/>
                  </a:lnTo>
                  <a:lnTo>
                    <a:pt x="1736589" y="12334"/>
                  </a:lnTo>
                  <a:lnTo>
                    <a:pt x="1801110" y="17618"/>
                  </a:lnTo>
                  <a:lnTo>
                    <a:pt x="1864347" y="23785"/>
                  </a:lnTo>
                  <a:lnTo>
                    <a:pt x="1926217" y="30812"/>
                  </a:lnTo>
                  <a:lnTo>
                    <a:pt x="1986643" y="38674"/>
                  </a:lnTo>
                  <a:lnTo>
                    <a:pt x="2045543" y="47349"/>
                  </a:lnTo>
                  <a:lnTo>
                    <a:pt x="2102837" y="56811"/>
                  </a:lnTo>
                  <a:lnTo>
                    <a:pt x="2158446" y="67037"/>
                  </a:lnTo>
                  <a:lnTo>
                    <a:pt x="2212289" y="78004"/>
                  </a:lnTo>
                  <a:lnTo>
                    <a:pt x="2264286" y="89687"/>
                  </a:lnTo>
                  <a:lnTo>
                    <a:pt x="2314358" y="102062"/>
                  </a:lnTo>
                  <a:lnTo>
                    <a:pt x="2362423" y="115106"/>
                  </a:lnTo>
                  <a:lnTo>
                    <a:pt x="2408403" y="128796"/>
                  </a:lnTo>
                  <a:lnTo>
                    <a:pt x="2452216" y="143106"/>
                  </a:lnTo>
                  <a:lnTo>
                    <a:pt x="2493783" y="158013"/>
                  </a:lnTo>
                  <a:lnTo>
                    <a:pt x="2533023" y="173493"/>
                  </a:lnTo>
                  <a:lnTo>
                    <a:pt x="2569857" y="189523"/>
                  </a:lnTo>
                  <a:lnTo>
                    <a:pt x="2604205" y="206078"/>
                  </a:lnTo>
                  <a:lnTo>
                    <a:pt x="2665121" y="240670"/>
                  </a:lnTo>
                  <a:lnTo>
                    <a:pt x="2715129" y="277078"/>
                  </a:lnTo>
                  <a:lnTo>
                    <a:pt x="2753590" y="315111"/>
                  </a:lnTo>
                  <a:lnTo>
                    <a:pt x="2779862" y="354579"/>
                  </a:lnTo>
                  <a:lnTo>
                    <a:pt x="2793305" y="395289"/>
                  </a:lnTo>
                  <a:lnTo>
                    <a:pt x="2795015" y="416051"/>
                  </a:lnTo>
                  <a:lnTo>
                    <a:pt x="2793305" y="436814"/>
                  </a:lnTo>
                  <a:lnTo>
                    <a:pt x="2779862" y="477524"/>
                  </a:lnTo>
                  <a:lnTo>
                    <a:pt x="2753590" y="516992"/>
                  </a:lnTo>
                  <a:lnTo>
                    <a:pt x="2715129" y="555025"/>
                  </a:lnTo>
                  <a:lnTo>
                    <a:pt x="2665121" y="591433"/>
                  </a:lnTo>
                  <a:lnTo>
                    <a:pt x="2604205" y="626025"/>
                  </a:lnTo>
                  <a:lnTo>
                    <a:pt x="2569857" y="642580"/>
                  </a:lnTo>
                  <a:lnTo>
                    <a:pt x="2533023" y="658610"/>
                  </a:lnTo>
                  <a:lnTo>
                    <a:pt x="2493783" y="674090"/>
                  </a:lnTo>
                  <a:lnTo>
                    <a:pt x="2452216" y="688997"/>
                  </a:lnTo>
                  <a:lnTo>
                    <a:pt x="2408403" y="703307"/>
                  </a:lnTo>
                  <a:lnTo>
                    <a:pt x="2362423" y="716997"/>
                  </a:lnTo>
                  <a:lnTo>
                    <a:pt x="2314358" y="730041"/>
                  </a:lnTo>
                  <a:lnTo>
                    <a:pt x="2264286" y="742416"/>
                  </a:lnTo>
                  <a:lnTo>
                    <a:pt x="2212289" y="754099"/>
                  </a:lnTo>
                  <a:lnTo>
                    <a:pt x="2158446" y="765066"/>
                  </a:lnTo>
                  <a:lnTo>
                    <a:pt x="2102837" y="775292"/>
                  </a:lnTo>
                  <a:lnTo>
                    <a:pt x="2045543" y="784754"/>
                  </a:lnTo>
                  <a:lnTo>
                    <a:pt x="1986643" y="793429"/>
                  </a:lnTo>
                  <a:lnTo>
                    <a:pt x="1926217" y="801291"/>
                  </a:lnTo>
                  <a:lnTo>
                    <a:pt x="1864347" y="808318"/>
                  </a:lnTo>
                  <a:lnTo>
                    <a:pt x="1801110" y="814485"/>
                  </a:lnTo>
                  <a:lnTo>
                    <a:pt x="1736589" y="819769"/>
                  </a:lnTo>
                  <a:lnTo>
                    <a:pt x="1670863" y="824146"/>
                  </a:lnTo>
                  <a:lnTo>
                    <a:pt x="1604011" y="827592"/>
                  </a:lnTo>
                  <a:lnTo>
                    <a:pt x="1536115" y="830082"/>
                  </a:lnTo>
                  <a:lnTo>
                    <a:pt x="1467254" y="831594"/>
                  </a:lnTo>
                  <a:lnTo>
                    <a:pt x="1397507" y="832103"/>
                  </a:lnTo>
                  <a:lnTo>
                    <a:pt x="1327761" y="831594"/>
                  </a:lnTo>
                  <a:lnTo>
                    <a:pt x="1258900" y="830082"/>
                  </a:lnTo>
                  <a:lnTo>
                    <a:pt x="1191004" y="827592"/>
                  </a:lnTo>
                  <a:lnTo>
                    <a:pt x="1124152" y="824146"/>
                  </a:lnTo>
                  <a:lnTo>
                    <a:pt x="1058426" y="819769"/>
                  </a:lnTo>
                  <a:lnTo>
                    <a:pt x="993905" y="814485"/>
                  </a:lnTo>
                  <a:lnTo>
                    <a:pt x="930668" y="808318"/>
                  </a:lnTo>
                  <a:lnTo>
                    <a:pt x="868798" y="801291"/>
                  </a:lnTo>
                  <a:lnTo>
                    <a:pt x="808372" y="793429"/>
                  </a:lnTo>
                  <a:lnTo>
                    <a:pt x="749472" y="784754"/>
                  </a:lnTo>
                  <a:lnTo>
                    <a:pt x="692178" y="775292"/>
                  </a:lnTo>
                  <a:lnTo>
                    <a:pt x="636569" y="765066"/>
                  </a:lnTo>
                  <a:lnTo>
                    <a:pt x="582726" y="754099"/>
                  </a:lnTo>
                  <a:lnTo>
                    <a:pt x="530729" y="742416"/>
                  </a:lnTo>
                  <a:lnTo>
                    <a:pt x="480657" y="730041"/>
                  </a:lnTo>
                  <a:lnTo>
                    <a:pt x="432592" y="716997"/>
                  </a:lnTo>
                  <a:lnTo>
                    <a:pt x="386612" y="703307"/>
                  </a:lnTo>
                  <a:lnTo>
                    <a:pt x="342799" y="688997"/>
                  </a:lnTo>
                  <a:lnTo>
                    <a:pt x="301232" y="674090"/>
                  </a:lnTo>
                  <a:lnTo>
                    <a:pt x="261992" y="658610"/>
                  </a:lnTo>
                  <a:lnTo>
                    <a:pt x="225158" y="642580"/>
                  </a:lnTo>
                  <a:lnTo>
                    <a:pt x="190810" y="626025"/>
                  </a:lnTo>
                  <a:lnTo>
                    <a:pt x="129894" y="591433"/>
                  </a:lnTo>
                  <a:lnTo>
                    <a:pt x="79886" y="555025"/>
                  </a:lnTo>
                  <a:lnTo>
                    <a:pt x="41425" y="516992"/>
                  </a:lnTo>
                  <a:lnTo>
                    <a:pt x="15153" y="477524"/>
                  </a:lnTo>
                  <a:lnTo>
                    <a:pt x="1710" y="436814"/>
                  </a:lnTo>
                  <a:lnTo>
                    <a:pt x="0" y="41605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274748" y="3311016"/>
              <a:ext cx="2790825" cy="785495"/>
            </a:xfrm>
            <a:custGeom>
              <a:avLst/>
              <a:gdLst/>
              <a:ahLst/>
              <a:cxnLst/>
              <a:rect l="l" t="t" r="r" b="b"/>
              <a:pathLst>
                <a:path w="2790825" h="785495">
                  <a:moveTo>
                    <a:pt x="2036897" y="0"/>
                  </a:moveTo>
                  <a:lnTo>
                    <a:pt x="1395293" y="369443"/>
                  </a:lnTo>
                  <a:lnTo>
                    <a:pt x="8580" y="323596"/>
                  </a:lnTo>
                  <a:lnTo>
                    <a:pt x="2344" y="345618"/>
                  </a:lnTo>
                  <a:lnTo>
                    <a:pt x="0" y="367467"/>
                  </a:lnTo>
                  <a:lnTo>
                    <a:pt x="1461" y="389111"/>
                  </a:lnTo>
                  <a:lnTo>
                    <a:pt x="6643" y="410519"/>
                  </a:lnTo>
                  <a:lnTo>
                    <a:pt x="27829" y="452498"/>
                  </a:lnTo>
                  <a:lnTo>
                    <a:pt x="62876" y="493150"/>
                  </a:lnTo>
                  <a:lnTo>
                    <a:pt x="111102" y="532220"/>
                  </a:lnTo>
                  <a:lnTo>
                    <a:pt x="171825" y="569453"/>
                  </a:lnTo>
                  <a:lnTo>
                    <a:pt x="206659" y="587301"/>
                  </a:lnTo>
                  <a:lnTo>
                    <a:pt x="244362" y="604595"/>
                  </a:lnTo>
                  <a:lnTo>
                    <a:pt x="284849" y="621303"/>
                  </a:lnTo>
                  <a:lnTo>
                    <a:pt x="328033" y="637393"/>
                  </a:lnTo>
                  <a:lnTo>
                    <a:pt x="373831" y="652833"/>
                  </a:lnTo>
                  <a:lnTo>
                    <a:pt x="422156" y="667591"/>
                  </a:lnTo>
                  <a:lnTo>
                    <a:pt x="472924" y="681636"/>
                  </a:lnTo>
                  <a:lnTo>
                    <a:pt x="526049" y="694936"/>
                  </a:lnTo>
                  <a:lnTo>
                    <a:pt x="581446" y="707458"/>
                  </a:lnTo>
                  <a:lnTo>
                    <a:pt x="639029" y="719172"/>
                  </a:lnTo>
                  <a:lnTo>
                    <a:pt x="698714" y="730046"/>
                  </a:lnTo>
                  <a:lnTo>
                    <a:pt x="760416" y="740046"/>
                  </a:lnTo>
                  <a:lnTo>
                    <a:pt x="824048" y="749143"/>
                  </a:lnTo>
                  <a:lnTo>
                    <a:pt x="889526" y="757304"/>
                  </a:lnTo>
                  <a:lnTo>
                    <a:pt x="956765" y="764497"/>
                  </a:lnTo>
                  <a:lnTo>
                    <a:pt x="1025680" y="770690"/>
                  </a:lnTo>
                  <a:lnTo>
                    <a:pt x="1096184" y="775852"/>
                  </a:lnTo>
                  <a:lnTo>
                    <a:pt x="1168194" y="779951"/>
                  </a:lnTo>
                  <a:lnTo>
                    <a:pt x="1241623" y="782955"/>
                  </a:lnTo>
                  <a:lnTo>
                    <a:pt x="1308994" y="784695"/>
                  </a:lnTo>
                  <a:lnTo>
                    <a:pt x="1375888" y="785469"/>
                  </a:lnTo>
                  <a:lnTo>
                    <a:pt x="1442225" y="785296"/>
                  </a:lnTo>
                  <a:lnTo>
                    <a:pt x="1507924" y="784196"/>
                  </a:lnTo>
                  <a:lnTo>
                    <a:pt x="1572904" y="782187"/>
                  </a:lnTo>
                  <a:lnTo>
                    <a:pt x="1637084" y="779289"/>
                  </a:lnTo>
                  <a:lnTo>
                    <a:pt x="1700384" y="775521"/>
                  </a:lnTo>
                  <a:lnTo>
                    <a:pt x="1762723" y="770902"/>
                  </a:lnTo>
                  <a:lnTo>
                    <a:pt x="1824021" y="765452"/>
                  </a:lnTo>
                  <a:lnTo>
                    <a:pt x="1884197" y="759190"/>
                  </a:lnTo>
                  <a:lnTo>
                    <a:pt x="1943169" y="752135"/>
                  </a:lnTo>
                  <a:lnTo>
                    <a:pt x="2000858" y="744306"/>
                  </a:lnTo>
                  <a:lnTo>
                    <a:pt x="2057183" y="735722"/>
                  </a:lnTo>
                  <a:lnTo>
                    <a:pt x="2112063" y="726404"/>
                  </a:lnTo>
                  <a:lnTo>
                    <a:pt x="2165418" y="716369"/>
                  </a:lnTo>
                  <a:lnTo>
                    <a:pt x="2217166" y="705638"/>
                  </a:lnTo>
                  <a:lnTo>
                    <a:pt x="2267227" y="694229"/>
                  </a:lnTo>
                  <a:lnTo>
                    <a:pt x="2315521" y="682162"/>
                  </a:lnTo>
                  <a:lnTo>
                    <a:pt x="2361967" y="669457"/>
                  </a:lnTo>
                  <a:lnTo>
                    <a:pt x="2406483" y="656131"/>
                  </a:lnTo>
                  <a:lnTo>
                    <a:pt x="2448990" y="642205"/>
                  </a:lnTo>
                  <a:lnTo>
                    <a:pt x="2489407" y="627698"/>
                  </a:lnTo>
                  <a:lnTo>
                    <a:pt x="2527653" y="612629"/>
                  </a:lnTo>
                  <a:lnTo>
                    <a:pt x="2563648" y="597018"/>
                  </a:lnTo>
                  <a:lnTo>
                    <a:pt x="2628559" y="564243"/>
                  </a:lnTo>
                  <a:lnTo>
                    <a:pt x="2683496" y="529529"/>
                  </a:lnTo>
                  <a:lnTo>
                    <a:pt x="2727813" y="493030"/>
                  </a:lnTo>
                  <a:lnTo>
                    <a:pt x="2760865" y="454898"/>
                  </a:lnTo>
                  <a:lnTo>
                    <a:pt x="2782006" y="415290"/>
                  </a:lnTo>
                  <a:lnTo>
                    <a:pt x="2790440" y="364228"/>
                  </a:lnTo>
                  <a:lnTo>
                    <a:pt x="2786829" y="338981"/>
                  </a:lnTo>
                  <a:lnTo>
                    <a:pt x="2764488" y="289357"/>
                  </a:lnTo>
                  <a:lnTo>
                    <a:pt x="2722708" y="241291"/>
                  </a:lnTo>
                  <a:lnTo>
                    <a:pt x="2662353" y="195263"/>
                  </a:lnTo>
                  <a:lnTo>
                    <a:pt x="2625478" y="173164"/>
                  </a:lnTo>
                  <a:lnTo>
                    <a:pt x="2584284" y="151754"/>
                  </a:lnTo>
                  <a:lnTo>
                    <a:pt x="2538876" y="131094"/>
                  </a:lnTo>
                  <a:lnTo>
                    <a:pt x="2489364" y="111243"/>
                  </a:lnTo>
                  <a:lnTo>
                    <a:pt x="2435854" y="92262"/>
                  </a:lnTo>
                  <a:lnTo>
                    <a:pt x="2378456" y="74211"/>
                  </a:lnTo>
                  <a:lnTo>
                    <a:pt x="2317275" y="57150"/>
                  </a:lnTo>
                  <a:lnTo>
                    <a:pt x="2252422" y="41137"/>
                  </a:lnTo>
                  <a:lnTo>
                    <a:pt x="2184002" y="26235"/>
                  </a:lnTo>
                  <a:lnTo>
                    <a:pt x="2112125" y="12502"/>
                  </a:lnTo>
                  <a:lnTo>
                    <a:pt x="2036897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274748" y="3311016"/>
              <a:ext cx="2790825" cy="785495"/>
            </a:xfrm>
            <a:custGeom>
              <a:avLst/>
              <a:gdLst/>
              <a:ahLst/>
              <a:cxnLst/>
              <a:rect l="l" t="t" r="r" b="b"/>
              <a:pathLst>
                <a:path w="2790825" h="785495">
                  <a:moveTo>
                    <a:pt x="8580" y="323596"/>
                  </a:moveTo>
                  <a:lnTo>
                    <a:pt x="2344" y="345618"/>
                  </a:lnTo>
                  <a:lnTo>
                    <a:pt x="0" y="367467"/>
                  </a:lnTo>
                  <a:lnTo>
                    <a:pt x="1461" y="389111"/>
                  </a:lnTo>
                  <a:lnTo>
                    <a:pt x="15461" y="431659"/>
                  </a:lnTo>
                  <a:lnTo>
                    <a:pt x="43663" y="473006"/>
                  </a:lnTo>
                  <a:lnTo>
                    <a:pt x="85384" y="512898"/>
                  </a:lnTo>
                  <a:lnTo>
                    <a:pt x="139944" y="551082"/>
                  </a:lnTo>
                  <a:lnTo>
                    <a:pt x="206659" y="587301"/>
                  </a:lnTo>
                  <a:lnTo>
                    <a:pt x="244362" y="604595"/>
                  </a:lnTo>
                  <a:lnTo>
                    <a:pt x="284849" y="621303"/>
                  </a:lnTo>
                  <a:lnTo>
                    <a:pt x="328033" y="637393"/>
                  </a:lnTo>
                  <a:lnTo>
                    <a:pt x="373831" y="652833"/>
                  </a:lnTo>
                  <a:lnTo>
                    <a:pt x="422156" y="667591"/>
                  </a:lnTo>
                  <a:lnTo>
                    <a:pt x="472924" y="681636"/>
                  </a:lnTo>
                  <a:lnTo>
                    <a:pt x="526049" y="694936"/>
                  </a:lnTo>
                  <a:lnTo>
                    <a:pt x="581446" y="707458"/>
                  </a:lnTo>
                  <a:lnTo>
                    <a:pt x="639029" y="719172"/>
                  </a:lnTo>
                  <a:lnTo>
                    <a:pt x="698714" y="730046"/>
                  </a:lnTo>
                  <a:lnTo>
                    <a:pt x="760416" y="740046"/>
                  </a:lnTo>
                  <a:lnTo>
                    <a:pt x="824048" y="749143"/>
                  </a:lnTo>
                  <a:lnTo>
                    <a:pt x="889526" y="757304"/>
                  </a:lnTo>
                  <a:lnTo>
                    <a:pt x="956765" y="764497"/>
                  </a:lnTo>
                  <a:lnTo>
                    <a:pt x="1025680" y="770690"/>
                  </a:lnTo>
                  <a:lnTo>
                    <a:pt x="1096184" y="775852"/>
                  </a:lnTo>
                  <a:lnTo>
                    <a:pt x="1168194" y="779951"/>
                  </a:lnTo>
                  <a:lnTo>
                    <a:pt x="1241623" y="782955"/>
                  </a:lnTo>
                  <a:lnTo>
                    <a:pt x="1308994" y="784695"/>
                  </a:lnTo>
                  <a:lnTo>
                    <a:pt x="1375888" y="785469"/>
                  </a:lnTo>
                  <a:lnTo>
                    <a:pt x="1442225" y="785296"/>
                  </a:lnTo>
                  <a:lnTo>
                    <a:pt x="1507924" y="784196"/>
                  </a:lnTo>
                  <a:lnTo>
                    <a:pt x="1572904" y="782187"/>
                  </a:lnTo>
                  <a:lnTo>
                    <a:pt x="1637084" y="779289"/>
                  </a:lnTo>
                  <a:lnTo>
                    <a:pt x="1700384" y="775521"/>
                  </a:lnTo>
                  <a:lnTo>
                    <a:pt x="1762723" y="770902"/>
                  </a:lnTo>
                  <a:lnTo>
                    <a:pt x="1824021" y="765452"/>
                  </a:lnTo>
                  <a:lnTo>
                    <a:pt x="1884197" y="759190"/>
                  </a:lnTo>
                  <a:lnTo>
                    <a:pt x="1943169" y="752135"/>
                  </a:lnTo>
                  <a:lnTo>
                    <a:pt x="2000858" y="744306"/>
                  </a:lnTo>
                  <a:lnTo>
                    <a:pt x="2057183" y="735722"/>
                  </a:lnTo>
                  <a:lnTo>
                    <a:pt x="2112063" y="726404"/>
                  </a:lnTo>
                  <a:lnTo>
                    <a:pt x="2165418" y="716369"/>
                  </a:lnTo>
                  <a:lnTo>
                    <a:pt x="2217166" y="705638"/>
                  </a:lnTo>
                  <a:lnTo>
                    <a:pt x="2267227" y="694229"/>
                  </a:lnTo>
                  <a:lnTo>
                    <a:pt x="2315521" y="682162"/>
                  </a:lnTo>
                  <a:lnTo>
                    <a:pt x="2361967" y="669457"/>
                  </a:lnTo>
                  <a:lnTo>
                    <a:pt x="2406483" y="656131"/>
                  </a:lnTo>
                  <a:lnTo>
                    <a:pt x="2448990" y="642205"/>
                  </a:lnTo>
                  <a:lnTo>
                    <a:pt x="2489407" y="627698"/>
                  </a:lnTo>
                  <a:lnTo>
                    <a:pt x="2527653" y="612629"/>
                  </a:lnTo>
                  <a:lnTo>
                    <a:pt x="2563648" y="597018"/>
                  </a:lnTo>
                  <a:lnTo>
                    <a:pt x="2628559" y="564243"/>
                  </a:lnTo>
                  <a:lnTo>
                    <a:pt x="2683496" y="529529"/>
                  </a:lnTo>
                  <a:lnTo>
                    <a:pt x="2727813" y="493030"/>
                  </a:lnTo>
                  <a:lnTo>
                    <a:pt x="2760865" y="454898"/>
                  </a:lnTo>
                  <a:lnTo>
                    <a:pt x="2782006" y="415290"/>
                  </a:lnTo>
                  <a:lnTo>
                    <a:pt x="2790440" y="364228"/>
                  </a:lnTo>
                  <a:lnTo>
                    <a:pt x="2786829" y="338981"/>
                  </a:lnTo>
                  <a:lnTo>
                    <a:pt x="2764488" y="289357"/>
                  </a:lnTo>
                  <a:lnTo>
                    <a:pt x="2722708" y="241291"/>
                  </a:lnTo>
                  <a:lnTo>
                    <a:pt x="2662353" y="195263"/>
                  </a:lnTo>
                  <a:lnTo>
                    <a:pt x="2625478" y="173164"/>
                  </a:lnTo>
                  <a:lnTo>
                    <a:pt x="2584284" y="151754"/>
                  </a:lnTo>
                  <a:lnTo>
                    <a:pt x="2538876" y="131094"/>
                  </a:lnTo>
                  <a:lnTo>
                    <a:pt x="2489364" y="111243"/>
                  </a:lnTo>
                  <a:lnTo>
                    <a:pt x="2435854" y="92262"/>
                  </a:lnTo>
                  <a:lnTo>
                    <a:pt x="2378456" y="74211"/>
                  </a:lnTo>
                  <a:lnTo>
                    <a:pt x="2317275" y="57150"/>
                  </a:lnTo>
                  <a:lnTo>
                    <a:pt x="2252422" y="41137"/>
                  </a:lnTo>
                  <a:lnTo>
                    <a:pt x="2184002" y="26235"/>
                  </a:lnTo>
                  <a:lnTo>
                    <a:pt x="2112125" y="12502"/>
                  </a:lnTo>
                  <a:lnTo>
                    <a:pt x="2036897" y="0"/>
                  </a:lnTo>
                  <a:lnTo>
                    <a:pt x="1395293" y="369443"/>
                  </a:lnTo>
                  <a:lnTo>
                    <a:pt x="8580" y="32359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67755" y="3264407"/>
              <a:ext cx="1392555" cy="416559"/>
            </a:xfrm>
            <a:custGeom>
              <a:avLst/>
              <a:gdLst/>
              <a:ahLst/>
              <a:cxnLst/>
              <a:rect l="l" t="t" r="r" b="b"/>
              <a:pathLst>
                <a:path w="1392554" h="416560">
                  <a:moveTo>
                    <a:pt x="0" y="0"/>
                  </a:moveTo>
                  <a:lnTo>
                    <a:pt x="0" y="416051"/>
                  </a:lnTo>
                  <a:lnTo>
                    <a:pt x="1392047" y="384936"/>
                  </a:lnTo>
                  <a:lnTo>
                    <a:pt x="1374695" y="343552"/>
                  </a:lnTo>
                  <a:lnTo>
                    <a:pt x="1344241" y="303593"/>
                  </a:lnTo>
                  <a:lnTo>
                    <a:pt x="1301374" y="265248"/>
                  </a:lnTo>
                  <a:lnTo>
                    <a:pt x="1246787" y="228709"/>
                  </a:lnTo>
                  <a:lnTo>
                    <a:pt x="1181169" y="194168"/>
                  </a:lnTo>
                  <a:lnTo>
                    <a:pt x="1144439" y="177705"/>
                  </a:lnTo>
                  <a:lnTo>
                    <a:pt x="1105211" y="161813"/>
                  </a:lnTo>
                  <a:lnTo>
                    <a:pt x="1063571" y="146515"/>
                  </a:lnTo>
                  <a:lnTo>
                    <a:pt x="1019605" y="131836"/>
                  </a:lnTo>
                  <a:lnTo>
                    <a:pt x="973399" y="117799"/>
                  </a:lnTo>
                  <a:lnTo>
                    <a:pt x="925040" y="104429"/>
                  </a:lnTo>
                  <a:lnTo>
                    <a:pt x="874614" y="91748"/>
                  </a:lnTo>
                  <a:lnTo>
                    <a:pt x="822208" y="79780"/>
                  </a:lnTo>
                  <a:lnTo>
                    <a:pt x="767908" y="68550"/>
                  </a:lnTo>
                  <a:lnTo>
                    <a:pt x="711800" y="58082"/>
                  </a:lnTo>
                  <a:lnTo>
                    <a:pt x="653971" y="48399"/>
                  </a:lnTo>
                  <a:lnTo>
                    <a:pt x="594507" y="39525"/>
                  </a:lnTo>
                  <a:lnTo>
                    <a:pt x="533494" y="31484"/>
                  </a:lnTo>
                  <a:lnTo>
                    <a:pt x="471018" y="24299"/>
                  </a:lnTo>
                  <a:lnTo>
                    <a:pt x="407167" y="17995"/>
                  </a:lnTo>
                  <a:lnTo>
                    <a:pt x="342026" y="12596"/>
                  </a:lnTo>
                  <a:lnTo>
                    <a:pt x="275682" y="8125"/>
                  </a:lnTo>
                  <a:lnTo>
                    <a:pt x="208221" y="4606"/>
                  </a:lnTo>
                  <a:lnTo>
                    <a:pt x="139729" y="2063"/>
                  </a:lnTo>
                  <a:lnTo>
                    <a:pt x="70293" y="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67755" y="3264407"/>
              <a:ext cx="1392555" cy="416559"/>
            </a:xfrm>
            <a:custGeom>
              <a:avLst/>
              <a:gdLst/>
              <a:ahLst/>
              <a:cxnLst/>
              <a:rect l="l" t="t" r="r" b="b"/>
              <a:pathLst>
                <a:path w="1392554" h="416560">
                  <a:moveTo>
                    <a:pt x="1392047" y="384936"/>
                  </a:moveTo>
                  <a:lnTo>
                    <a:pt x="1374695" y="343552"/>
                  </a:lnTo>
                  <a:lnTo>
                    <a:pt x="1344241" y="303593"/>
                  </a:lnTo>
                  <a:lnTo>
                    <a:pt x="1301374" y="265248"/>
                  </a:lnTo>
                  <a:lnTo>
                    <a:pt x="1246787" y="228709"/>
                  </a:lnTo>
                  <a:lnTo>
                    <a:pt x="1181169" y="194168"/>
                  </a:lnTo>
                  <a:lnTo>
                    <a:pt x="1144439" y="177705"/>
                  </a:lnTo>
                  <a:lnTo>
                    <a:pt x="1105211" y="161813"/>
                  </a:lnTo>
                  <a:lnTo>
                    <a:pt x="1063571" y="146515"/>
                  </a:lnTo>
                  <a:lnTo>
                    <a:pt x="1019605" y="131836"/>
                  </a:lnTo>
                  <a:lnTo>
                    <a:pt x="973399" y="117799"/>
                  </a:lnTo>
                  <a:lnTo>
                    <a:pt x="925040" y="104429"/>
                  </a:lnTo>
                  <a:lnTo>
                    <a:pt x="874614" y="91748"/>
                  </a:lnTo>
                  <a:lnTo>
                    <a:pt x="822208" y="79780"/>
                  </a:lnTo>
                  <a:lnTo>
                    <a:pt x="767908" y="68550"/>
                  </a:lnTo>
                  <a:lnTo>
                    <a:pt x="711800" y="58082"/>
                  </a:lnTo>
                  <a:lnTo>
                    <a:pt x="653971" y="48399"/>
                  </a:lnTo>
                  <a:lnTo>
                    <a:pt x="594507" y="39525"/>
                  </a:lnTo>
                  <a:lnTo>
                    <a:pt x="533494" y="31484"/>
                  </a:lnTo>
                  <a:lnTo>
                    <a:pt x="471018" y="24299"/>
                  </a:lnTo>
                  <a:lnTo>
                    <a:pt x="407167" y="17995"/>
                  </a:lnTo>
                  <a:lnTo>
                    <a:pt x="342026" y="12596"/>
                  </a:lnTo>
                  <a:lnTo>
                    <a:pt x="275682" y="8125"/>
                  </a:lnTo>
                  <a:lnTo>
                    <a:pt x="208221" y="4606"/>
                  </a:lnTo>
                  <a:lnTo>
                    <a:pt x="139729" y="2063"/>
                  </a:lnTo>
                  <a:lnTo>
                    <a:pt x="70293" y="519"/>
                  </a:lnTo>
                  <a:lnTo>
                    <a:pt x="0" y="0"/>
                  </a:lnTo>
                  <a:lnTo>
                    <a:pt x="0" y="416051"/>
                  </a:lnTo>
                  <a:lnTo>
                    <a:pt x="1392047" y="38493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108954" y="5592826"/>
              <a:ext cx="3259454" cy="127000"/>
            </a:xfrm>
            <a:custGeom>
              <a:avLst/>
              <a:gdLst/>
              <a:ahLst/>
              <a:cxnLst/>
              <a:rect l="l" t="t" r="r" b="b"/>
              <a:pathLst>
                <a:path w="3259454" h="127000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3406"/>
                  </a:lnTo>
                  <a:lnTo>
                    <a:pt x="114300" y="73406"/>
                  </a:lnTo>
                  <a:lnTo>
                    <a:pt x="114300" y="53593"/>
                  </a:lnTo>
                  <a:lnTo>
                    <a:pt x="127000" y="53593"/>
                  </a:lnTo>
                  <a:lnTo>
                    <a:pt x="127000" y="0"/>
                  </a:lnTo>
                  <a:close/>
                </a:path>
                <a:path w="3259454" h="127000">
                  <a:moveTo>
                    <a:pt x="127000" y="53593"/>
                  </a:moveTo>
                  <a:lnTo>
                    <a:pt x="114300" y="53593"/>
                  </a:lnTo>
                  <a:lnTo>
                    <a:pt x="114300" y="73406"/>
                  </a:lnTo>
                  <a:lnTo>
                    <a:pt x="127000" y="73406"/>
                  </a:lnTo>
                  <a:lnTo>
                    <a:pt x="127000" y="53593"/>
                  </a:lnTo>
                  <a:close/>
                </a:path>
                <a:path w="3259454" h="127000">
                  <a:moveTo>
                    <a:pt x="3259454" y="53593"/>
                  </a:moveTo>
                  <a:lnTo>
                    <a:pt x="127000" y="53593"/>
                  </a:lnTo>
                  <a:lnTo>
                    <a:pt x="127000" y="73406"/>
                  </a:lnTo>
                  <a:lnTo>
                    <a:pt x="3259454" y="73406"/>
                  </a:lnTo>
                  <a:lnTo>
                    <a:pt x="3259454" y="53593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7149845" y="6046114"/>
            <a:ext cx="2230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truth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53350" y="4156709"/>
            <a:ext cx="16281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Reu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sabl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57138" y="6266434"/>
            <a:ext cx="3312795" cy="127000"/>
          </a:xfrm>
          <a:custGeom>
            <a:avLst/>
            <a:gdLst/>
            <a:ahLst/>
            <a:cxnLst/>
            <a:rect l="l" t="t" r="r" b="b"/>
            <a:pathLst>
              <a:path w="3312795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127000" y="73405"/>
                </a:lnTo>
                <a:lnTo>
                  <a:pt x="114300" y="73405"/>
                </a:lnTo>
                <a:lnTo>
                  <a:pt x="114300" y="53593"/>
                </a:lnTo>
                <a:lnTo>
                  <a:pt x="127000" y="53593"/>
                </a:lnTo>
                <a:lnTo>
                  <a:pt x="127000" y="0"/>
                </a:lnTo>
                <a:close/>
              </a:path>
              <a:path w="3312795" h="127000">
                <a:moveTo>
                  <a:pt x="127000" y="53593"/>
                </a:moveTo>
                <a:lnTo>
                  <a:pt x="114300" y="53593"/>
                </a:lnTo>
                <a:lnTo>
                  <a:pt x="114300" y="73405"/>
                </a:lnTo>
                <a:lnTo>
                  <a:pt x="127000" y="73405"/>
                </a:lnTo>
                <a:lnTo>
                  <a:pt x="127000" y="53593"/>
                </a:lnTo>
                <a:close/>
              </a:path>
              <a:path w="3312795" h="127000">
                <a:moveTo>
                  <a:pt x="3312287" y="53593"/>
                </a:moveTo>
                <a:lnTo>
                  <a:pt x="127000" y="53593"/>
                </a:lnTo>
                <a:lnTo>
                  <a:pt x="127000" y="73405"/>
                </a:lnTo>
                <a:lnTo>
                  <a:pt x="3312287" y="73405"/>
                </a:lnTo>
                <a:lnTo>
                  <a:pt x="3312287" y="53593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60705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0" b="1">
                <a:latin typeface="Trebuchet MS"/>
                <a:cs typeface="Trebuchet MS"/>
              </a:rPr>
              <a:t>The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40" b="1">
                <a:latin typeface="Trebuchet MS"/>
                <a:cs typeface="Trebuchet MS"/>
              </a:rPr>
              <a:t> </a:t>
            </a:r>
            <a:r>
              <a:rPr dirty="0" sz="4000" spc="185" b="1">
                <a:latin typeface="Trebuchet MS"/>
                <a:cs typeface="Trebuchet MS"/>
              </a:rPr>
              <a:t>Mesh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75" b="1">
                <a:latin typeface="Trebuchet MS"/>
                <a:cs typeface="Trebuchet MS"/>
              </a:rPr>
              <a:t>pattern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X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Y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 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5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5292" y="4826508"/>
            <a:ext cx="6985634" cy="939800"/>
            <a:chOff x="1955292" y="4826508"/>
            <a:chExt cx="6985634" cy="939800"/>
          </a:xfrm>
        </p:grpSpPr>
        <p:sp>
          <p:nvSpPr>
            <p:cNvPr id="5" name="object 5"/>
            <p:cNvSpPr/>
            <p:nvPr/>
          </p:nvSpPr>
          <p:spPr>
            <a:xfrm>
              <a:off x="1955292" y="4998720"/>
              <a:ext cx="2707005" cy="0"/>
            </a:xfrm>
            <a:custGeom>
              <a:avLst/>
              <a:gdLst/>
              <a:ahLst/>
              <a:cxnLst/>
              <a:rect l="l" t="t" r="r" b="b"/>
              <a:pathLst>
                <a:path w="2707004" h="0">
                  <a:moveTo>
                    <a:pt x="0" y="0"/>
                  </a:moveTo>
                  <a:lnTo>
                    <a:pt x="2706623" y="0"/>
                  </a:lnTo>
                </a:path>
              </a:pathLst>
            </a:custGeom>
            <a:ln w="57911">
              <a:solidFill>
                <a:srgbClr val="FC941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72818" y="5020818"/>
              <a:ext cx="0" cy="745490"/>
            </a:xfrm>
            <a:custGeom>
              <a:avLst/>
              <a:gdLst/>
              <a:ahLst/>
              <a:cxnLst/>
              <a:rect l="l" t="t" r="r" b="b"/>
              <a:pathLst>
                <a:path w="0" h="745489">
                  <a:moveTo>
                    <a:pt x="0" y="0"/>
                  </a:moveTo>
                  <a:lnTo>
                    <a:pt x="0" y="745007"/>
                  </a:lnTo>
                </a:path>
              </a:pathLst>
            </a:custGeom>
            <a:ln w="28956">
              <a:solidFill>
                <a:srgbClr val="FC941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99404" y="4998720"/>
              <a:ext cx="3041650" cy="0"/>
            </a:xfrm>
            <a:custGeom>
              <a:avLst/>
              <a:gdLst/>
              <a:ahLst/>
              <a:cxnLst/>
              <a:rect l="l" t="t" r="r" b="b"/>
              <a:pathLst>
                <a:path w="3041650" h="0">
                  <a:moveTo>
                    <a:pt x="0" y="0"/>
                  </a:moveTo>
                  <a:lnTo>
                    <a:pt x="3041269" y="0"/>
                  </a:lnTo>
                </a:path>
              </a:pathLst>
            </a:custGeom>
            <a:ln w="57911">
              <a:solidFill>
                <a:srgbClr val="FC941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17685" y="5020818"/>
              <a:ext cx="0" cy="745490"/>
            </a:xfrm>
            <a:custGeom>
              <a:avLst/>
              <a:gdLst/>
              <a:ahLst/>
              <a:cxnLst/>
              <a:rect l="l" t="t" r="r" b="b"/>
              <a:pathLst>
                <a:path w="0" h="745489">
                  <a:moveTo>
                    <a:pt x="0" y="0"/>
                  </a:moveTo>
                  <a:lnTo>
                    <a:pt x="0" y="745007"/>
                  </a:lnTo>
                </a:path>
              </a:pathLst>
            </a:custGeom>
            <a:ln w="28956">
              <a:solidFill>
                <a:srgbClr val="FC9412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661916" y="4826508"/>
              <a:ext cx="1237615" cy="307975"/>
            </a:xfrm>
            <a:custGeom>
              <a:avLst/>
              <a:gdLst/>
              <a:ahLst/>
              <a:cxnLst/>
              <a:rect l="l" t="t" r="r" b="b"/>
              <a:pathLst>
                <a:path w="1237614" h="307975">
                  <a:moveTo>
                    <a:pt x="12374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237488" y="307848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59833" y="4862957"/>
            <a:ext cx="1054100" cy="224154"/>
          </a:xfrm>
          <a:prstGeom prst="rect">
            <a:avLst/>
          </a:prstGeom>
          <a:solidFill>
            <a:srgbClr val="FF7846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1400" spc="75" b="1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400" spc="-20" b="1">
                <a:solidFill>
                  <a:srgbClr val="FFFFFF"/>
                </a:solidFill>
                <a:latin typeface="Trebuchet MS"/>
                <a:cs typeface="Trebuchet MS"/>
              </a:rPr>
              <a:t>ey</a:t>
            </a:r>
            <a:r>
              <a:rPr dirty="0" sz="14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 b="1">
                <a:solidFill>
                  <a:srgbClr val="FFFFFF"/>
                </a:solidFill>
                <a:latin typeface="Trebuchet MS"/>
                <a:cs typeface="Trebuchet MS"/>
              </a:rPr>
              <a:t>Bene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10" b="1">
                <a:solidFill>
                  <a:srgbClr val="FFFFFF"/>
                </a:solidFill>
                <a:latin typeface="Trebuchet MS"/>
                <a:cs typeface="Trebuchet MS"/>
              </a:rPr>
              <a:t>ts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8048" y="5274005"/>
            <a:ext cx="5866130" cy="115506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5"/>
              </a:spcBef>
              <a:buClr>
                <a:srgbClr val="54D16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54D16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5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54D16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10"/>
              </a:spcBef>
              <a:buClr>
                <a:srgbClr val="54D16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5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y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f 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54D16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4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d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83140" y="1602297"/>
            <a:ext cx="429259" cy="160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35"/>
              </a:lnSpc>
            </a:pPr>
            <a:r>
              <a:rPr dirty="0" sz="1050" spc="7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05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50" spc="-5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05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-4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5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93136" y="2256917"/>
            <a:ext cx="6148070" cy="2469515"/>
            <a:chOff x="2493136" y="2256917"/>
            <a:chExt cx="6148070" cy="2469515"/>
          </a:xfrm>
        </p:grpSpPr>
        <p:sp>
          <p:nvSpPr>
            <p:cNvPr id="14" name="object 14"/>
            <p:cNvSpPr/>
            <p:nvPr/>
          </p:nvSpPr>
          <p:spPr>
            <a:xfrm>
              <a:off x="4040886" y="2503170"/>
              <a:ext cx="3686810" cy="1252855"/>
            </a:xfrm>
            <a:custGeom>
              <a:avLst/>
              <a:gdLst/>
              <a:ahLst/>
              <a:cxnLst/>
              <a:rect l="l" t="t" r="r" b="b"/>
              <a:pathLst>
                <a:path w="3686809" h="1252854">
                  <a:moveTo>
                    <a:pt x="0" y="583564"/>
                  </a:moveTo>
                  <a:lnTo>
                    <a:pt x="51849" y="592771"/>
                  </a:lnTo>
                  <a:lnTo>
                    <a:pt x="103215" y="601206"/>
                  </a:lnTo>
                  <a:lnTo>
                    <a:pt x="153613" y="608101"/>
                  </a:lnTo>
                  <a:lnTo>
                    <a:pt x="202559" y="612685"/>
                  </a:lnTo>
                  <a:lnTo>
                    <a:pt x="249570" y="614187"/>
                  </a:lnTo>
                  <a:lnTo>
                    <a:pt x="294162" y="611838"/>
                  </a:lnTo>
                  <a:lnTo>
                    <a:pt x="335850" y="604866"/>
                  </a:lnTo>
                  <a:lnTo>
                    <a:pt x="374152" y="592501"/>
                  </a:lnTo>
                  <a:lnTo>
                    <a:pt x="408582" y="573974"/>
                  </a:lnTo>
                  <a:lnTo>
                    <a:pt x="438658" y="548513"/>
                  </a:lnTo>
                  <a:lnTo>
                    <a:pt x="478538" y="489776"/>
                  </a:lnTo>
                  <a:lnTo>
                    <a:pt x="494139" y="453503"/>
                  </a:lnTo>
                  <a:lnTo>
                    <a:pt x="507219" y="413220"/>
                  </a:lnTo>
                  <a:lnTo>
                    <a:pt x="518059" y="369372"/>
                  </a:lnTo>
                  <a:lnTo>
                    <a:pt x="526938" y="322405"/>
                  </a:lnTo>
                  <a:lnTo>
                    <a:pt x="534138" y="272763"/>
                  </a:lnTo>
                  <a:lnTo>
                    <a:pt x="539938" y="220890"/>
                  </a:lnTo>
                  <a:lnTo>
                    <a:pt x="544617" y="167233"/>
                  </a:lnTo>
                  <a:lnTo>
                    <a:pt x="548457" y="112235"/>
                  </a:lnTo>
                  <a:lnTo>
                    <a:pt x="551736" y="56342"/>
                  </a:lnTo>
                  <a:lnTo>
                    <a:pt x="554736" y="0"/>
                  </a:lnTo>
                </a:path>
                <a:path w="3686809" h="1252854">
                  <a:moveTo>
                    <a:pt x="3130295" y="1252727"/>
                  </a:moveTo>
                  <a:lnTo>
                    <a:pt x="3181454" y="1232843"/>
                  </a:lnTo>
                  <a:lnTo>
                    <a:pt x="3232098" y="1212520"/>
                  </a:lnTo>
                  <a:lnTo>
                    <a:pt x="3281712" y="1191323"/>
                  </a:lnTo>
                  <a:lnTo>
                    <a:pt x="3329781" y="1168812"/>
                  </a:lnTo>
                  <a:lnTo>
                    <a:pt x="3375790" y="1144552"/>
                  </a:lnTo>
                  <a:lnTo>
                    <a:pt x="3419224" y="1118104"/>
                  </a:lnTo>
                  <a:lnTo>
                    <a:pt x="3459569" y="1089030"/>
                  </a:lnTo>
                  <a:lnTo>
                    <a:pt x="3496310" y="1056893"/>
                  </a:lnTo>
                  <a:lnTo>
                    <a:pt x="3529102" y="1021402"/>
                  </a:lnTo>
                  <a:lnTo>
                    <a:pt x="3558289" y="982849"/>
                  </a:lnTo>
                  <a:lnTo>
                    <a:pt x="3584387" y="941669"/>
                  </a:lnTo>
                  <a:lnTo>
                    <a:pt x="3607911" y="898302"/>
                  </a:lnTo>
                  <a:lnTo>
                    <a:pt x="3629374" y="853185"/>
                  </a:lnTo>
                  <a:lnTo>
                    <a:pt x="3649293" y="806755"/>
                  </a:lnTo>
                  <a:lnTo>
                    <a:pt x="3668182" y="759450"/>
                  </a:lnTo>
                  <a:lnTo>
                    <a:pt x="3686556" y="711707"/>
                  </a:lnTo>
                </a:path>
              </a:pathLst>
            </a:custGeom>
            <a:ln w="1981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49645" y="2545080"/>
              <a:ext cx="0" cy="363220"/>
            </a:xfrm>
            <a:custGeom>
              <a:avLst/>
              <a:gdLst/>
              <a:ahLst/>
              <a:cxnLst/>
              <a:rect l="l" t="t" r="r" b="b"/>
              <a:pathLst>
                <a:path w="0" h="363219">
                  <a:moveTo>
                    <a:pt x="0" y="0"/>
                  </a:moveTo>
                  <a:lnTo>
                    <a:pt x="0" y="363220"/>
                  </a:lnTo>
                </a:path>
              </a:pathLst>
            </a:custGeom>
            <a:ln w="19811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49220" y="3207635"/>
              <a:ext cx="2249170" cy="882015"/>
            </a:xfrm>
            <a:custGeom>
              <a:avLst/>
              <a:gdLst/>
              <a:ahLst/>
              <a:cxnLst/>
              <a:rect l="l" t="t" r="r" b="b"/>
              <a:pathLst>
                <a:path w="2249170" h="882014">
                  <a:moveTo>
                    <a:pt x="398573" y="565026"/>
                  </a:moveTo>
                  <a:lnTo>
                    <a:pt x="396136" y="510457"/>
                  </a:lnTo>
                  <a:lnTo>
                    <a:pt x="393057" y="456513"/>
                  </a:lnTo>
                  <a:lnTo>
                    <a:pt x="388679" y="403819"/>
                  </a:lnTo>
                  <a:lnTo>
                    <a:pt x="382349" y="353000"/>
                  </a:lnTo>
                  <a:lnTo>
                    <a:pt x="373411" y="304681"/>
                  </a:lnTo>
                  <a:lnTo>
                    <a:pt x="361211" y="259488"/>
                  </a:lnTo>
                  <a:lnTo>
                    <a:pt x="345094" y="218046"/>
                  </a:lnTo>
                  <a:lnTo>
                    <a:pt x="324405" y="180978"/>
                  </a:lnTo>
                  <a:lnTo>
                    <a:pt x="291137" y="143725"/>
                  </a:lnTo>
                  <a:lnTo>
                    <a:pt x="247265" y="111086"/>
                  </a:lnTo>
                  <a:lnTo>
                    <a:pt x="197332" y="82870"/>
                  </a:lnTo>
                  <a:lnTo>
                    <a:pt x="145882" y="58887"/>
                  </a:lnTo>
                  <a:lnTo>
                    <a:pt x="97458" y="38944"/>
                  </a:lnTo>
                  <a:lnTo>
                    <a:pt x="56603" y="22851"/>
                  </a:lnTo>
                  <a:lnTo>
                    <a:pt x="27860" y="10417"/>
                  </a:lnTo>
                  <a:lnTo>
                    <a:pt x="3482" y="0"/>
                  </a:lnTo>
                  <a:lnTo>
                    <a:pt x="0" y="3083"/>
                  </a:lnTo>
                  <a:lnTo>
                    <a:pt x="10447" y="15168"/>
                  </a:lnTo>
                  <a:lnTo>
                    <a:pt x="27860" y="31753"/>
                  </a:lnTo>
                </a:path>
                <a:path w="2249170" h="882014">
                  <a:moveTo>
                    <a:pt x="979217" y="674754"/>
                  </a:moveTo>
                  <a:lnTo>
                    <a:pt x="1038022" y="674637"/>
                  </a:lnTo>
                  <a:lnTo>
                    <a:pt x="1096109" y="673818"/>
                  </a:lnTo>
                  <a:lnTo>
                    <a:pt x="1152770" y="671594"/>
                  </a:lnTo>
                  <a:lnTo>
                    <a:pt x="1207294" y="667262"/>
                  </a:lnTo>
                  <a:lnTo>
                    <a:pt x="1258975" y="660121"/>
                  </a:lnTo>
                  <a:lnTo>
                    <a:pt x="1307103" y="649467"/>
                  </a:lnTo>
                  <a:lnTo>
                    <a:pt x="1350969" y="634599"/>
                  </a:lnTo>
                  <a:lnTo>
                    <a:pt x="1389865" y="614815"/>
                  </a:lnTo>
                  <a:lnTo>
                    <a:pt x="1423082" y="589410"/>
                  </a:lnTo>
                  <a:lnTo>
                    <a:pt x="1450148" y="557919"/>
                  </a:lnTo>
                  <a:lnTo>
                    <a:pt x="1471534" y="520807"/>
                  </a:lnTo>
                  <a:lnTo>
                    <a:pt x="1487951" y="478779"/>
                  </a:lnTo>
                  <a:lnTo>
                    <a:pt x="1500106" y="432537"/>
                  </a:lnTo>
                  <a:lnTo>
                    <a:pt x="1508708" y="382782"/>
                  </a:lnTo>
                  <a:lnTo>
                    <a:pt x="1514466" y="330218"/>
                  </a:lnTo>
                  <a:lnTo>
                    <a:pt x="1518088" y="275546"/>
                  </a:lnTo>
                  <a:lnTo>
                    <a:pt x="1520284" y="219469"/>
                  </a:lnTo>
                  <a:lnTo>
                    <a:pt x="1521761" y="162690"/>
                  </a:lnTo>
                </a:path>
                <a:path w="2249170" h="882014">
                  <a:moveTo>
                    <a:pt x="979217" y="878843"/>
                  </a:moveTo>
                  <a:lnTo>
                    <a:pt x="1031984" y="879722"/>
                  </a:lnTo>
                  <a:lnTo>
                    <a:pt x="1084662" y="880539"/>
                  </a:lnTo>
                  <a:lnTo>
                    <a:pt x="1137155" y="881231"/>
                  </a:lnTo>
                  <a:lnTo>
                    <a:pt x="1189372" y="881737"/>
                  </a:lnTo>
                  <a:lnTo>
                    <a:pt x="1241218" y="881995"/>
                  </a:lnTo>
                  <a:lnTo>
                    <a:pt x="1292600" y="881942"/>
                  </a:lnTo>
                  <a:lnTo>
                    <a:pt x="1343425" y="881517"/>
                  </a:lnTo>
                  <a:lnTo>
                    <a:pt x="1393599" y="880657"/>
                  </a:lnTo>
                  <a:lnTo>
                    <a:pt x="1443028" y="879301"/>
                  </a:lnTo>
                  <a:lnTo>
                    <a:pt x="1491620" y="877385"/>
                  </a:lnTo>
                  <a:lnTo>
                    <a:pt x="1539280" y="874849"/>
                  </a:lnTo>
                  <a:lnTo>
                    <a:pt x="1585915" y="871630"/>
                  </a:lnTo>
                  <a:lnTo>
                    <a:pt x="1631433" y="867666"/>
                  </a:lnTo>
                  <a:lnTo>
                    <a:pt x="1675738" y="862894"/>
                  </a:lnTo>
                  <a:lnTo>
                    <a:pt x="1718738" y="857253"/>
                  </a:lnTo>
                  <a:lnTo>
                    <a:pt x="1775181" y="848133"/>
                  </a:lnTo>
                  <a:lnTo>
                    <a:pt x="1829261" y="837432"/>
                  </a:lnTo>
                  <a:lnTo>
                    <a:pt x="1881213" y="825309"/>
                  </a:lnTo>
                  <a:lnTo>
                    <a:pt x="1931276" y="811922"/>
                  </a:lnTo>
                  <a:lnTo>
                    <a:pt x="1979686" y="797428"/>
                  </a:lnTo>
                  <a:lnTo>
                    <a:pt x="2026680" y="781987"/>
                  </a:lnTo>
                  <a:lnTo>
                    <a:pt x="2072495" y="765756"/>
                  </a:lnTo>
                  <a:lnTo>
                    <a:pt x="2117369" y="748893"/>
                  </a:lnTo>
                  <a:lnTo>
                    <a:pt x="2161538" y="731555"/>
                  </a:lnTo>
                  <a:lnTo>
                    <a:pt x="2205239" y="713902"/>
                  </a:lnTo>
                  <a:lnTo>
                    <a:pt x="2248709" y="696090"/>
                  </a:lnTo>
                </a:path>
              </a:pathLst>
            </a:custGeom>
            <a:ln w="19812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10677" y="2545080"/>
              <a:ext cx="0" cy="229235"/>
            </a:xfrm>
            <a:custGeom>
              <a:avLst/>
              <a:gdLst/>
              <a:ahLst/>
              <a:cxnLst/>
              <a:rect l="l" t="t" r="r" b="b"/>
              <a:pathLst>
                <a:path w="0" h="229235">
                  <a:moveTo>
                    <a:pt x="0" y="0"/>
                  </a:moveTo>
                  <a:lnTo>
                    <a:pt x="0" y="229108"/>
                  </a:lnTo>
                </a:path>
              </a:pathLst>
            </a:custGeom>
            <a:ln w="1981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07741" y="2271522"/>
              <a:ext cx="6118860" cy="2440305"/>
            </a:xfrm>
            <a:custGeom>
              <a:avLst/>
              <a:gdLst/>
              <a:ahLst/>
              <a:cxnLst/>
              <a:rect l="l" t="t" r="r" b="b"/>
              <a:pathLst>
                <a:path w="6118859" h="2440304">
                  <a:moveTo>
                    <a:pt x="0" y="2439923"/>
                  </a:moveTo>
                  <a:lnTo>
                    <a:pt x="6118859" y="2439923"/>
                  </a:lnTo>
                  <a:lnTo>
                    <a:pt x="6118859" y="0"/>
                  </a:lnTo>
                  <a:lnTo>
                    <a:pt x="0" y="0"/>
                  </a:lnTo>
                  <a:lnTo>
                    <a:pt x="0" y="2439923"/>
                  </a:lnTo>
                  <a:close/>
                </a:path>
              </a:pathLst>
            </a:custGeom>
            <a:ln w="28956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9283294" y="1539239"/>
            <a:ext cx="1981200" cy="299085"/>
          </a:xfrm>
          <a:custGeom>
            <a:avLst/>
            <a:gdLst/>
            <a:ahLst/>
            <a:cxnLst/>
            <a:rect l="l" t="t" r="r" b="b"/>
            <a:pathLst>
              <a:path w="1981200" h="299085">
                <a:moveTo>
                  <a:pt x="0" y="298703"/>
                </a:moveTo>
                <a:lnTo>
                  <a:pt x="1980589" y="298703"/>
                </a:lnTo>
                <a:lnTo>
                  <a:pt x="1980589" y="0"/>
                </a:lnTo>
                <a:lnTo>
                  <a:pt x="0" y="0"/>
                </a:lnTo>
                <a:lnTo>
                  <a:pt x="0" y="298703"/>
                </a:lnTo>
                <a:close/>
              </a:path>
            </a:pathLst>
          </a:custGeom>
          <a:solidFill>
            <a:srgbClr val="CD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283294" y="1585976"/>
            <a:ext cx="196850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77190">
              <a:lnSpc>
                <a:spcPct val="100000"/>
              </a:lnSpc>
              <a:spcBef>
                <a:spcPts val="105"/>
              </a:spcBef>
            </a:pPr>
            <a:r>
              <a:rPr dirty="0" sz="1050" spc="20" b="1">
                <a:solidFill>
                  <a:srgbClr val="252525"/>
                </a:solidFill>
                <a:latin typeface="Trebuchet MS"/>
                <a:cs typeface="Trebuchet MS"/>
              </a:rPr>
              <a:t>Consumption</a:t>
            </a:r>
            <a:endParaRPr sz="1050">
              <a:latin typeface="Trebuchet MS"/>
              <a:cs typeface="Trebuchet MS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146047" y="1520952"/>
          <a:ext cx="1089025" cy="320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210"/>
              </a:tblGrid>
              <a:tr h="316992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dirty="0" sz="1050" b="1">
                          <a:latin typeface="Trebuchet MS"/>
                          <a:cs typeface="Trebuchet MS"/>
                        </a:rPr>
                        <a:t>Source</a:t>
                      </a:r>
                      <a:endParaRPr sz="1050">
                        <a:latin typeface="Trebuchet MS"/>
                        <a:cs typeface="Trebuchet MS"/>
                      </a:endParaRPr>
                    </a:p>
                  </a:txBody>
                  <a:tcPr marL="0" marR="0" marB="0" marT="78105">
                    <a:solidFill>
                      <a:srgbClr val="D9D9D9"/>
                    </a:solidFill>
                  </a:tcPr>
                </a:tc>
              </a:tr>
              <a:tr h="7673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243204" marR="245745" indent="-3175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900" spc="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io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nal 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aba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D9D9D9"/>
                      </a:solidFill>
                      <a:prstDash val="solid"/>
                    </a:lnL>
                    <a:lnR w="38100">
                      <a:solidFill>
                        <a:srgbClr val="D9D9D9"/>
                      </a:solidFill>
                      <a:prstDash val="solid"/>
                    </a:lnR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8046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64795" marR="342265" indent="2540">
                        <a:lnSpc>
                          <a:spcPct val="100000"/>
                        </a:lnSpc>
                      </a:pP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Hado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  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9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9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9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D9D9D9"/>
                      </a:solidFill>
                      <a:prstDash val="solid"/>
                    </a:lnL>
                    <a:lnR w="38100">
                      <a:solidFill>
                        <a:srgbClr val="D9D9D9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6507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 marR="69215">
                        <a:lnSpc>
                          <a:spcPct val="100000"/>
                        </a:lnSpc>
                      </a:pPr>
                      <a:r>
                        <a:rPr dirty="0" sz="9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Files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D9D9D9"/>
                      </a:solidFill>
                      <a:prstDash val="solid"/>
                    </a:lnL>
                    <a:lnR w="38100">
                      <a:solidFill>
                        <a:srgbClr val="D9D9D9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  <a:tr h="653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 marR="85090">
                        <a:lnSpc>
                          <a:spcPct val="100000"/>
                        </a:lnSpc>
                      </a:pPr>
                      <a:r>
                        <a:rPr dirty="0" sz="900" spc="2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APIs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38100">
                      <a:solidFill>
                        <a:srgbClr val="D9D9D9"/>
                      </a:solidFill>
                      <a:prstDash val="solid"/>
                    </a:lnL>
                    <a:lnR w="38100">
                      <a:solidFill>
                        <a:srgbClr val="D9D9D9"/>
                      </a:solidFill>
                      <a:prstDash val="solid"/>
                    </a:lnR>
                    <a:lnT w="38100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D9D9D9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1426464" y="2700019"/>
            <a:ext cx="447040" cy="373380"/>
          </a:xfrm>
          <a:custGeom>
            <a:avLst/>
            <a:gdLst/>
            <a:ahLst/>
            <a:cxnLst/>
            <a:rect l="l" t="t" r="r" b="b"/>
            <a:pathLst>
              <a:path w="447039" h="373380">
                <a:moveTo>
                  <a:pt x="321564" y="42672"/>
                </a:moveTo>
                <a:lnTo>
                  <a:pt x="292354" y="18796"/>
                </a:lnTo>
                <a:lnTo>
                  <a:pt x="281051" y="27686"/>
                </a:lnTo>
                <a:lnTo>
                  <a:pt x="294259" y="38608"/>
                </a:lnTo>
                <a:lnTo>
                  <a:pt x="72898" y="38608"/>
                </a:lnTo>
                <a:lnTo>
                  <a:pt x="72898" y="110871"/>
                </a:lnTo>
                <a:lnTo>
                  <a:pt x="47650" y="112915"/>
                </a:lnTo>
                <a:lnTo>
                  <a:pt x="25590" y="117640"/>
                </a:lnTo>
                <a:lnTo>
                  <a:pt x="9131" y="125272"/>
                </a:lnTo>
                <a:lnTo>
                  <a:pt x="762" y="136017"/>
                </a:lnTo>
                <a:lnTo>
                  <a:pt x="0" y="136017"/>
                </a:lnTo>
                <a:lnTo>
                  <a:pt x="0" y="235458"/>
                </a:lnTo>
                <a:lnTo>
                  <a:pt x="6121" y="247573"/>
                </a:lnTo>
                <a:lnTo>
                  <a:pt x="22390" y="256590"/>
                </a:lnTo>
                <a:lnTo>
                  <a:pt x="45694" y="262445"/>
                </a:lnTo>
                <a:lnTo>
                  <a:pt x="72898" y="265049"/>
                </a:lnTo>
                <a:lnTo>
                  <a:pt x="72898" y="339979"/>
                </a:lnTo>
                <a:lnTo>
                  <a:pt x="289179" y="339979"/>
                </a:lnTo>
                <a:lnTo>
                  <a:pt x="281051" y="346710"/>
                </a:lnTo>
                <a:lnTo>
                  <a:pt x="292354" y="355600"/>
                </a:lnTo>
                <a:lnTo>
                  <a:pt x="321564" y="331724"/>
                </a:lnTo>
                <a:lnTo>
                  <a:pt x="316204" y="327279"/>
                </a:lnTo>
                <a:lnTo>
                  <a:pt x="292354" y="307467"/>
                </a:lnTo>
                <a:lnTo>
                  <a:pt x="281051" y="316738"/>
                </a:lnTo>
                <a:lnTo>
                  <a:pt x="294259" y="327279"/>
                </a:lnTo>
                <a:lnTo>
                  <a:pt x="88519" y="327279"/>
                </a:lnTo>
                <a:lnTo>
                  <a:pt x="88519" y="265049"/>
                </a:lnTo>
                <a:lnTo>
                  <a:pt x="115658" y="262445"/>
                </a:lnTo>
                <a:lnTo>
                  <a:pt x="138963" y="256590"/>
                </a:lnTo>
                <a:lnTo>
                  <a:pt x="146621" y="252349"/>
                </a:lnTo>
                <a:lnTo>
                  <a:pt x="155270" y="247573"/>
                </a:lnTo>
                <a:lnTo>
                  <a:pt x="161417" y="235458"/>
                </a:lnTo>
                <a:lnTo>
                  <a:pt x="161417" y="221107"/>
                </a:lnTo>
                <a:lnTo>
                  <a:pt x="161417" y="219837"/>
                </a:lnTo>
                <a:lnTo>
                  <a:pt x="161417" y="195580"/>
                </a:lnTo>
                <a:lnTo>
                  <a:pt x="289179" y="195580"/>
                </a:lnTo>
                <a:lnTo>
                  <a:pt x="281051" y="202311"/>
                </a:lnTo>
                <a:lnTo>
                  <a:pt x="292354" y="211201"/>
                </a:lnTo>
                <a:lnTo>
                  <a:pt x="311251" y="195580"/>
                </a:lnTo>
                <a:lnTo>
                  <a:pt x="320014" y="188341"/>
                </a:lnTo>
                <a:lnTo>
                  <a:pt x="321564" y="187071"/>
                </a:lnTo>
                <a:lnTo>
                  <a:pt x="316433" y="182880"/>
                </a:lnTo>
                <a:lnTo>
                  <a:pt x="292354" y="163195"/>
                </a:lnTo>
                <a:lnTo>
                  <a:pt x="281051" y="172085"/>
                </a:lnTo>
                <a:lnTo>
                  <a:pt x="294259" y="182880"/>
                </a:lnTo>
                <a:lnTo>
                  <a:pt x="161417" y="182880"/>
                </a:lnTo>
                <a:lnTo>
                  <a:pt x="161417" y="156083"/>
                </a:lnTo>
                <a:lnTo>
                  <a:pt x="161417" y="153289"/>
                </a:lnTo>
                <a:lnTo>
                  <a:pt x="161417" y="136017"/>
                </a:lnTo>
                <a:lnTo>
                  <a:pt x="160147" y="136017"/>
                </a:lnTo>
                <a:lnTo>
                  <a:pt x="151841" y="125272"/>
                </a:lnTo>
                <a:lnTo>
                  <a:pt x="147662" y="123317"/>
                </a:lnTo>
                <a:lnTo>
                  <a:pt x="145796" y="122453"/>
                </a:lnTo>
                <a:lnTo>
                  <a:pt x="145796" y="156083"/>
                </a:lnTo>
                <a:lnTo>
                  <a:pt x="145796" y="169799"/>
                </a:lnTo>
                <a:lnTo>
                  <a:pt x="145796" y="188341"/>
                </a:lnTo>
                <a:lnTo>
                  <a:pt x="145796" y="202692"/>
                </a:lnTo>
                <a:lnTo>
                  <a:pt x="145796" y="221107"/>
                </a:lnTo>
                <a:lnTo>
                  <a:pt x="145796" y="235458"/>
                </a:lnTo>
                <a:lnTo>
                  <a:pt x="141097" y="240944"/>
                </a:lnTo>
                <a:lnTo>
                  <a:pt x="127838" y="246430"/>
                </a:lnTo>
                <a:lnTo>
                  <a:pt x="107264" y="250659"/>
                </a:lnTo>
                <a:lnTo>
                  <a:pt x="80645" y="252349"/>
                </a:lnTo>
                <a:lnTo>
                  <a:pt x="54025" y="250659"/>
                </a:lnTo>
                <a:lnTo>
                  <a:pt x="33502" y="246430"/>
                </a:lnTo>
                <a:lnTo>
                  <a:pt x="20294" y="240944"/>
                </a:lnTo>
                <a:lnTo>
                  <a:pt x="15621" y="235458"/>
                </a:lnTo>
                <a:lnTo>
                  <a:pt x="15621" y="221107"/>
                </a:lnTo>
                <a:lnTo>
                  <a:pt x="44526" y="229539"/>
                </a:lnTo>
                <a:lnTo>
                  <a:pt x="80518" y="232346"/>
                </a:lnTo>
                <a:lnTo>
                  <a:pt x="116586" y="229539"/>
                </a:lnTo>
                <a:lnTo>
                  <a:pt x="145796" y="221107"/>
                </a:lnTo>
                <a:lnTo>
                  <a:pt x="145796" y="202692"/>
                </a:lnTo>
                <a:lnTo>
                  <a:pt x="141097" y="208165"/>
                </a:lnTo>
                <a:lnTo>
                  <a:pt x="127838" y="213741"/>
                </a:lnTo>
                <a:lnTo>
                  <a:pt x="107264" y="218097"/>
                </a:lnTo>
                <a:lnTo>
                  <a:pt x="80645" y="219837"/>
                </a:lnTo>
                <a:lnTo>
                  <a:pt x="54025" y="218097"/>
                </a:lnTo>
                <a:lnTo>
                  <a:pt x="33502" y="213741"/>
                </a:lnTo>
                <a:lnTo>
                  <a:pt x="20294" y="208165"/>
                </a:lnTo>
                <a:lnTo>
                  <a:pt x="15621" y="202692"/>
                </a:lnTo>
                <a:lnTo>
                  <a:pt x="15621" y="188341"/>
                </a:lnTo>
                <a:lnTo>
                  <a:pt x="44526" y="196773"/>
                </a:lnTo>
                <a:lnTo>
                  <a:pt x="80518" y="199580"/>
                </a:lnTo>
                <a:lnTo>
                  <a:pt x="116586" y="196773"/>
                </a:lnTo>
                <a:lnTo>
                  <a:pt x="145796" y="188341"/>
                </a:lnTo>
                <a:lnTo>
                  <a:pt x="145796" y="169799"/>
                </a:lnTo>
                <a:lnTo>
                  <a:pt x="141097" y="175450"/>
                </a:lnTo>
                <a:lnTo>
                  <a:pt x="127838" y="181063"/>
                </a:lnTo>
                <a:lnTo>
                  <a:pt x="107264" y="185356"/>
                </a:lnTo>
                <a:lnTo>
                  <a:pt x="80645" y="187071"/>
                </a:lnTo>
                <a:lnTo>
                  <a:pt x="54025" y="185356"/>
                </a:lnTo>
                <a:lnTo>
                  <a:pt x="33502" y="181063"/>
                </a:lnTo>
                <a:lnTo>
                  <a:pt x="20294" y="175450"/>
                </a:lnTo>
                <a:lnTo>
                  <a:pt x="15621" y="169799"/>
                </a:lnTo>
                <a:lnTo>
                  <a:pt x="15621" y="156083"/>
                </a:lnTo>
                <a:lnTo>
                  <a:pt x="44526" y="164515"/>
                </a:lnTo>
                <a:lnTo>
                  <a:pt x="80518" y="167322"/>
                </a:lnTo>
                <a:lnTo>
                  <a:pt x="116586" y="164515"/>
                </a:lnTo>
                <a:lnTo>
                  <a:pt x="145796" y="156083"/>
                </a:lnTo>
                <a:lnTo>
                  <a:pt x="145796" y="122453"/>
                </a:lnTo>
                <a:lnTo>
                  <a:pt x="145034" y="122097"/>
                </a:lnTo>
                <a:lnTo>
                  <a:pt x="145034" y="138557"/>
                </a:lnTo>
                <a:lnTo>
                  <a:pt x="138150" y="144132"/>
                </a:lnTo>
                <a:lnTo>
                  <a:pt x="124548" y="148831"/>
                </a:lnTo>
                <a:lnTo>
                  <a:pt x="105092" y="152082"/>
                </a:lnTo>
                <a:lnTo>
                  <a:pt x="80645" y="153289"/>
                </a:lnTo>
                <a:lnTo>
                  <a:pt x="56261" y="152082"/>
                </a:lnTo>
                <a:lnTo>
                  <a:pt x="36842" y="148831"/>
                </a:lnTo>
                <a:lnTo>
                  <a:pt x="23253" y="144132"/>
                </a:lnTo>
                <a:lnTo>
                  <a:pt x="16383" y="138557"/>
                </a:lnTo>
                <a:lnTo>
                  <a:pt x="22885" y="132854"/>
                </a:lnTo>
                <a:lnTo>
                  <a:pt x="36410" y="127990"/>
                </a:lnTo>
                <a:lnTo>
                  <a:pt x="55994" y="124599"/>
                </a:lnTo>
                <a:lnTo>
                  <a:pt x="80645" y="123317"/>
                </a:lnTo>
                <a:lnTo>
                  <a:pt x="105359" y="124599"/>
                </a:lnTo>
                <a:lnTo>
                  <a:pt x="124980" y="127990"/>
                </a:lnTo>
                <a:lnTo>
                  <a:pt x="138518" y="132854"/>
                </a:lnTo>
                <a:lnTo>
                  <a:pt x="145034" y="138557"/>
                </a:lnTo>
                <a:lnTo>
                  <a:pt x="145034" y="122097"/>
                </a:lnTo>
                <a:lnTo>
                  <a:pt x="135470" y="117640"/>
                </a:lnTo>
                <a:lnTo>
                  <a:pt x="113525" y="112915"/>
                </a:lnTo>
                <a:lnTo>
                  <a:pt x="88519" y="110871"/>
                </a:lnTo>
                <a:lnTo>
                  <a:pt x="88519" y="51308"/>
                </a:lnTo>
                <a:lnTo>
                  <a:pt x="289179" y="51308"/>
                </a:lnTo>
                <a:lnTo>
                  <a:pt x="281051" y="57658"/>
                </a:lnTo>
                <a:lnTo>
                  <a:pt x="292354" y="66929"/>
                </a:lnTo>
                <a:lnTo>
                  <a:pt x="311162" y="51308"/>
                </a:lnTo>
                <a:lnTo>
                  <a:pt x="321564" y="42672"/>
                </a:lnTo>
                <a:close/>
              </a:path>
              <a:path w="447039" h="373380">
                <a:moveTo>
                  <a:pt x="446532" y="285750"/>
                </a:moveTo>
                <a:lnTo>
                  <a:pt x="338328" y="285750"/>
                </a:lnTo>
                <a:lnTo>
                  <a:pt x="338328" y="298450"/>
                </a:lnTo>
                <a:lnTo>
                  <a:pt x="338328" y="361950"/>
                </a:lnTo>
                <a:lnTo>
                  <a:pt x="338328" y="373380"/>
                </a:lnTo>
                <a:lnTo>
                  <a:pt x="446532" y="373380"/>
                </a:lnTo>
                <a:lnTo>
                  <a:pt x="446532" y="361950"/>
                </a:lnTo>
                <a:lnTo>
                  <a:pt x="353822" y="361950"/>
                </a:lnTo>
                <a:lnTo>
                  <a:pt x="353822" y="298450"/>
                </a:lnTo>
                <a:lnTo>
                  <a:pt x="431038" y="298450"/>
                </a:lnTo>
                <a:lnTo>
                  <a:pt x="431038" y="361315"/>
                </a:lnTo>
                <a:lnTo>
                  <a:pt x="446532" y="361315"/>
                </a:lnTo>
                <a:lnTo>
                  <a:pt x="446532" y="298450"/>
                </a:lnTo>
                <a:lnTo>
                  <a:pt x="446532" y="298069"/>
                </a:lnTo>
                <a:lnTo>
                  <a:pt x="446532" y="285750"/>
                </a:lnTo>
                <a:close/>
              </a:path>
              <a:path w="447039" h="373380">
                <a:moveTo>
                  <a:pt x="446532" y="140970"/>
                </a:moveTo>
                <a:lnTo>
                  <a:pt x="431038" y="140970"/>
                </a:lnTo>
                <a:lnTo>
                  <a:pt x="431038" y="153670"/>
                </a:lnTo>
                <a:lnTo>
                  <a:pt x="431038" y="220980"/>
                </a:lnTo>
                <a:lnTo>
                  <a:pt x="353822" y="220980"/>
                </a:lnTo>
                <a:lnTo>
                  <a:pt x="353822" y="153670"/>
                </a:lnTo>
                <a:lnTo>
                  <a:pt x="431038" y="153670"/>
                </a:lnTo>
                <a:lnTo>
                  <a:pt x="431038" y="140970"/>
                </a:lnTo>
                <a:lnTo>
                  <a:pt x="338328" y="140970"/>
                </a:lnTo>
                <a:lnTo>
                  <a:pt x="338328" y="153670"/>
                </a:lnTo>
                <a:lnTo>
                  <a:pt x="338328" y="220980"/>
                </a:lnTo>
                <a:lnTo>
                  <a:pt x="338328" y="233680"/>
                </a:lnTo>
                <a:lnTo>
                  <a:pt x="446532" y="233680"/>
                </a:lnTo>
                <a:lnTo>
                  <a:pt x="446532" y="220980"/>
                </a:lnTo>
                <a:lnTo>
                  <a:pt x="446532" y="153670"/>
                </a:lnTo>
                <a:lnTo>
                  <a:pt x="446532" y="153416"/>
                </a:lnTo>
                <a:lnTo>
                  <a:pt x="446532" y="140970"/>
                </a:lnTo>
                <a:close/>
              </a:path>
              <a:path w="447039" h="373380">
                <a:moveTo>
                  <a:pt x="446532" y="0"/>
                </a:moveTo>
                <a:lnTo>
                  <a:pt x="338328" y="0"/>
                </a:lnTo>
                <a:lnTo>
                  <a:pt x="338328" y="12700"/>
                </a:lnTo>
                <a:lnTo>
                  <a:pt x="338328" y="76200"/>
                </a:lnTo>
                <a:lnTo>
                  <a:pt x="338328" y="88900"/>
                </a:lnTo>
                <a:lnTo>
                  <a:pt x="446532" y="88900"/>
                </a:lnTo>
                <a:lnTo>
                  <a:pt x="446532" y="76327"/>
                </a:lnTo>
                <a:lnTo>
                  <a:pt x="446532" y="76200"/>
                </a:lnTo>
                <a:lnTo>
                  <a:pt x="446532" y="13081"/>
                </a:lnTo>
                <a:lnTo>
                  <a:pt x="431038" y="13081"/>
                </a:lnTo>
                <a:lnTo>
                  <a:pt x="431038" y="76200"/>
                </a:lnTo>
                <a:lnTo>
                  <a:pt x="353822" y="76200"/>
                </a:lnTo>
                <a:lnTo>
                  <a:pt x="353822" y="12700"/>
                </a:lnTo>
                <a:lnTo>
                  <a:pt x="446532" y="12700"/>
                </a:lnTo>
                <a:lnTo>
                  <a:pt x="446532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99032" y="1924811"/>
            <a:ext cx="544195" cy="363220"/>
          </a:xfrm>
          <a:custGeom>
            <a:avLst/>
            <a:gdLst/>
            <a:ahLst/>
            <a:cxnLst/>
            <a:rect l="l" t="t" r="r" b="b"/>
            <a:pathLst>
              <a:path w="544194" h="363219">
                <a:moveTo>
                  <a:pt x="182880" y="170307"/>
                </a:moveTo>
                <a:lnTo>
                  <a:pt x="175463" y="154647"/>
                </a:lnTo>
                <a:lnTo>
                  <a:pt x="172847" y="152971"/>
                </a:lnTo>
                <a:lnTo>
                  <a:pt x="172847" y="171069"/>
                </a:lnTo>
                <a:lnTo>
                  <a:pt x="172847" y="189865"/>
                </a:lnTo>
                <a:lnTo>
                  <a:pt x="172847" y="319278"/>
                </a:lnTo>
                <a:lnTo>
                  <a:pt x="166890" y="329933"/>
                </a:lnTo>
                <a:lnTo>
                  <a:pt x="150177" y="339623"/>
                </a:lnTo>
                <a:lnTo>
                  <a:pt x="124409" y="346659"/>
                </a:lnTo>
                <a:lnTo>
                  <a:pt x="91313" y="349377"/>
                </a:lnTo>
                <a:lnTo>
                  <a:pt x="58318" y="346659"/>
                </a:lnTo>
                <a:lnTo>
                  <a:pt x="32537" y="339623"/>
                </a:lnTo>
                <a:lnTo>
                  <a:pt x="15760" y="329933"/>
                </a:lnTo>
                <a:lnTo>
                  <a:pt x="9779" y="319278"/>
                </a:lnTo>
                <a:lnTo>
                  <a:pt x="9779" y="288798"/>
                </a:lnTo>
                <a:lnTo>
                  <a:pt x="23660" y="297624"/>
                </a:lnTo>
                <a:lnTo>
                  <a:pt x="42443" y="304393"/>
                </a:lnTo>
                <a:lnTo>
                  <a:pt x="65278" y="308737"/>
                </a:lnTo>
                <a:lnTo>
                  <a:pt x="91313" y="310261"/>
                </a:lnTo>
                <a:lnTo>
                  <a:pt x="117436" y="308737"/>
                </a:lnTo>
                <a:lnTo>
                  <a:pt x="140271" y="304393"/>
                </a:lnTo>
                <a:lnTo>
                  <a:pt x="152120" y="300101"/>
                </a:lnTo>
                <a:lnTo>
                  <a:pt x="158991" y="297624"/>
                </a:lnTo>
                <a:lnTo>
                  <a:pt x="172847" y="288798"/>
                </a:lnTo>
                <a:lnTo>
                  <a:pt x="172847" y="270002"/>
                </a:lnTo>
                <a:lnTo>
                  <a:pt x="166890" y="281190"/>
                </a:lnTo>
                <a:lnTo>
                  <a:pt x="150177" y="290817"/>
                </a:lnTo>
                <a:lnTo>
                  <a:pt x="124409" y="297561"/>
                </a:lnTo>
                <a:lnTo>
                  <a:pt x="91313" y="300101"/>
                </a:lnTo>
                <a:lnTo>
                  <a:pt x="58318" y="297561"/>
                </a:lnTo>
                <a:lnTo>
                  <a:pt x="32537" y="290817"/>
                </a:lnTo>
                <a:lnTo>
                  <a:pt x="29019" y="288798"/>
                </a:lnTo>
                <a:lnTo>
                  <a:pt x="15760" y="281190"/>
                </a:lnTo>
                <a:lnTo>
                  <a:pt x="9779" y="270002"/>
                </a:lnTo>
                <a:lnTo>
                  <a:pt x="9779" y="240284"/>
                </a:lnTo>
                <a:lnTo>
                  <a:pt x="23660" y="249161"/>
                </a:lnTo>
                <a:lnTo>
                  <a:pt x="42443" y="255930"/>
                </a:lnTo>
                <a:lnTo>
                  <a:pt x="65278" y="260235"/>
                </a:lnTo>
                <a:lnTo>
                  <a:pt x="91313" y="261747"/>
                </a:lnTo>
                <a:lnTo>
                  <a:pt x="117436" y="260235"/>
                </a:lnTo>
                <a:lnTo>
                  <a:pt x="140271" y="255930"/>
                </a:lnTo>
                <a:lnTo>
                  <a:pt x="152260" y="251587"/>
                </a:lnTo>
                <a:lnTo>
                  <a:pt x="158991" y="249161"/>
                </a:lnTo>
                <a:lnTo>
                  <a:pt x="172847" y="240284"/>
                </a:lnTo>
                <a:lnTo>
                  <a:pt x="172847" y="221361"/>
                </a:lnTo>
                <a:lnTo>
                  <a:pt x="166890" y="231495"/>
                </a:lnTo>
                <a:lnTo>
                  <a:pt x="150177" y="241287"/>
                </a:lnTo>
                <a:lnTo>
                  <a:pt x="124409" y="248678"/>
                </a:lnTo>
                <a:lnTo>
                  <a:pt x="91313" y="251587"/>
                </a:lnTo>
                <a:lnTo>
                  <a:pt x="58318" y="248678"/>
                </a:lnTo>
                <a:lnTo>
                  <a:pt x="32537" y="241287"/>
                </a:lnTo>
                <a:lnTo>
                  <a:pt x="30822" y="240284"/>
                </a:lnTo>
                <a:lnTo>
                  <a:pt x="15760" y="231495"/>
                </a:lnTo>
                <a:lnTo>
                  <a:pt x="9779" y="221361"/>
                </a:lnTo>
                <a:lnTo>
                  <a:pt x="9779" y="189865"/>
                </a:lnTo>
                <a:lnTo>
                  <a:pt x="23660" y="198742"/>
                </a:lnTo>
                <a:lnTo>
                  <a:pt x="42443" y="205511"/>
                </a:lnTo>
                <a:lnTo>
                  <a:pt x="65278" y="209816"/>
                </a:lnTo>
                <a:lnTo>
                  <a:pt x="91313" y="211328"/>
                </a:lnTo>
                <a:lnTo>
                  <a:pt x="117436" y="209816"/>
                </a:lnTo>
                <a:lnTo>
                  <a:pt x="140271" y="205511"/>
                </a:lnTo>
                <a:lnTo>
                  <a:pt x="152260" y="201168"/>
                </a:lnTo>
                <a:lnTo>
                  <a:pt x="158991" y="198742"/>
                </a:lnTo>
                <a:lnTo>
                  <a:pt x="172847" y="189865"/>
                </a:lnTo>
                <a:lnTo>
                  <a:pt x="172847" y="171069"/>
                </a:lnTo>
                <a:lnTo>
                  <a:pt x="166890" y="181775"/>
                </a:lnTo>
                <a:lnTo>
                  <a:pt x="150164" y="191452"/>
                </a:lnTo>
                <a:lnTo>
                  <a:pt x="124409" y="198475"/>
                </a:lnTo>
                <a:lnTo>
                  <a:pt x="91313" y="201168"/>
                </a:lnTo>
                <a:lnTo>
                  <a:pt x="58318" y="198475"/>
                </a:lnTo>
                <a:lnTo>
                  <a:pt x="32537" y="191452"/>
                </a:lnTo>
                <a:lnTo>
                  <a:pt x="29781" y="189865"/>
                </a:lnTo>
                <a:lnTo>
                  <a:pt x="15760" y="181775"/>
                </a:lnTo>
                <a:lnTo>
                  <a:pt x="9779" y="171069"/>
                </a:lnTo>
                <a:lnTo>
                  <a:pt x="15760" y="160299"/>
                </a:lnTo>
                <a:lnTo>
                  <a:pt x="32537" y="150583"/>
                </a:lnTo>
                <a:lnTo>
                  <a:pt x="58318" y="143548"/>
                </a:lnTo>
                <a:lnTo>
                  <a:pt x="91313" y="140843"/>
                </a:lnTo>
                <a:lnTo>
                  <a:pt x="124409" y="143548"/>
                </a:lnTo>
                <a:lnTo>
                  <a:pt x="150177" y="150583"/>
                </a:lnTo>
                <a:lnTo>
                  <a:pt x="166890" y="160299"/>
                </a:lnTo>
                <a:lnTo>
                  <a:pt x="172847" y="171069"/>
                </a:lnTo>
                <a:lnTo>
                  <a:pt x="172847" y="152971"/>
                </a:lnTo>
                <a:lnTo>
                  <a:pt x="156146" y="142214"/>
                </a:lnTo>
                <a:lnTo>
                  <a:pt x="151333" y="140843"/>
                </a:lnTo>
                <a:lnTo>
                  <a:pt x="127292" y="134023"/>
                </a:lnTo>
                <a:lnTo>
                  <a:pt x="91313" y="131064"/>
                </a:lnTo>
                <a:lnTo>
                  <a:pt x="55460" y="134073"/>
                </a:lnTo>
                <a:lnTo>
                  <a:pt x="26695" y="142392"/>
                </a:lnTo>
                <a:lnTo>
                  <a:pt x="7404" y="155016"/>
                </a:lnTo>
                <a:lnTo>
                  <a:pt x="0" y="170942"/>
                </a:lnTo>
                <a:lnTo>
                  <a:pt x="0" y="319278"/>
                </a:lnTo>
                <a:lnTo>
                  <a:pt x="6934" y="335292"/>
                </a:lnTo>
                <a:lnTo>
                  <a:pt x="26123" y="348094"/>
                </a:lnTo>
                <a:lnTo>
                  <a:pt x="55067" y="356590"/>
                </a:lnTo>
                <a:lnTo>
                  <a:pt x="91313" y="359664"/>
                </a:lnTo>
                <a:lnTo>
                  <a:pt x="127685" y="356590"/>
                </a:lnTo>
                <a:lnTo>
                  <a:pt x="152323" y="349377"/>
                </a:lnTo>
                <a:lnTo>
                  <a:pt x="156718" y="348094"/>
                </a:lnTo>
                <a:lnTo>
                  <a:pt x="175920" y="335292"/>
                </a:lnTo>
                <a:lnTo>
                  <a:pt x="182880" y="319278"/>
                </a:lnTo>
                <a:lnTo>
                  <a:pt x="182880" y="288798"/>
                </a:lnTo>
                <a:lnTo>
                  <a:pt x="182880" y="240284"/>
                </a:lnTo>
                <a:lnTo>
                  <a:pt x="182880" y="189865"/>
                </a:lnTo>
                <a:lnTo>
                  <a:pt x="182880" y="170307"/>
                </a:lnTo>
                <a:close/>
              </a:path>
              <a:path w="544194" h="363219">
                <a:moveTo>
                  <a:pt x="544068" y="172085"/>
                </a:moveTo>
                <a:lnTo>
                  <a:pt x="536651" y="156324"/>
                </a:lnTo>
                <a:lnTo>
                  <a:pt x="534035" y="154635"/>
                </a:lnTo>
                <a:lnTo>
                  <a:pt x="534035" y="172847"/>
                </a:lnTo>
                <a:lnTo>
                  <a:pt x="534035" y="191770"/>
                </a:lnTo>
                <a:lnTo>
                  <a:pt x="534035" y="322072"/>
                </a:lnTo>
                <a:lnTo>
                  <a:pt x="528078" y="332803"/>
                </a:lnTo>
                <a:lnTo>
                  <a:pt x="511365" y="342531"/>
                </a:lnTo>
                <a:lnTo>
                  <a:pt x="485597" y="349580"/>
                </a:lnTo>
                <a:lnTo>
                  <a:pt x="452501" y="352298"/>
                </a:lnTo>
                <a:lnTo>
                  <a:pt x="419506" y="349580"/>
                </a:lnTo>
                <a:lnTo>
                  <a:pt x="393725" y="342531"/>
                </a:lnTo>
                <a:lnTo>
                  <a:pt x="376948" y="332803"/>
                </a:lnTo>
                <a:lnTo>
                  <a:pt x="370967" y="322072"/>
                </a:lnTo>
                <a:lnTo>
                  <a:pt x="370967" y="291338"/>
                </a:lnTo>
                <a:lnTo>
                  <a:pt x="384848" y="300240"/>
                </a:lnTo>
                <a:lnTo>
                  <a:pt x="403631" y="307047"/>
                </a:lnTo>
                <a:lnTo>
                  <a:pt x="426466" y="311404"/>
                </a:lnTo>
                <a:lnTo>
                  <a:pt x="452501" y="312928"/>
                </a:lnTo>
                <a:lnTo>
                  <a:pt x="478624" y="311404"/>
                </a:lnTo>
                <a:lnTo>
                  <a:pt x="501459" y="307047"/>
                </a:lnTo>
                <a:lnTo>
                  <a:pt x="513194" y="302768"/>
                </a:lnTo>
                <a:lnTo>
                  <a:pt x="520217" y="300215"/>
                </a:lnTo>
                <a:lnTo>
                  <a:pt x="534035" y="291338"/>
                </a:lnTo>
                <a:lnTo>
                  <a:pt x="534035" y="272415"/>
                </a:lnTo>
                <a:lnTo>
                  <a:pt x="528078" y="283705"/>
                </a:lnTo>
                <a:lnTo>
                  <a:pt x="511352" y="293408"/>
                </a:lnTo>
                <a:lnTo>
                  <a:pt x="485597" y="300215"/>
                </a:lnTo>
                <a:lnTo>
                  <a:pt x="452501" y="302768"/>
                </a:lnTo>
                <a:lnTo>
                  <a:pt x="419506" y="300215"/>
                </a:lnTo>
                <a:lnTo>
                  <a:pt x="393725" y="293408"/>
                </a:lnTo>
                <a:lnTo>
                  <a:pt x="390156" y="291338"/>
                </a:lnTo>
                <a:lnTo>
                  <a:pt x="376948" y="283705"/>
                </a:lnTo>
                <a:lnTo>
                  <a:pt x="370967" y="272415"/>
                </a:lnTo>
                <a:lnTo>
                  <a:pt x="370967" y="242570"/>
                </a:lnTo>
                <a:lnTo>
                  <a:pt x="384848" y="251472"/>
                </a:lnTo>
                <a:lnTo>
                  <a:pt x="403631" y="258279"/>
                </a:lnTo>
                <a:lnTo>
                  <a:pt x="426466" y="262636"/>
                </a:lnTo>
                <a:lnTo>
                  <a:pt x="452501" y="264160"/>
                </a:lnTo>
                <a:lnTo>
                  <a:pt x="478624" y="262636"/>
                </a:lnTo>
                <a:lnTo>
                  <a:pt x="501459" y="258279"/>
                </a:lnTo>
                <a:lnTo>
                  <a:pt x="513549" y="253873"/>
                </a:lnTo>
                <a:lnTo>
                  <a:pt x="520179" y="251472"/>
                </a:lnTo>
                <a:lnTo>
                  <a:pt x="534035" y="242570"/>
                </a:lnTo>
                <a:lnTo>
                  <a:pt x="534035" y="223393"/>
                </a:lnTo>
                <a:lnTo>
                  <a:pt x="528078" y="233629"/>
                </a:lnTo>
                <a:lnTo>
                  <a:pt x="511365" y="243497"/>
                </a:lnTo>
                <a:lnTo>
                  <a:pt x="485597" y="250939"/>
                </a:lnTo>
                <a:lnTo>
                  <a:pt x="452501" y="253873"/>
                </a:lnTo>
                <a:lnTo>
                  <a:pt x="419506" y="250939"/>
                </a:lnTo>
                <a:lnTo>
                  <a:pt x="393725" y="243497"/>
                </a:lnTo>
                <a:lnTo>
                  <a:pt x="392163" y="242570"/>
                </a:lnTo>
                <a:lnTo>
                  <a:pt x="376948" y="233629"/>
                </a:lnTo>
                <a:lnTo>
                  <a:pt x="370967" y="223393"/>
                </a:lnTo>
                <a:lnTo>
                  <a:pt x="370967" y="191770"/>
                </a:lnTo>
                <a:lnTo>
                  <a:pt x="384848" y="200723"/>
                </a:lnTo>
                <a:lnTo>
                  <a:pt x="403631" y="207530"/>
                </a:lnTo>
                <a:lnTo>
                  <a:pt x="426466" y="211848"/>
                </a:lnTo>
                <a:lnTo>
                  <a:pt x="452501" y="213360"/>
                </a:lnTo>
                <a:lnTo>
                  <a:pt x="478624" y="211848"/>
                </a:lnTo>
                <a:lnTo>
                  <a:pt x="501459" y="207530"/>
                </a:lnTo>
                <a:lnTo>
                  <a:pt x="513346" y="203200"/>
                </a:lnTo>
                <a:lnTo>
                  <a:pt x="520179" y="200723"/>
                </a:lnTo>
                <a:lnTo>
                  <a:pt x="534035" y="191770"/>
                </a:lnTo>
                <a:lnTo>
                  <a:pt x="534035" y="172847"/>
                </a:lnTo>
                <a:lnTo>
                  <a:pt x="528078" y="183654"/>
                </a:lnTo>
                <a:lnTo>
                  <a:pt x="511365" y="193408"/>
                </a:lnTo>
                <a:lnTo>
                  <a:pt x="485597" y="200482"/>
                </a:lnTo>
                <a:lnTo>
                  <a:pt x="452501" y="203200"/>
                </a:lnTo>
                <a:lnTo>
                  <a:pt x="419506" y="200482"/>
                </a:lnTo>
                <a:lnTo>
                  <a:pt x="393725" y="193408"/>
                </a:lnTo>
                <a:lnTo>
                  <a:pt x="390918" y="191770"/>
                </a:lnTo>
                <a:lnTo>
                  <a:pt x="376948" y="183654"/>
                </a:lnTo>
                <a:lnTo>
                  <a:pt x="370967" y="172847"/>
                </a:lnTo>
                <a:lnTo>
                  <a:pt x="376948" y="162039"/>
                </a:lnTo>
                <a:lnTo>
                  <a:pt x="393725" y="152234"/>
                </a:lnTo>
                <a:lnTo>
                  <a:pt x="419506" y="145122"/>
                </a:lnTo>
                <a:lnTo>
                  <a:pt x="452501" y="142367"/>
                </a:lnTo>
                <a:lnTo>
                  <a:pt x="485597" y="145122"/>
                </a:lnTo>
                <a:lnTo>
                  <a:pt x="511365" y="152234"/>
                </a:lnTo>
                <a:lnTo>
                  <a:pt x="528078" y="162039"/>
                </a:lnTo>
                <a:lnTo>
                  <a:pt x="534035" y="172847"/>
                </a:lnTo>
                <a:lnTo>
                  <a:pt x="534035" y="154635"/>
                </a:lnTo>
                <a:lnTo>
                  <a:pt x="517321" y="143814"/>
                </a:lnTo>
                <a:lnTo>
                  <a:pt x="512279" y="142367"/>
                </a:lnTo>
                <a:lnTo>
                  <a:pt x="488480" y="135572"/>
                </a:lnTo>
                <a:lnTo>
                  <a:pt x="452501" y="132588"/>
                </a:lnTo>
                <a:lnTo>
                  <a:pt x="416648" y="135610"/>
                </a:lnTo>
                <a:lnTo>
                  <a:pt x="387883" y="143992"/>
                </a:lnTo>
                <a:lnTo>
                  <a:pt x="370332" y="155562"/>
                </a:lnTo>
                <a:lnTo>
                  <a:pt x="370332" y="109220"/>
                </a:lnTo>
                <a:lnTo>
                  <a:pt x="370332" y="58801"/>
                </a:lnTo>
                <a:lnTo>
                  <a:pt x="370332" y="39243"/>
                </a:lnTo>
                <a:lnTo>
                  <a:pt x="362915" y="23583"/>
                </a:lnTo>
                <a:lnTo>
                  <a:pt x="360299" y="21907"/>
                </a:lnTo>
                <a:lnTo>
                  <a:pt x="360299" y="40005"/>
                </a:lnTo>
                <a:lnTo>
                  <a:pt x="360299" y="58801"/>
                </a:lnTo>
                <a:lnTo>
                  <a:pt x="360299" y="188214"/>
                </a:lnTo>
                <a:lnTo>
                  <a:pt x="354342" y="198869"/>
                </a:lnTo>
                <a:lnTo>
                  <a:pt x="337629" y="208559"/>
                </a:lnTo>
                <a:lnTo>
                  <a:pt x="311861" y="215595"/>
                </a:lnTo>
                <a:lnTo>
                  <a:pt x="278765" y="218313"/>
                </a:lnTo>
                <a:lnTo>
                  <a:pt x="245770" y="215595"/>
                </a:lnTo>
                <a:lnTo>
                  <a:pt x="219989" y="208559"/>
                </a:lnTo>
                <a:lnTo>
                  <a:pt x="203212" y="198869"/>
                </a:lnTo>
                <a:lnTo>
                  <a:pt x="197231" y="188214"/>
                </a:lnTo>
                <a:lnTo>
                  <a:pt x="197231" y="157734"/>
                </a:lnTo>
                <a:lnTo>
                  <a:pt x="211112" y="166560"/>
                </a:lnTo>
                <a:lnTo>
                  <a:pt x="229895" y="173329"/>
                </a:lnTo>
                <a:lnTo>
                  <a:pt x="252730" y="177673"/>
                </a:lnTo>
                <a:lnTo>
                  <a:pt x="278765" y="179197"/>
                </a:lnTo>
                <a:lnTo>
                  <a:pt x="304888" y="177673"/>
                </a:lnTo>
                <a:lnTo>
                  <a:pt x="327723" y="173329"/>
                </a:lnTo>
                <a:lnTo>
                  <a:pt x="339572" y="169037"/>
                </a:lnTo>
                <a:lnTo>
                  <a:pt x="346443" y="166560"/>
                </a:lnTo>
                <a:lnTo>
                  <a:pt x="360299" y="157734"/>
                </a:lnTo>
                <a:lnTo>
                  <a:pt x="360299" y="138938"/>
                </a:lnTo>
                <a:lnTo>
                  <a:pt x="354342" y="150126"/>
                </a:lnTo>
                <a:lnTo>
                  <a:pt x="337629" y="159753"/>
                </a:lnTo>
                <a:lnTo>
                  <a:pt x="311861" y="166497"/>
                </a:lnTo>
                <a:lnTo>
                  <a:pt x="278765" y="169037"/>
                </a:lnTo>
                <a:lnTo>
                  <a:pt x="245770" y="166497"/>
                </a:lnTo>
                <a:lnTo>
                  <a:pt x="219989" y="159753"/>
                </a:lnTo>
                <a:lnTo>
                  <a:pt x="216471" y="157734"/>
                </a:lnTo>
                <a:lnTo>
                  <a:pt x="203212" y="150126"/>
                </a:lnTo>
                <a:lnTo>
                  <a:pt x="197231" y="138938"/>
                </a:lnTo>
                <a:lnTo>
                  <a:pt x="197231" y="109220"/>
                </a:lnTo>
                <a:lnTo>
                  <a:pt x="211112" y="118097"/>
                </a:lnTo>
                <a:lnTo>
                  <a:pt x="229895" y="124866"/>
                </a:lnTo>
                <a:lnTo>
                  <a:pt x="252730" y="129171"/>
                </a:lnTo>
                <a:lnTo>
                  <a:pt x="278765" y="130683"/>
                </a:lnTo>
                <a:lnTo>
                  <a:pt x="304888" y="129171"/>
                </a:lnTo>
                <a:lnTo>
                  <a:pt x="327723" y="124866"/>
                </a:lnTo>
                <a:lnTo>
                  <a:pt x="339712" y="120523"/>
                </a:lnTo>
                <a:lnTo>
                  <a:pt x="346443" y="118097"/>
                </a:lnTo>
                <a:lnTo>
                  <a:pt x="360299" y="109220"/>
                </a:lnTo>
                <a:lnTo>
                  <a:pt x="360299" y="90297"/>
                </a:lnTo>
                <a:lnTo>
                  <a:pt x="354342" y="100431"/>
                </a:lnTo>
                <a:lnTo>
                  <a:pt x="337616" y="110223"/>
                </a:lnTo>
                <a:lnTo>
                  <a:pt x="311861" y="117614"/>
                </a:lnTo>
                <a:lnTo>
                  <a:pt x="278765" y="120523"/>
                </a:lnTo>
                <a:lnTo>
                  <a:pt x="245770" y="117614"/>
                </a:lnTo>
                <a:lnTo>
                  <a:pt x="219989" y="110223"/>
                </a:lnTo>
                <a:lnTo>
                  <a:pt x="218274" y="109220"/>
                </a:lnTo>
                <a:lnTo>
                  <a:pt x="203212" y="100431"/>
                </a:lnTo>
                <a:lnTo>
                  <a:pt x="197231" y="90297"/>
                </a:lnTo>
                <a:lnTo>
                  <a:pt x="197231" y="58801"/>
                </a:lnTo>
                <a:lnTo>
                  <a:pt x="211112" y="67678"/>
                </a:lnTo>
                <a:lnTo>
                  <a:pt x="229895" y="74447"/>
                </a:lnTo>
                <a:lnTo>
                  <a:pt x="252730" y="78752"/>
                </a:lnTo>
                <a:lnTo>
                  <a:pt x="278765" y="80264"/>
                </a:lnTo>
                <a:lnTo>
                  <a:pt x="304888" y="78752"/>
                </a:lnTo>
                <a:lnTo>
                  <a:pt x="327723" y="74447"/>
                </a:lnTo>
                <a:lnTo>
                  <a:pt x="339712" y="70104"/>
                </a:lnTo>
                <a:lnTo>
                  <a:pt x="346443" y="67678"/>
                </a:lnTo>
                <a:lnTo>
                  <a:pt x="360299" y="58801"/>
                </a:lnTo>
                <a:lnTo>
                  <a:pt x="360299" y="40005"/>
                </a:lnTo>
                <a:lnTo>
                  <a:pt x="354342" y="50711"/>
                </a:lnTo>
                <a:lnTo>
                  <a:pt x="337616" y="60388"/>
                </a:lnTo>
                <a:lnTo>
                  <a:pt x="311861" y="67411"/>
                </a:lnTo>
                <a:lnTo>
                  <a:pt x="278765" y="70104"/>
                </a:lnTo>
                <a:lnTo>
                  <a:pt x="245770" y="67411"/>
                </a:lnTo>
                <a:lnTo>
                  <a:pt x="219989" y="60388"/>
                </a:lnTo>
                <a:lnTo>
                  <a:pt x="217233" y="58801"/>
                </a:lnTo>
                <a:lnTo>
                  <a:pt x="203212" y="50711"/>
                </a:lnTo>
                <a:lnTo>
                  <a:pt x="197231" y="40005"/>
                </a:lnTo>
                <a:lnTo>
                  <a:pt x="203212" y="29235"/>
                </a:lnTo>
                <a:lnTo>
                  <a:pt x="219989" y="19519"/>
                </a:lnTo>
                <a:lnTo>
                  <a:pt x="245770" y="12484"/>
                </a:lnTo>
                <a:lnTo>
                  <a:pt x="278765" y="9779"/>
                </a:lnTo>
                <a:lnTo>
                  <a:pt x="311861" y="12484"/>
                </a:lnTo>
                <a:lnTo>
                  <a:pt x="337629" y="19519"/>
                </a:lnTo>
                <a:lnTo>
                  <a:pt x="354342" y="29235"/>
                </a:lnTo>
                <a:lnTo>
                  <a:pt x="360299" y="40005"/>
                </a:lnTo>
                <a:lnTo>
                  <a:pt x="360299" y="21907"/>
                </a:lnTo>
                <a:lnTo>
                  <a:pt x="343585" y="11150"/>
                </a:lnTo>
                <a:lnTo>
                  <a:pt x="338785" y="9779"/>
                </a:lnTo>
                <a:lnTo>
                  <a:pt x="314744" y="2959"/>
                </a:lnTo>
                <a:lnTo>
                  <a:pt x="278765" y="0"/>
                </a:lnTo>
                <a:lnTo>
                  <a:pt x="242912" y="3009"/>
                </a:lnTo>
                <a:lnTo>
                  <a:pt x="214147" y="11328"/>
                </a:lnTo>
                <a:lnTo>
                  <a:pt x="194856" y="23952"/>
                </a:lnTo>
                <a:lnTo>
                  <a:pt x="187452" y="39878"/>
                </a:lnTo>
                <a:lnTo>
                  <a:pt x="187452" y="188214"/>
                </a:lnTo>
                <a:lnTo>
                  <a:pt x="194386" y="204228"/>
                </a:lnTo>
                <a:lnTo>
                  <a:pt x="213575" y="217030"/>
                </a:lnTo>
                <a:lnTo>
                  <a:pt x="242519" y="225526"/>
                </a:lnTo>
                <a:lnTo>
                  <a:pt x="278765" y="228600"/>
                </a:lnTo>
                <a:lnTo>
                  <a:pt x="315137" y="225526"/>
                </a:lnTo>
                <a:lnTo>
                  <a:pt x="339775" y="218313"/>
                </a:lnTo>
                <a:lnTo>
                  <a:pt x="344170" y="217030"/>
                </a:lnTo>
                <a:lnTo>
                  <a:pt x="361188" y="205689"/>
                </a:lnTo>
                <a:lnTo>
                  <a:pt x="361188" y="322072"/>
                </a:lnTo>
                <a:lnTo>
                  <a:pt x="368122" y="338175"/>
                </a:lnTo>
                <a:lnTo>
                  <a:pt x="387311" y="351066"/>
                </a:lnTo>
                <a:lnTo>
                  <a:pt x="416255" y="359613"/>
                </a:lnTo>
                <a:lnTo>
                  <a:pt x="452501" y="362712"/>
                </a:lnTo>
                <a:lnTo>
                  <a:pt x="488873" y="359613"/>
                </a:lnTo>
                <a:lnTo>
                  <a:pt x="513702" y="352298"/>
                </a:lnTo>
                <a:lnTo>
                  <a:pt x="517906" y="351066"/>
                </a:lnTo>
                <a:lnTo>
                  <a:pt x="537108" y="338175"/>
                </a:lnTo>
                <a:lnTo>
                  <a:pt x="544068" y="322072"/>
                </a:lnTo>
                <a:lnTo>
                  <a:pt x="544068" y="291338"/>
                </a:lnTo>
                <a:lnTo>
                  <a:pt x="544068" y="242570"/>
                </a:lnTo>
                <a:lnTo>
                  <a:pt x="544068" y="191770"/>
                </a:lnTo>
                <a:lnTo>
                  <a:pt x="544068" y="17208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17319" y="3543300"/>
            <a:ext cx="408940" cy="281940"/>
          </a:xfrm>
          <a:custGeom>
            <a:avLst/>
            <a:gdLst/>
            <a:ahLst/>
            <a:cxnLst/>
            <a:rect l="l" t="t" r="r" b="b"/>
            <a:pathLst>
              <a:path w="408939" h="281939">
                <a:moveTo>
                  <a:pt x="140589" y="52832"/>
                </a:moveTo>
                <a:lnTo>
                  <a:pt x="31115" y="52832"/>
                </a:lnTo>
                <a:lnTo>
                  <a:pt x="27842" y="53508"/>
                </a:lnTo>
                <a:lnTo>
                  <a:pt x="0" y="78993"/>
                </a:lnTo>
                <a:lnTo>
                  <a:pt x="2286" y="87883"/>
                </a:lnTo>
                <a:lnTo>
                  <a:pt x="48133" y="255650"/>
                </a:lnTo>
                <a:lnTo>
                  <a:pt x="48133" y="256031"/>
                </a:lnTo>
                <a:lnTo>
                  <a:pt x="48514" y="256286"/>
                </a:lnTo>
                <a:lnTo>
                  <a:pt x="48514" y="256667"/>
                </a:lnTo>
                <a:lnTo>
                  <a:pt x="53570" y="264473"/>
                </a:lnTo>
                <a:lnTo>
                  <a:pt x="62484" y="272732"/>
                </a:lnTo>
                <a:lnTo>
                  <a:pt x="75303" y="279276"/>
                </a:lnTo>
                <a:lnTo>
                  <a:pt x="92075" y="281939"/>
                </a:lnTo>
                <a:lnTo>
                  <a:pt x="378079" y="281939"/>
                </a:lnTo>
                <a:lnTo>
                  <a:pt x="383413" y="281050"/>
                </a:lnTo>
                <a:lnTo>
                  <a:pt x="385318" y="281050"/>
                </a:lnTo>
                <a:lnTo>
                  <a:pt x="387223" y="280669"/>
                </a:lnTo>
                <a:lnTo>
                  <a:pt x="389128" y="280162"/>
                </a:lnTo>
                <a:lnTo>
                  <a:pt x="394843" y="278892"/>
                </a:lnTo>
                <a:lnTo>
                  <a:pt x="398906" y="275589"/>
                </a:lnTo>
                <a:lnTo>
                  <a:pt x="401955" y="271018"/>
                </a:lnTo>
                <a:lnTo>
                  <a:pt x="405013" y="267588"/>
                </a:lnTo>
                <a:lnTo>
                  <a:pt x="93599" y="267588"/>
                </a:lnTo>
                <a:lnTo>
                  <a:pt x="81545" y="265811"/>
                </a:lnTo>
                <a:lnTo>
                  <a:pt x="19304" y="85089"/>
                </a:lnTo>
                <a:lnTo>
                  <a:pt x="18161" y="80263"/>
                </a:lnTo>
                <a:lnTo>
                  <a:pt x="18923" y="76326"/>
                </a:lnTo>
                <a:lnTo>
                  <a:pt x="21209" y="73279"/>
                </a:lnTo>
                <a:lnTo>
                  <a:pt x="25018" y="68961"/>
                </a:lnTo>
                <a:lnTo>
                  <a:pt x="31496" y="67437"/>
                </a:lnTo>
                <a:lnTo>
                  <a:pt x="33782" y="67182"/>
                </a:lnTo>
                <a:lnTo>
                  <a:pt x="168661" y="67182"/>
                </a:lnTo>
                <a:lnTo>
                  <a:pt x="161516" y="61174"/>
                </a:lnTo>
                <a:lnTo>
                  <a:pt x="141351" y="53086"/>
                </a:lnTo>
                <a:lnTo>
                  <a:pt x="140589" y="52832"/>
                </a:lnTo>
                <a:close/>
              </a:path>
              <a:path w="408939" h="281939">
                <a:moveTo>
                  <a:pt x="168661" y="67182"/>
                </a:moveTo>
                <a:lnTo>
                  <a:pt x="137541" y="67182"/>
                </a:lnTo>
                <a:lnTo>
                  <a:pt x="155378" y="75947"/>
                </a:lnTo>
                <a:lnTo>
                  <a:pt x="166512" y="88439"/>
                </a:lnTo>
                <a:lnTo>
                  <a:pt x="172241" y="99669"/>
                </a:lnTo>
                <a:lnTo>
                  <a:pt x="173863" y="104648"/>
                </a:lnTo>
                <a:lnTo>
                  <a:pt x="174625" y="108076"/>
                </a:lnTo>
                <a:lnTo>
                  <a:pt x="178054" y="110489"/>
                </a:lnTo>
                <a:lnTo>
                  <a:pt x="283082" y="110489"/>
                </a:lnTo>
                <a:lnTo>
                  <a:pt x="285954" y="110898"/>
                </a:lnTo>
                <a:lnTo>
                  <a:pt x="335593" y="239522"/>
                </a:lnTo>
                <a:lnTo>
                  <a:pt x="335661" y="240156"/>
                </a:lnTo>
                <a:lnTo>
                  <a:pt x="337325" y="243925"/>
                </a:lnTo>
                <a:lnTo>
                  <a:pt x="340693" y="250682"/>
                </a:lnTo>
                <a:lnTo>
                  <a:pt x="345894" y="259034"/>
                </a:lnTo>
                <a:lnTo>
                  <a:pt x="353060" y="267588"/>
                </a:lnTo>
                <a:lnTo>
                  <a:pt x="405013" y="267588"/>
                </a:lnTo>
                <a:lnTo>
                  <a:pt x="405806" y="266700"/>
                </a:lnTo>
                <a:lnTo>
                  <a:pt x="381507" y="266700"/>
                </a:lnTo>
                <a:lnTo>
                  <a:pt x="380746" y="266319"/>
                </a:lnTo>
                <a:lnTo>
                  <a:pt x="379603" y="266319"/>
                </a:lnTo>
                <a:lnTo>
                  <a:pt x="378841" y="266064"/>
                </a:lnTo>
                <a:lnTo>
                  <a:pt x="376555" y="265175"/>
                </a:lnTo>
                <a:lnTo>
                  <a:pt x="374015" y="263906"/>
                </a:lnTo>
                <a:lnTo>
                  <a:pt x="371729" y="262381"/>
                </a:lnTo>
                <a:lnTo>
                  <a:pt x="371729" y="239522"/>
                </a:lnTo>
                <a:lnTo>
                  <a:pt x="354203" y="239522"/>
                </a:lnTo>
                <a:lnTo>
                  <a:pt x="353441" y="238251"/>
                </a:lnTo>
                <a:lnTo>
                  <a:pt x="352679" y="236474"/>
                </a:lnTo>
                <a:lnTo>
                  <a:pt x="324357" y="127507"/>
                </a:lnTo>
                <a:lnTo>
                  <a:pt x="324357" y="127254"/>
                </a:lnTo>
                <a:lnTo>
                  <a:pt x="323977" y="126873"/>
                </a:lnTo>
                <a:lnTo>
                  <a:pt x="313182" y="109626"/>
                </a:lnTo>
                <a:lnTo>
                  <a:pt x="300101" y="100536"/>
                </a:lnTo>
                <a:lnTo>
                  <a:pt x="288829" y="96994"/>
                </a:lnTo>
                <a:lnTo>
                  <a:pt x="283463" y="96393"/>
                </a:lnTo>
                <a:lnTo>
                  <a:pt x="189484" y="96393"/>
                </a:lnTo>
                <a:lnTo>
                  <a:pt x="184606" y="85732"/>
                </a:lnTo>
                <a:lnTo>
                  <a:pt x="175609" y="73025"/>
                </a:lnTo>
                <a:lnTo>
                  <a:pt x="168661" y="67182"/>
                </a:lnTo>
                <a:close/>
              </a:path>
              <a:path w="408939" h="281939">
                <a:moveTo>
                  <a:pt x="399721" y="82423"/>
                </a:moveTo>
                <a:lnTo>
                  <a:pt x="371729" y="82423"/>
                </a:lnTo>
                <a:lnTo>
                  <a:pt x="385699" y="86360"/>
                </a:lnTo>
                <a:lnTo>
                  <a:pt x="389890" y="96393"/>
                </a:lnTo>
                <a:lnTo>
                  <a:pt x="390652" y="99187"/>
                </a:lnTo>
                <a:lnTo>
                  <a:pt x="390652" y="252602"/>
                </a:lnTo>
                <a:lnTo>
                  <a:pt x="389890" y="257175"/>
                </a:lnTo>
                <a:lnTo>
                  <a:pt x="388747" y="260604"/>
                </a:lnTo>
                <a:lnTo>
                  <a:pt x="387604" y="263017"/>
                </a:lnTo>
                <a:lnTo>
                  <a:pt x="387223" y="263270"/>
                </a:lnTo>
                <a:lnTo>
                  <a:pt x="386842" y="263906"/>
                </a:lnTo>
                <a:lnTo>
                  <a:pt x="386080" y="264287"/>
                </a:lnTo>
                <a:lnTo>
                  <a:pt x="384937" y="265430"/>
                </a:lnTo>
                <a:lnTo>
                  <a:pt x="383031" y="266064"/>
                </a:lnTo>
                <a:lnTo>
                  <a:pt x="381507" y="266700"/>
                </a:lnTo>
                <a:lnTo>
                  <a:pt x="405806" y="266700"/>
                </a:lnTo>
                <a:lnTo>
                  <a:pt x="406146" y="266319"/>
                </a:lnTo>
                <a:lnTo>
                  <a:pt x="408431" y="260223"/>
                </a:lnTo>
                <a:lnTo>
                  <a:pt x="408417" y="96994"/>
                </a:lnTo>
                <a:lnTo>
                  <a:pt x="405143" y="89300"/>
                </a:lnTo>
                <a:lnTo>
                  <a:pt x="399721" y="82423"/>
                </a:lnTo>
                <a:close/>
              </a:path>
              <a:path w="408939" h="281939">
                <a:moveTo>
                  <a:pt x="371729" y="14350"/>
                </a:moveTo>
                <a:lnTo>
                  <a:pt x="354203" y="14350"/>
                </a:lnTo>
                <a:lnTo>
                  <a:pt x="354203" y="239522"/>
                </a:lnTo>
                <a:lnTo>
                  <a:pt x="371729" y="239522"/>
                </a:lnTo>
                <a:lnTo>
                  <a:pt x="371729" y="82423"/>
                </a:lnTo>
                <a:lnTo>
                  <a:pt x="399721" y="82423"/>
                </a:lnTo>
                <a:lnTo>
                  <a:pt x="398319" y="80644"/>
                </a:lnTo>
                <a:lnTo>
                  <a:pt x="387375" y="72846"/>
                </a:lnTo>
                <a:lnTo>
                  <a:pt x="371729" y="67691"/>
                </a:lnTo>
                <a:lnTo>
                  <a:pt x="371729" y="14350"/>
                </a:lnTo>
                <a:close/>
              </a:path>
              <a:path w="408939" h="281939">
                <a:moveTo>
                  <a:pt x="367919" y="0"/>
                </a:moveTo>
                <a:lnTo>
                  <a:pt x="76200" y="0"/>
                </a:lnTo>
                <a:lnTo>
                  <a:pt x="72390" y="3301"/>
                </a:lnTo>
                <a:lnTo>
                  <a:pt x="72390" y="52832"/>
                </a:lnTo>
                <a:lnTo>
                  <a:pt x="89789" y="52832"/>
                </a:lnTo>
                <a:lnTo>
                  <a:pt x="89789" y="14350"/>
                </a:lnTo>
                <a:lnTo>
                  <a:pt x="371729" y="14350"/>
                </a:lnTo>
                <a:lnTo>
                  <a:pt x="371729" y="3301"/>
                </a:lnTo>
                <a:lnTo>
                  <a:pt x="36791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1339596" y="4213859"/>
            <a:ext cx="208915" cy="295910"/>
            <a:chOff x="1339596" y="4213859"/>
            <a:chExt cx="208915" cy="295910"/>
          </a:xfrm>
        </p:grpSpPr>
        <p:sp>
          <p:nvSpPr>
            <p:cNvPr id="26" name="object 26"/>
            <p:cNvSpPr/>
            <p:nvPr/>
          </p:nvSpPr>
          <p:spPr>
            <a:xfrm>
              <a:off x="1349502" y="4223765"/>
              <a:ext cx="155575" cy="276225"/>
            </a:xfrm>
            <a:custGeom>
              <a:avLst/>
              <a:gdLst/>
              <a:ahLst/>
              <a:cxnLst/>
              <a:rect l="l" t="t" r="r" b="b"/>
              <a:pathLst>
                <a:path w="155575" h="276225">
                  <a:moveTo>
                    <a:pt x="155447" y="275843"/>
                  </a:moveTo>
                  <a:lnTo>
                    <a:pt x="125194" y="274820"/>
                  </a:lnTo>
                  <a:lnTo>
                    <a:pt x="100488" y="272033"/>
                  </a:lnTo>
                  <a:lnTo>
                    <a:pt x="83831" y="267914"/>
                  </a:lnTo>
                  <a:lnTo>
                    <a:pt x="77723" y="262889"/>
                  </a:lnTo>
                  <a:lnTo>
                    <a:pt x="77723" y="150875"/>
                  </a:lnTo>
                  <a:lnTo>
                    <a:pt x="71616" y="145851"/>
                  </a:lnTo>
                  <a:lnTo>
                    <a:pt x="54959" y="141731"/>
                  </a:lnTo>
                  <a:lnTo>
                    <a:pt x="30253" y="138945"/>
                  </a:lnTo>
                  <a:lnTo>
                    <a:pt x="0" y="137921"/>
                  </a:lnTo>
                  <a:lnTo>
                    <a:pt x="30253" y="136898"/>
                  </a:lnTo>
                  <a:lnTo>
                    <a:pt x="54959" y="134111"/>
                  </a:lnTo>
                  <a:lnTo>
                    <a:pt x="71616" y="129992"/>
                  </a:lnTo>
                  <a:lnTo>
                    <a:pt x="77723" y="124967"/>
                  </a:lnTo>
                  <a:lnTo>
                    <a:pt x="77723" y="12953"/>
                  </a:lnTo>
                  <a:lnTo>
                    <a:pt x="83831" y="7929"/>
                  </a:lnTo>
                  <a:lnTo>
                    <a:pt x="100488" y="3809"/>
                  </a:lnTo>
                  <a:lnTo>
                    <a:pt x="125194" y="1023"/>
                  </a:lnTo>
                  <a:lnTo>
                    <a:pt x="155447" y="0"/>
                  </a:lnTo>
                </a:path>
              </a:pathLst>
            </a:custGeom>
            <a:ln w="1981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90472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25908" y="0"/>
                  </a:moveTo>
                  <a:lnTo>
                    <a:pt x="15805" y="1672"/>
                  </a:lnTo>
                  <a:lnTo>
                    <a:pt x="7572" y="6238"/>
                  </a:lnTo>
                  <a:lnTo>
                    <a:pt x="2030" y="13019"/>
                  </a:lnTo>
                  <a:lnTo>
                    <a:pt x="0" y="21336"/>
                  </a:lnTo>
                  <a:lnTo>
                    <a:pt x="2030" y="29652"/>
                  </a:lnTo>
                  <a:lnTo>
                    <a:pt x="7572" y="36433"/>
                  </a:lnTo>
                  <a:lnTo>
                    <a:pt x="15805" y="40999"/>
                  </a:lnTo>
                  <a:lnTo>
                    <a:pt x="25908" y="42672"/>
                  </a:lnTo>
                  <a:lnTo>
                    <a:pt x="36010" y="40999"/>
                  </a:lnTo>
                  <a:lnTo>
                    <a:pt x="44243" y="36433"/>
                  </a:lnTo>
                  <a:lnTo>
                    <a:pt x="49785" y="29652"/>
                  </a:lnTo>
                  <a:lnTo>
                    <a:pt x="51815" y="21336"/>
                  </a:lnTo>
                  <a:lnTo>
                    <a:pt x="49785" y="13019"/>
                  </a:lnTo>
                  <a:lnTo>
                    <a:pt x="44243" y="6238"/>
                  </a:lnTo>
                  <a:lnTo>
                    <a:pt x="36010" y="1672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90472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0" y="21336"/>
                  </a:moveTo>
                  <a:lnTo>
                    <a:pt x="2030" y="13019"/>
                  </a:lnTo>
                  <a:lnTo>
                    <a:pt x="7572" y="6238"/>
                  </a:lnTo>
                  <a:lnTo>
                    <a:pt x="15805" y="1672"/>
                  </a:lnTo>
                  <a:lnTo>
                    <a:pt x="25908" y="0"/>
                  </a:lnTo>
                  <a:lnTo>
                    <a:pt x="36010" y="1672"/>
                  </a:lnTo>
                  <a:lnTo>
                    <a:pt x="44243" y="6238"/>
                  </a:lnTo>
                  <a:lnTo>
                    <a:pt x="49785" y="13019"/>
                  </a:lnTo>
                  <a:lnTo>
                    <a:pt x="51815" y="21336"/>
                  </a:lnTo>
                  <a:lnTo>
                    <a:pt x="49785" y="29652"/>
                  </a:lnTo>
                  <a:lnTo>
                    <a:pt x="44243" y="36433"/>
                  </a:lnTo>
                  <a:lnTo>
                    <a:pt x="36010" y="40999"/>
                  </a:lnTo>
                  <a:lnTo>
                    <a:pt x="25908" y="42672"/>
                  </a:lnTo>
                  <a:lnTo>
                    <a:pt x="15805" y="40999"/>
                  </a:lnTo>
                  <a:lnTo>
                    <a:pt x="7572" y="36433"/>
                  </a:lnTo>
                  <a:lnTo>
                    <a:pt x="2030" y="29652"/>
                  </a:lnTo>
                  <a:lnTo>
                    <a:pt x="0" y="213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604772" y="4334255"/>
            <a:ext cx="64135" cy="55244"/>
            <a:chOff x="1604772" y="4334255"/>
            <a:chExt cx="64135" cy="55244"/>
          </a:xfrm>
        </p:grpSpPr>
        <p:sp>
          <p:nvSpPr>
            <p:cNvPr id="30" name="object 30"/>
            <p:cNvSpPr/>
            <p:nvPr/>
          </p:nvSpPr>
          <p:spPr>
            <a:xfrm>
              <a:off x="1610868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25907" y="0"/>
                  </a:moveTo>
                  <a:lnTo>
                    <a:pt x="15805" y="1672"/>
                  </a:lnTo>
                  <a:lnTo>
                    <a:pt x="7572" y="6238"/>
                  </a:lnTo>
                  <a:lnTo>
                    <a:pt x="2030" y="13019"/>
                  </a:lnTo>
                  <a:lnTo>
                    <a:pt x="0" y="21336"/>
                  </a:lnTo>
                  <a:lnTo>
                    <a:pt x="2030" y="29652"/>
                  </a:lnTo>
                  <a:lnTo>
                    <a:pt x="7572" y="36433"/>
                  </a:lnTo>
                  <a:lnTo>
                    <a:pt x="15805" y="40999"/>
                  </a:lnTo>
                  <a:lnTo>
                    <a:pt x="25907" y="42672"/>
                  </a:lnTo>
                  <a:lnTo>
                    <a:pt x="36010" y="40999"/>
                  </a:lnTo>
                  <a:lnTo>
                    <a:pt x="44243" y="36433"/>
                  </a:lnTo>
                  <a:lnTo>
                    <a:pt x="49785" y="29652"/>
                  </a:lnTo>
                  <a:lnTo>
                    <a:pt x="51815" y="21336"/>
                  </a:lnTo>
                  <a:lnTo>
                    <a:pt x="49785" y="13019"/>
                  </a:lnTo>
                  <a:lnTo>
                    <a:pt x="44243" y="6238"/>
                  </a:lnTo>
                  <a:lnTo>
                    <a:pt x="36010" y="1672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10868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0" y="21336"/>
                  </a:moveTo>
                  <a:lnTo>
                    <a:pt x="2030" y="13019"/>
                  </a:lnTo>
                  <a:lnTo>
                    <a:pt x="7572" y="6238"/>
                  </a:lnTo>
                  <a:lnTo>
                    <a:pt x="15805" y="1672"/>
                  </a:lnTo>
                  <a:lnTo>
                    <a:pt x="25907" y="0"/>
                  </a:lnTo>
                  <a:lnTo>
                    <a:pt x="36010" y="1672"/>
                  </a:lnTo>
                  <a:lnTo>
                    <a:pt x="44243" y="6238"/>
                  </a:lnTo>
                  <a:lnTo>
                    <a:pt x="49785" y="13019"/>
                  </a:lnTo>
                  <a:lnTo>
                    <a:pt x="51815" y="21336"/>
                  </a:lnTo>
                  <a:lnTo>
                    <a:pt x="49785" y="29652"/>
                  </a:lnTo>
                  <a:lnTo>
                    <a:pt x="44243" y="36433"/>
                  </a:lnTo>
                  <a:lnTo>
                    <a:pt x="36010" y="40999"/>
                  </a:lnTo>
                  <a:lnTo>
                    <a:pt x="25907" y="42672"/>
                  </a:lnTo>
                  <a:lnTo>
                    <a:pt x="15805" y="40999"/>
                  </a:lnTo>
                  <a:lnTo>
                    <a:pt x="7572" y="36433"/>
                  </a:lnTo>
                  <a:lnTo>
                    <a:pt x="2030" y="29652"/>
                  </a:lnTo>
                  <a:lnTo>
                    <a:pt x="0" y="213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725167" y="4213859"/>
            <a:ext cx="219710" cy="295910"/>
            <a:chOff x="1725167" y="4213859"/>
            <a:chExt cx="219710" cy="295910"/>
          </a:xfrm>
        </p:grpSpPr>
        <p:sp>
          <p:nvSpPr>
            <p:cNvPr id="33" name="object 33"/>
            <p:cNvSpPr/>
            <p:nvPr/>
          </p:nvSpPr>
          <p:spPr>
            <a:xfrm>
              <a:off x="1779269" y="4223765"/>
              <a:ext cx="155575" cy="276225"/>
            </a:xfrm>
            <a:custGeom>
              <a:avLst/>
              <a:gdLst/>
              <a:ahLst/>
              <a:cxnLst/>
              <a:rect l="l" t="t" r="r" b="b"/>
              <a:pathLst>
                <a:path w="155575" h="276225">
                  <a:moveTo>
                    <a:pt x="0" y="0"/>
                  </a:moveTo>
                  <a:lnTo>
                    <a:pt x="30253" y="1023"/>
                  </a:lnTo>
                  <a:lnTo>
                    <a:pt x="54959" y="3809"/>
                  </a:lnTo>
                  <a:lnTo>
                    <a:pt x="71616" y="7929"/>
                  </a:lnTo>
                  <a:lnTo>
                    <a:pt x="77724" y="12953"/>
                  </a:lnTo>
                  <a:lnTo>
                    <a:pt x="77724" y="124967"/>
                  </a:lnTo>
                  <a:lnTo>
                    <a:pt x="83831" y="129992"/>
                  </a:lnTo>
                  <a:lnTo>
                    <a:pt x="100488" y="134111"/>
                  </a:lnTo>
                  <a:lnTo>
                    <a:pt x="125194" y="136898"/>
                  </a:lnTo>
                  <a:lnTo>
                    <a:pt x="155448" y="137921"/>
                  </a:lnTo>
                  <a:lnTo>
                    <a:pt x="125194" y="138945"/>
                  </a:lnTo>
                  <a:lnTo>
                    <a:pt x="100488" y="141731"/>
                  </a:lnTo>
                  <a:lnTo>
                    <a:pt x="83831" y="145851"/>
                  </a:lnTo>
                  <a:lnTo>
                    <a:pt x="77724" y="150875"/>
                  </a:lnTo>
                  <a:lnTo>
                    <a:pt x="77724" y="262889"/>
                  </a:lnTo>
                  <a:lnTo>
                    <a:pt x="71616" y="267914"/>
                  </a:lnTo>
                  <a:lnTo>
                    <a:pt x="54959" y="272033"/>
                  </a:lnTo>
                  <a:lnTo>
                    <a:pt x="30253" y="274820"/>
                  </a:lnTo>
                  <a:lnTo>
                    <a:pt x="0" y="275843"/>
                  </a:lnTo>
                </a:path>
              </a:pathLst>
            </a:custGeom>
            <a:ln w="1981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731263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25908" y="0"/>
                  </a:moveTo>
                  <a:lnTo>
                    <a:pt x="15805" y="1672"/>
                  </a:lnTo>
                  <a:lnTo>
                    <a:pt x="7572" y="6238"/>
                  </a:lnTo>
                  <a:lnTo>
                    <a:pt x="2030" y="13019"/>
                  </a:lnTo>
                  <a:lnTo>
                    <a:pt x="0" y="21336"/>
                  </a:lnTo>
                  <a:lnTo>
                    <a:pt x="2030" y="29652"/>
                  </a:lnTo>
                  <a:lnTo>
                    <a:pt x="7572" y="36433"/>
                  </a:lnTo>
                  <a:lnTo>
                    <a:pt x="15805" y="40999"/>
                  </a:lnTo>
                  <a:lnTo>
                    <a:pt x="25908" y="42672"/>
                  </a:lnTo>
                  <a:lnTo>
                    <a:pt x="36010" y="40999"/>
                  </a:lnTo>
                  <a:lnTo>
                    <a:pt x="44243" y="36433"/>
                  </a:lnTo>
                  <a:lnTo>
                    <a:pt x="49785" y="29652"/>
                  </a:lnTo>
                  <a:lnTo>
                    <a:pt x="51816" y="21336"/>
                  </a:lnTo>
                  <a:lnTo>
                    <a:pt x="49785" y="13019"/>
                  </a:lnTo>
                  <a:lnTo>
                    <a:pt x="44243" y="6238"/>
                  </a:lnTo>
                  <a:lnTo>
                    <a:pt x="36010" y="1672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31263" y="4340351"/>
              <a:ext cx="52069" cy="43180"/>
            </a:xfrm>
            <a:custGeom>
              <a:avLst/>
              <a:gdLst/>
              <a:ahLst/>
              <a:cxnLst/>
              <a:rect l="l" t="t" r="r" b="b"/>
              <a:pathLst>
                <a:path w="52069" h="43179">
                  <a:moveTo>
                    <a:pt x="0" y="21336"/>
                  </a:moveTo>
                  <a:lnTo>
                    <a:pt x="2030" y="13019"/>
                  </a:lnTo>
                  <a:lnTo>
                    <a:pt x="7572" y="6238"/>
                  </a:lnTo>
                  <a:lnTo>
                    <a:pt x="15805" y="1672"/>
                  </a:lnTo>
                  <a:lnTo>
                    <a:pt x="25908" y="0"/>
                  </a:lnTo>
                  <a:lnTo>
                    <a:pt x="36010" y="1672"/>
                  </a:lnTo>
                  <a:lnTo>
                    <a:pt x="44243" y="6238"/>
                  </a:lnTo>
                  <a:lnTo>
                    <a:pt x="49785" y="13019"/>
                  </a:lnTo>
                  <a:lnTo>
                    <a:pt x="51816" y="21336"/>
                  </a:lnTo>
                  <a:lnTo>
                    <a:pt x="49785" y="29652"/>
                  </a:lnTo>
                  <a:lnTo>
                    <a:pt x="44243" y="36433"/>
                  </a:lnTo>
                  <a:lnTo>
                    <a:pt x="36010" y="40999"/>
                  </a:lnTo>
                  <a:lnTo>
                    <a:pt x="25908" y="42672"/>
                  </a:lnTo>
                  <a:lnTo>
                    <a:pt x="15805" y="40999"/>
                  </a:lnTo>
                  <a:lnTo>
                    <a:pt x="7572" y="36433"/>
                  </a:lnTo>
                  <a:lnTo>
                    <a:pt x="2030" y="29652"/>
                  </a:lnTo>
                  <a:lnTo>
                    <a:pt x="0" y="213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2487041" y="1412621"/>
            <a:ext cx="6156960" cy="824230"/>
            <a:chOff x="2487041" y="1412621"/>
            <a:chExt cx="6156960" cy="824230"/>
          </a:xfrm>
        </p:grpSpPr>
        <p:sp>
          <p:nvSpPr>
            <p:cNvPr id="37" name="object 37"/>
            <p:cNvSpPr/>
            <p:nvPr/>
          </p:nvSpPr>
          <p:spPr>
            <a:xfrm>
              <a:off x="2501646" y="1475994"/>
              <a:ext cx="6127750" cy="740410"/>
            </a:xfrm>
            <a:custGeom>
              <a:avLst/>
              <a:gdLst/>
              <a:ahLst/>
              <a:cxnLst/>
              <a:rect l="l" t="t" r="r" b="b"/>
              <a:pathLst>
                <a:path w="6127750" h="740410">
                  <a:moveTo>
                    <a:pt x="0" y="59435"/>
                  </a:moveTo>
                  <a:lnTo>
                    <a:pt x="0" y="740409"/>
                  </a:lnTo>
                </a:path>
                <a:path w="6127750" h="740410">
                  <a:moveTo>
                    <a:pt x="6124956" y="0"/>
                  </a:moveTo>
                  <a:lnTo>
                    <a:pt x="6127750" y="739901"/>
                  </a:lnTo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501646" y="1427226"/>
              <a:ext cx="6123305" cy="167640"/>
            </a:xfrm>
            <a:custGeom>
              <a:avLst/>
              <a:gdLst/>
              <a:ahLst/>
              <a:cxnLst/>
              <a:rect l="l" t="t" r="r" b="b"/>
              <a:pathLst>
                <a:path w="6123305" h="167640">
                  <a:moveTo>
                    <a:pt x="5279262" y="0"/>
                  </a:moveTo>
                  <a:lnTo>
                    <a:pt x="5323252" y="3639"/>
                  </a:lnTo>
                  <a:lnTo>
                    <a:pt x="5368745" y="13552"/>
                  </a:lnTo>
                  <a:lnTo>
                    <a:pt x="5415301" y="28234"/>
                  </a:lnTo>
                  <a:lnTo>
                    <a:pt x="5462482" y="46179"/>
                  </a:lnTo>
                  <a:lnTo>
                    <a:pt x="5509847" y="65881"/>
                  </a:lnTo>
                  <a:lnTo>
                    <a:pt x="5556957" y="85834"/>
                  </a:lnTo>
                  <a:lnTo>
                    <a:pt x="5603371" y="104533"/>
                  </a:lnTo>
                  <a:lnTo>
                    <a:pt x="5648652" y="120473"/>
                  </a:lnTo>
                  <a:lnTo>
                    <a:pt x="5692358" y="132146"/>
                  </a:lnTo>
                  <a:lnTo>
                    <a:pt x="5734050" y="138049"/>
                  </a:lnTo>
                  <a:lnTo>
                    <a:pt x="5793010" y="136607"/>
                  </a:lnTo>
                  <a:lnTo>
                    <a:pt x="5852620" y="126918"/>
                  </a:lnTo>
                  <a:lnTo>
                    <a:pt x="5910868" y="111716"/>
                  </a:lnTo>
                  <a:lnTo>
                    <a:pt x="5965743" y="93733"/>
                  </a:lnTo>
                  <a:lnTo>
                    <a:pt x="6057335" y="60351"/>
                  </a:lnTo>
                  <a:lnTo>
                    <a:pt x="6090031" y="50419"/>
                  </a:lnTo>
                  <a:lnTo>
                    <a:pt x="6120630" y="43529"/>
                  </a:lnTo>
                  <a:lnTo>
                    <a:pt x="6123273" y="43783"/>
                  </a:lnTo>
                  <a:lnTo>
                    <a:pt x="6084697" y="57531"/>
                  </a:lnTo>
                  <a:lnTo>
                    <a:pt x="0" y="108458"/>
                  </a:lnTo>
                  <a:lnTo>
                    <a:pt x="37444" y="91019"/>
                  </a:lnTo>
                  <a:lnTo>
                    <a:pt x="76901" y="75476"/>
                  </a:lnTo>
                  <a:lnTo>
                    <a:pt x="120380" y="63725"/>
                  </a:lnTo>
                  <a:lnTo>
                    <a:pt x="169895" y="57662"/>
                  </a:lnTo>
                  <a:lnTo>
                    <a:pt x="227456" y="59182"/>
                  </a:lnTo>
                  <a:lnTo>
                    <a:pt x="269145" y="66717"/>
                  </a:lnTo>
                  <a:lnTo>
                    <a:pt x="315551" y="80486"/>
                  </a:lnTo>
                  <a:lnTo>
                    <a:pt x="365416" y="98231"/>
                  </a:lnTo>
                  <a:lnTo>
                    <a:pt x="417480" y="117697"/>
                  </a:lnTo>
                  <a:lnTo>
                    <a:pt x="470485" y="136627"/>
                  </a:lnTo>
                  <a:lnTo>
                    <a:pt x="523172" y="152765"/>
                  </a:lnTo>
                  <a:lnTo>
                    <a:pt x="574281" y="163854"/>
                  </a:lnTo>
                  <a:lnTo>
                    <a:pt x="622554" y="167639"/>
                  </a:lnTo>
                  <a:lnTo>
                    <a:pt x="667826" y="162350"/>
                  </a:lnTo>
                  <a:lnTo>
                    <a:pt x="711291" y="149377"/>
                  </a:lnTo>
                  <a:lnTo>
                    <a:pt x="753583" y="131204"/>
                  </a:lnTo>
                  <a:lnTo>
                    <a:pt x="837186" y="89193"/>
                  </a:lnTo>
                  <a:lnTo>
                    <a:pt x="879764" y="70324"/>
                  </a:lnTo>
                  <a:lnTo>
                    <a:pt x="923706" y="56190"/>
                  </a:lnTo>
                  <a:lnTo>
                    <a:pt x="969644" y="49275"/>
                  </a:lnTo>
                  <a:lnTo>
                    <a:pt x="1017914" y="50768"/>
                  </a:lnTo>
                  <a:lnTo>
                    <a:pt x="1068052" y="58812"/>
                  </a:lnTo>
                  <a:lnTo>
                    <a:pt x="1119496" y="71327"/>
                  </a:lnTo>
                  <a:lnTo>
                    <a:pt x="1224060" y="101447"/>
                  </a:lnTo>
                  <a:lnTo>
                    <a:pt x="1276058" y="114891"/>
                  </a:lnTo>
                  <a:lnTo>
                    <a:pt x="1327118" y="124483"/>
                  </a:lnTo>
                  <a:lnTo>
                    <a:pt x="1376680" y="128143"/>
                  </a:lnTo>
                  <a:lnTo>
                    <a:pt x="1424368" y="124618"/>
                  </a:lnTo>
                  <a:lnTo>
                    <a:pt x="1470560" y="115355"/>
                  </a:lnTo>
                  <a:lnTo>
                    <a:pt x="1515817" y="102318"/>
                  </a:lnTo>
                  <a:lnTo>
                    <a:pt x="1605778" y="72778"/>
                  </a:lnTo>
                  <a:lnTo>
                    <a:pt x="1651607" y="60205"/>
                  </a:lnTo>
                  <a:lnTo>
                    <a:pt x="1698751" y="51716"/>
                  </a:lnTo>
                  <a:lnTo>
                    <a:pt x="1747774" y="49275"/>
                  </a:lnTo>
                  <a:lnTo>
                    <a:pt x="1793077" y="53634"/>
                  </a:lnTo>
                  <a:lnTo>
                    <a:pt x="1839719" y="63426"/>
                  </a:lnTo>
                  <a:lnTo>
                    <a:pt x="1887403" y="77032"/>
                  </a:lnTo>
                  <a:lnTo>
                    <a:pt x="1935830" y="92830"/>
                  </a:lnTo>
                  <a:lnTo>
                    <a:pt x="1984702" y="109198"/>
                  </a:lnTo>
                  <a:lnTo>
                    <a:pt x="2033721" y="124516"/>
                  </a:lnTo>
                  <a:lnTo>
                    <a:pt x="2082590" y="137162"/>
                  </a:lnTo>
                  <a:lnTo>
                    <a:pt x="2131010" y="145515"/>
                  </a:lnTo>
                  <a:lnTo>
                    <a:pt x="2178685" y="147954"/>
                  </a:lnTo>
                  <a:lnTo>
                    <a:pt x="2225916" y="143080"/>
                  </a:lnTo>
                  <a:lnTo>
                    <a:pt x="2273090" y="131875"/>
                  </a:lnTo>
                  <a:lnTo>
                    <a:pt x="2320158" y="116167"/>
                  </a:lnTo>
                  <a:lnTo>
                    <a:pt x="2367072" y="97780"/>
                  </a:lnTo>
                  <a:lnTo>
                    <a:pt x="2413785" y="78542"/>
                  </a:lnTo>
                  <a:lnTo>
                    <a:pt x="2460248" y="60277"/>
                  </a:lnTo>
                  <a:lnTo>
                    <a:pt x="2506413" y="44813"/>
                  </a:lnTo>
                  <a:lnTo>
                    <a:pt x="2552232" y="33976"/>
                  </a:lnTo>
                  <a:lnTo>
                    <a:pt x="2597658" y="29590"/>
                  </a:lnTo>
                  <a:lnTo>
                    <a:pt x="2642301" y="32766"/>
                  </a:lnTo>
                  <a:lnTo>
                    <a:pt x="2685954" y="42232"/>
                  </a:lnTo>
                  <a:lnTo>
                    <a:pt x="2728961" y="56242"/>
                  </a:lnTo>
                  <a:lnTo>
                    <a:pt x="2771667" y="73052"/>
                  </a:lnTo>
                  <a:lnTo>
                    <a:pt x="2814417" y="90918"/>
                  </a:lnTo>
                  <a:lnTo>
                    <a:pt x="2857556" y="108095"/>
                  </a:lnTo>
                  <a:lnTo>
                    <a:pt x="2901428" y="122839"/>
                  </a:lnTo>
                  <a:lnTo>
                    <a:pt x="2946380" y="133405"/>
                  </a:lnTo>
                  <a:lnTo>
                    <a:pt x="2992755" y="138049"/>
                  </a:lnTo>
                  <a:lnTo>
                    <a:pt x="3040395" y="135928"/>
                  </a:lnTo>
                  <a:lnTo>
                    <a:pt x="3088878" y="128367"/>
                  </a:lnTo>
                  <a:lnTo>
                    <a:pt x="3138155" y="116868"/>
                  </a:lnTo>
                  <a:lnTo>
                    <a:pt x="3188176" y="102932"/>
                  </a:lnTo>
                  <a:lnTo>
                    <a:pt x="3238889" y="88061"/>
                  </a:lnTo>
                  <a:lnTo>
                    <a:pt x="3290245" y="73758"/>
                  </a:lnTo>
                  <a:lnTo>
                    <a:pt x="3342194" y="61525"/>
                  </a:lnTo>
                  <a:lnTo>
                    <a:pt x="3394685" y="52863"/>
                  </a:lnTo>
                  <a:lnTo>
                    <a:pt x="3447669" y="49275"/>
                  </a:lnTo>
                  <a:lnTo>
                    <a:pt x="3496284" y="51261"/>
                  </a:lnTo>
                  <a:lnTo>
                    <a:pt x="3546130" y="57478"/>
                  </a:lnTo>
                  <a:lnTo>
                    <a:pt x="3596885" y="66831"/>
                  </a:lnTo>
                  <a:lnTo>
                    <a:pt x="3648225" y="78225"/>
                  </a:lnTo>
                  <a:lnTo>
                    <a:pt x="3751368" y="102759"/>
                  </a:lnTo>
                  <a:lnTo>
                    <a:pt x="3802525" y="113708"/>
                  </a:lnTo>
                  <a:lnTo>
                    <a:pt x="3852975" y="122318"/>
                  </a:lnTo>
                  <a:lnTo>
                    <a:pt x="3902395" y="127494"/>
                  </a:lnTo>
                  <a:lnTo>
                    <a:pt x="3950462" y="128143"/>
                  </a:lnTo>
                  <a:lnTo>
                    <a:pt x="3997014" y="123213"/>
                  </a:lnTo>
                  <a:lnTo>
                    <a:pt x="4042299" y="113200"/>
                  </a:lnTo>
                  <a:lnTo>
                    <a:pt x="4086602" y="99435"/>
                  </a:lnTo>
                  <a:lnTo>
                    <a:pt x="4130210" y="83250"/>
                  </a:lnTo>
                  <a:lnTo>
                    <a:pt x="4216488" y="48946"/>
                  </a:lnTo>
                  <a:lnTo>
                    <a:pt x="4259730" y="33492"/>
                  </a:lnTo>
                  <a:lnTo>
                    <a:pt x="4303424" y="20946"/>
                  </a:lnTo>
                  <a:lnTo>
                    <a:pt x="4347855" y="12640"/>
                  </a:lnTo>
                  <a:lnTo>
                    <a:pt x="4393310" y="9906"/>
                  </a:lnTo>
                  <a:lnTo>
                    <a:pt x="4440074" y="13939"/>
                  </a:lnTo>
                  <a:lnTo>
                    <a:pt x="4487948" y="24025"/>
                  </a:lnTo>
                  <a:lnTo>
                    <a:pt x="4536610" y="38625"/>
                  </a:lnTo>
                  <a:lnTo>
                    <a:pt x="4585737" y="56201"/>
                  </a:lnTo>
                  <a:lnTo>
                    <a:pt x="4684099" y="94131"/>
                  </a:lnTo>
                  <a:lnTo>
                    <a:pt x="4732689" y="111410"/>
                  </a:lnTo>
                  <a:lnTo>
                    <a:pt x="4780455" y="125514"/>
                  </a:lnTo>
                  <a:lnTo>
                    <a:pt x="4827076" y="134906"/>
                  </a:lnTo>
                  <a:lnTo>
                    <a:pt x="4872228" y="138049"/>
                  </a:lnTo>
                  <a:lnTo>
                    <a:pt x="4920320" y="132879"/>
                  </a:lnTo>
                  <a:lnTo>
                    <a:pt x="4966545" y="119961"/>
                  </a:lnTo>
                  <a:lnTo>
                    <a:pt x="5011396" y="101524"/>
                  </a:lnTo>
                  <a:lnTo>
                    <a:pt x="5055365" y="79801"/>
                  </a:lnTo>
                  <a:lnTo>
                    <a:pt x="5098947" y="57024"/>
                  </a:lnTo>
                  <a:lnTo>
                    <a:pt x="5142634" y="35423"/>
                  </a:lnTo>
                  <a:lnTo>
                    <a:pt x="5186920" y="17231"/>
                  </a:lnTo>
                  <a:lnTo>
                    <a:pt x="5232298" y="4679"/>
                  </a:lnTo>
                  <a:lnTo>
                    <a:pt x="5279262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501646" y="1427226"/>
              <a:ext cx="6124575" cy="795020"/>
            </a:xfrm>
            <a:custGeom>
              <a:avLst/>
              <a:gdLst/>
              <a:ahLst/>
              <a:cxnLst/>
              <a:rect l="l" t="t" r="r" b="b"/>
              <a:pathLst>
                <a:path w="6124575" h="795019">
                  <a:moveTo>
                    <a:pt x="0" y="108458"/>
                  </a:moveTo>
                  <a:lnTo>
                    <a:pt x="37444" y="91019"/>
                  </a:lnTo>
                  <a:lnTo>
                    <a:pt x="76901" y="75476"/>
                  </a:lnTo>
                  <a:lnTo>
                    <a:pt x="120380" y="63725"/>
                  </a:lnTo>
                  <a:lnTo>
                    <a:pt x="169895" y="57662"/>
                  </a:lnTo>
                  <a:lnTo>
                    <a:pt x="227456" y="59182"/>
                  </a:lnTo>
                  <a:lnTo>
                    <a:pt x="269145" y="66717"/>
                  </a:lnTo>
                  <a:lnTo>
                    <a:pt x="315551" y="80486"/>
                  </a:lnTo>
                  <a:lnTo>
                    <a:pt x="365416" y="98231"/>
                  </a:lnTo>
                  <a:lnTo>
                    <a:pt x="417480" y="117697"/>
                  </a:lnTo>
                  <a:lnTo>
                    <a:pt x="470485" y="136627"/>
                  </a:lnTo>
                  <a:lnTo>
                    <a:pt x="523172" y="152765"/>
                  </a:lnTo>
                  <a:lnTo>
                    <a:pt x="574281" y="163854"/>
                  </a:lnTo>
                  <a:lnTo>
                    <a:pt x="622554" y="167639"/>
                  </a:lnTo>
                  <a:lnTo>
                    <a:pt x="667826" y="162350"/>
                  </a:lnTo>
                  <a:lnTo>
                    <a:pt x="711291" y="149377"/>
                  </a:lnTo>
                  <a:lnTo>
                    <a:pt x="753583" y="131204"/>
                  </a:lnTo>
                  <a:lnTo>
                    <a:pt x="795337" y="110315"/>
                  </a:lnTo>
                  <a:lnTo>
                    <a:pt x="837186" y="89193"/>
                  </a:lnTo>
                  <a:lnTo>
                    <a:pt x="879764" y="70324"/>
                  </a:lnTo>
                  <a:lnTo>
                    <a:pt x="923706" y="56190"/>
                  </a:lnTo>
                  <a:lnTo>
                    <a:pt x="969644" y="49275"/>
                  </a:lnTo>
                  <a:lnTo>
                    <a:pt x="1017914" y="50768"/>
                  </a:lnTo>
                  <a:lnTo>
                    <a:pt x="1068052" y="58812"/>
                  </a:lnTo>
                  <a:lnTo>
                    <a:pt x="1119496" y="71327"/>
                  </a:lnTo>
                  <a:lnTo>
                    <a:pt x="1171686" y="86233"/>
                  </a:lnTo>
                  <a:lnTo>
                    <a:pt x="1224060" y="101447"/>
                  </a:lnTo>
                  <a:lnTo>
                    <a:pt x="1276058" y="114891"/>
                  </a:lnTo>
                  <a:lnTo>
                    <a:pt x="1327118" y="124483"/>
                  </a:lnTo>
                  <a:lnTo>
                    <a:pt x="1376680" y="128143"/>
                  </a:lnTo>
                  <a:lnTo>
                    <a:pt x="1424368" y="124618"/>
                  </a:lnTo>
                  <a:lnTo>
                    <a:pt x="1470560" y="115355"/>
                  </a:lnTo>
                  <a:lnTo>
                    <a:pt x="1515817" y="102318"/>
                  </a:lnTo>
                  <a:lnTo>
                    <a:pt x="1560703" y="87471"/>
                  </a:lnTo>
                  <a:lnTo>
                    <a:pt x="1605778" y="72778"/>
                  </a:lnTo>
                  <a:lnTo>
                    <a:pt x="1651607" y="60205"/>
                  </a:lnTo>
                  <a:lnTo>
                    <a:pt x="1698751" y="51716"/>
                  </a:lnTo>
                  <a:lnTo>
                    <a:pt x="1747774" y="49275"/>
                  </a:lnTo>
                  <a:lnTo>
                    <a:pt x="1793077" y="53634"/>
                  </a:lnTo>
                  <a:lnTo>
                    <a:pt x="1839719" y="63426"/>
                  </a:lnTo>
                  <a:lnTo>
                    <a:pt x="1887403" y="77032"/>
                  </a:lnTo>
                  <a:lnTo>
                    <a:pt x="1935830" y="92830"/>
                  </a:lnTo>
                  <a:lnTo>
                    <a:pt x="1984702" y="109198"/>
                  </a:lnTo>
                  <a:lnTo>
                    <a:pt x="2033721" y="124516"/>
                  </a:lnTo>
                  <a:lnTo>
                    <a:pt x="2082590" y="137162"/>
                  </a:lnTo>
                  <a:lnTo>
                    <a:pt x="2131010" y="145515"/>
                  </a:lnTo>
                  <a:lnTo>
                    <a:pt x="2178685" y="147954"/>
                  </a:lnTo>
                  <a:lnTo>
                    <a:pt x="2225916" y="143080"/>
                  </a:lnTo>
                  <a:lnTo>
                    <a:pt x="2273090" y="131875"/>
                  </a:lnTo>
                  <a:lnTo>
                    <a:pt x="2320158" y="116167"/>
                  </a:lnTo>
                  <a:lnTo>
                    <a:pt x="2367072" y="97780"/>
                  </a:lnTo>
                  <a:lnTo>
                    <a:pt x="2413785" y="78542"/>
                  </a:lnTo>
                  <a:lnTo>
                    <a:pt x="2460248" y="60277"/>
                  </a:lnTo>
                  <a:lnTo>
                    <a:pt x="2506413" y="44813"/>
                  </a:lnTo>
                  <a:lnTo>
                    <a:pt x="2552232" y="33976"/>
                  </a:lnTo>
                  <a:lnTo>
                    <a:pt x="2597658" y="29590"/>
                  </a:lnTo>
                  <a:lnTo>
                    <a:pt x="2642301" y="32766"/>
                  </a:lnTo>
                  <a:lnTo>
                    <a:pt x="2685954" y="42232"/>
                  </a:lnTo>
                  <a:lnTo>
                    <a:pt x="2728961" y="56242"/>
                  </a:lnTo>
                  <a:lnTo>
                    <a:pt x="2771667" y="73052"/>
                  </a:lnTo>
                  <a:lnTo>
                    <a:pt x="2814417" y="90918"/>
                  </a:lnTo>
                  <a:lnTo>
                    <a:pt x="2857556" y="108095"/>
                  </a:lnTo>
                  <a:lnTo>
                    <a:pt x="2901428" y="122839"/>
                  </a:lnTo>
                  <a:lnTo>
                    <a:pt x="2946380" y="133405"/>
                  </a:lnTo>
                  <a:lnTo>
                    <a:pt x="2992755" y="138049"/>
                  </a:lnTo>
                  <a:lnTo>
                    <a:pt x="3040395" y="135928"/>
                  </a:lnTo>
                  <a:lnTo>
                    <a:pt x="3088878" y="128367"/>
                  </a:lnTo>
                  <a:lnTo>
                    <a:pt x="3138155" y="116868"/>
                  </a:lnTo>
                  <a:lnTo>
                    <a:pt x="3188176" y="102932"/>
                  </a:lnTo>
                  <a:lnTo>
                    <a:pt x="3238889" y="88061"/>
                  </a:lnTo>
                  <a:lnTo>
                    <a:pt x="3290245" y="73758"/>
                  </a:lnTo>
                  <a:lnTo>
                    <a:pt x="3342194" y="61525"/>
                  </a:lnTo>
                  <a:lnTo>
                    <a:pt x="3394685" y="52863"/>
                  </a:lnTo>
                  <a:lnTo>
                    <a:pt x="3447669" y="49275"/>
                  </a:lnTo>
                  <a:lnTo>
                    <a:pt x="3496284" y="51261"/>
                  </a:lnTo>
                  <a:lnTo>
                    <a:pt x="3546130" y="57478"/>
                  </a:lnTo>
                  <a:lnTo>
                    <a:pt x="3596885" y="66831"/>
                  </a:lnTo>
                  <a:lnTo>
                    <a:pt x="3648225" y="78225"/>
                  </a:lnTo>
                  <a:lnTo>
                    <a:pt x="3699827" y="90566"/>
                  </a:lnTo>
                  <a:lnTo>
                    <a:pt x="3751368" y="102759"/>
                  </a:lnTo>
                  <a:lnTo>
                    <a:pt x="3802525" y="113708"/>
                  </a:lnTo>
                  <a:lnTo>
                    <a:pt x="3852975" y="122318"/>
                  </a:lnTo>
                  <a:lnTo>
                    <a:pt x="3902395" y="127494"/>
                  </a:lnTo>
                  <a:lnTo>
                    <a:pt x="3950462" y="128143"/>
                  </a:lnTo>
                  <a:lnTo>
                    <a:pt x="3997014" y="123213"/>
                  </a:lnTo>
                  <a:lnTo>
                    <a:pt x="4042299" y="113200"/>
                  </a:lnTo>
                  <a:lnTo>
                    <a:pt x="4086602" y="99435"/>
                  </a:lnTo>
                  <a:lnTo>
                    <a:pt x="4130210" y="83250"/>
                  </a:lnTo>
                  <a:lnTo>
                    <a:pt x="4173410" y="65976"/>
                  </a:lnTo>
                  <a:lnTo>
                    <a:pt x="4216488" y="48946"/>
                  </a:lnTo>
                  <a:lnTo>
                    <a:pt x="4259730" y="33492"/>
                  </a:lnTo>
                  <a:lnTo>
                    <a:pt x="4303424" y="20946"/>
                  </a:lnTo>
                  <a:lnTo>
                    <a:pt x="4347855" y="12640"/>
                  </a:lnTo>
                  <a:lnTo>
                    <a:pt x="4393310" y="9906"/>
                  </a:lnTo>
                  <a:lnTo>
                    <a:pt x="4440074" y="13939"/>
                  </a:lnTo>
                  <a:lnTo>
                    <a:pt x="4487948" y="24025"/>
                  </a:lnTo>
                  <a:lnTo>
                    <a:pt x="4536610" y="38625"/>
                  </a:lnTo>
                  <a:lnTo>
                    <a:pt x="4585737" y="56201"/>
                  </a:lnTo>
                  <a:lnTo>
                    <a:pt x="4635007" y="75215"/>
                  </a:lnTo>
                  <a:lnTo>
                    <a:pt x="4684099" y="94131"/>
                  </a:lnTo>
                  <a:lnTo>
                    <a:pt x="4732689" y="111410"/>
                  </a:lnTo>
                  <a:lnTo>
                    <a:pt x="4780455" y="125514"/>
                  </a:lnTo>
                  <a:lnTo>
                    <a:pt x="4827076" y="134906"/>
                  </a:lnTo>
                  <a:lnTo>
                    <a:pt x="4872228" y="138049"/>
                  </a:lnTo>
                  <a:lnTo>
                    <a:pt x="4920320" y="132879"/>
                  </a:lnTo>
                  <a:lnTo>
                    <a:pt x="4966545" y="119961"/>
                  </a:lnTo>
                  <a:lnTo>
                    <a:pt x="5011396" y="101524"/>
                  </a:lnTo>
                  <a:lnTo>
                    <a:pt x="5055365" y="79801"/>
                  </a:lnTo>
                  <a:lnTo>
                    <a:pt x="5098947" y="57024"/>
                  </a:lnTo>
                  <a:lnTo>
                    <a:pt x="5142634" y="35423"/>
                  </a:lnTo>
                  <a:lnTo>
                    <a:pt x="5186920" y="17231"/>
                  </a:lnTo>
                  <a:lnTo>
                    <a:pt x="5232298" y="4679"/>
                  </a:lnTo>
                  <a:lnTo>
                    <a:pt x="5279262" y="0"/>
                  </a:lnTo>
                  <a:lnTo>
                    <a:pt x="5323252" y="3639"/>
                  </a:lnTo>
                  <a:lnTo>
                    <a:pt x="5368745" y="13552"/>
                  </a:lnTo>
                  <a:lnTo>
                    <a:pt x="5415301" y="28234"/>
                  </a:lnTo>
                  <a:lnTo>
                    <a:pt x="5462482" y="46179"/>
                  </a:lnTo>
                  <a:lnTo>
                    <a:pt x="5509847" y="65881"/>
                  </a:lnTo>
                  <a:lnTo>
                    <a:pt x="5556957" y="85834"/>
                  </a:lnTo>
                  <a:lnTo>
                    <a:pt x="5603371" y="104533"/>
                  </a:lnTo>
                  <a:lnTo>
                    <a:pt x="5648652" y="120473"/>
                  </a:lnTo>
                  <a:lnTo>
                    <a:pt x="5692358" y="132146"/>
                  </a:lnTo>
                  <a:lnTo>
                    <a:pt x="5734050" y="138049"/>
                  </a:lnTo>
                  <a:lnTo>
                    <a:pt x="5793010" y="136607"/>
                  </a:lnTo>
                  <a:lnTo>
                    <a:pt x="5852620" y="126918"/>
                  </a:lnTo>
                  <a:lnTo>
                    <a:pt x="5910868" y="111716"/>
                  </a:lnTo>
                  <a:lnTo>
                    <a:pt x="5965743" y="93733"/>
                  </a:lnTo>
                  <a:lnTo>
                    <a:pt x="6015236" y="75700"/>
                  </a:lnTo>
                  <a:lnTo>
                    <a:pt x="6057335" y="60351"/>
                  </a:lnTo>
                  <a:lnTo>
                    <a:pt x="6090031" y="50419"/>
                  </a:lnTo>
                  <a:lnTo>
                    <a:pt x="6120630" y="43529"/>
                  </a:lnTo>
                  <a:lnTo>
                    <a:pt x="6123273" y="43783"/>
                  </a:lnTo>
                  <a:lnTo>
                    <a:pt x="6107961" y="49133"/>
                  </a:lnTo>
                  <a:lnTo>
                    <a:pt x="6084697" y="57531"/>
                  </a:lnTo>
                </a:path>
                <a:path w="6124575" h="795019">
                  <a:moveTo>
                    <a:pt x="6124194" y="789432"/>
                  </a:moveTo>
                  <a:lnTo>
                    <a:pt x="6096" y="789432"/>
                  </a:lnTo>
                </a:path>
                <a:path w="6124575" h="795019">
                  <a:moveTo>
                    <a:pt x="931164" y="76200"/>
                  </a:moveTo>
                  <a:lnTo>
                    <a:pt x="931164" y="788797"/>
                  </a:lnTo>
                </a:path>
                <a:path w="6124575" h="795019">
                  <a:moveTo>
                    <a:pt x="1778508" y="54863"/>
                  </a:moveTo>
                  <a:lnTo>
                    <a:pt x="1778889" y="794765"/>
                  </a:lnTo>
                </a:path>
                <a:path w="6124575" h="795019">
                  <a:moveTo>
                    <a:pt x="2596896" y="30479"/>
                  </a:moveTo>
                  <a:lnTo>
                    <a:pt x="2608453" y="790066"/>
                  </a:lnTo>
                </a:path>
                <a:path w="6124575" h="795019">
                  <a:moveTo>
                    <a:pt x="3447288" y="48768"/>
                  </a:moveTo>
                  <a:lnTo>
                    <a:pt x="3447288" y="788670"/>
                  </a:lnTo>
                </a:path>
                <a:path w="6124575" h="795019">
                  <a:moveTo>
                    <a:pt x="4399787" y="7620"/>
                  </a:moveTo>
                  <a:lnTo>
                    <a:pt x="4399787" y="794893"/>
                  </a:lnTo>
                </a:path>
                <a:path w="6124575" h="795019">
                  <a:moveTo>
                    <a:pt x="5279135" y="0"/>
                  </a:moveTo>
                  <a:lnTo>
                    <a:pt x="5279135" y="789051"/>
                  </a:lnTo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3473577" y="1578990"/>
            <a:ext cx="770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Orchestration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23969" y="1578990"/>
            <a:ext cx="733425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990"/>
              </a:lnSpc>
              <a:spcBef>
                <a:spcPts val="100"/>
              </a:spcBef>
            </a:pPr>
            <a:r>
              <a:rPr dirty="0" sz="900" spc="40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900" spc="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990"/>
              </a:lnSpc>
            </a:pP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89041" y="1578990"/>
            <a:ext cx="43942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ts val="990"/>
              </a:lnSpc>
              <a:spcBef>
                <a:spcPts val="100"/>
              </a:spcBef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990"/>
              </a:lnSpc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01685" y="1578990"/>
            <a:ext cx="60706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ts val="990"/>
              </a:lnSpc>
              <a:spcBef>
                <a:spcPts val="100"/>
              </a:spcBef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990"/>
              </a:lnSpc>
            </a:pP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Federation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20255" y="1578990"/>
            <a:ext cx="4629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-4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93923" y="1578990"/>
            <a:ext cx="530860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90"/>
              </a:lnSpc>
              <a:spcBef>
                <a:spcPts val="100"/>
              </a:spcBef>
            </a:pP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Ingestion</a:t>
            </a:r>
            <a:endParaRPr sz="900">
              <a:latin typeface="Trebuchet MS"/>
              <a:cs typeface="Trebuchet MS"/>
            </a:endParaRPr>
          </a:p>
          <a:p>
            <a:pPr marL="47625">
              <a:lnSpc>
                <a:spcPts val="990"/>
              </a:lnSpc>
            </a:pP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35115" y="1578990"/>
            <a:ext cx="5759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Telemetry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57107" y="2263139"/>
            <a:ext cx="5786120" cy="281940"/>
          </a:xfrm>
          <a:custGeom>
            <a:avLst/>
            <a:gdLst/>
            <a:ahLst/>
            <a:cxnLst/>
            <a:rect l="l" t="t" r="r" b="b"/>
            <a:pathLst>
              <a:path w="5786120" h="281939">
                <a:moveTo>
                  <a:pt x="0" y="281939"/>
                </a:moveTo>
                <a:lnTo>
                  <a:pt x="5785495" y="281939"/>
                </a:lnTo>
                <a:lnTo>
                  <a:pt x="5785495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solidFill>
            <a:srgbClr val="4D6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347209" y="2300732"/>
            <a:ext cx="244919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0" b="1">
                <a:solidFill>
                  <a:srgbClr val="FFFFFF"/>
                </a:solidFill>
                <a:latin typeface="Trebuchet MS"/>
                <a:cs typeface="Trebuchet MS"/>
              </a:rPr>
              <a:t>Self-Serve</a:t>
            </a:r>
            <a:r>
              <a:rPr dirty="0" sz="10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25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5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" b="1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r>
              <a:rPr dirty="0" sz="10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" b="1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90024" y="2250883"/>
            <a:ext cx="1628139" cy="1174115"/>
            <a:chOff x="2490024" y="2250883"/>
            <a:chExt cx="1628139" cy="1174115"/>
          </a:xfrm>
        </p:grpSpPr>
        <p:sp>
          <p:nvSpPr>
            <p:cNvPr id="50" name="object 50"/>
            <p:cNvSpPr/>
            <p:nvPr/>
          </p:nvSpPr>
          <p:spPr>
            <a:xfrm>
              <a:off x="2490024" y="2250883"/>
              <a:ext cx="367665" cy="297815"/>
            </a:xfrm>
            <a:custGeom>
              <a:avLst/>
              <a:gdLst/>
              <a:ahLst/>
              <a:cxnLst/>
              <a:rect l="l" t="t" r="r" b="b"/>
              <a:pathLst>
                <a:path w="367664" h="297814">
                  <a:moveTo>
                    <a:pt x="367082" y="0"/>
                  </a:moveTo>
                  <a:lnTo>
                    <a:pt x="0" y="0"/>
                  </a:lnTo>
                  <a:lnTo>
                    <a:pt x="0" y="297731"/>
                  </a:lnTo>
                  <a:lnTo>
                    <a:pt x="367083" y="297731"/>
                  </a:lnTo>
                  <a:lnTo>
                    <a:pt x="367082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524836" y="2336507"/>
              <a:ext cx="296545" cy="143510"/>
            </a:xfrm>
            <a:custGeom>
              <a:avLst/>
              <a:gdLst/>
              <a:ahLst/>
              <a:cxnLst/>
              <a:rect l="l" t="t" r="r" b="b"/>
              <a:pathLst>
                <a:path w="296544" h="143510">
                  <a:moveTo>
                    <a:pt x="89535" y="65836"/>
                  </a:moveTo>
                  <a:lnTo>
                    <a:pt x="89268" y="65201"/>
                  </a:lnTo>
                  <a:lnTo>
                    <a:pt x="88811" y="64655"/>
                  </a:lnTo>
                  <a:lnTo>
                    <a:pt x="87960" y="63423"/>
                  </a:lnTo>
                  <a:lnTo>
                    <a:pt x="84455" y="54330"/>
                  </a:lnTo>
                  <a:lnTo>
                    <a:pt x="84569" y="47218"/>
                  </a:lnTo>
                  <a:lnTo>
                    <a:pt x="84632" y="40538"/>
                  </a:lnTo>
                  <a:lnTo>
                    <a:pt x="84683" y="33312"/>
                  </a:lnTo>
                  <a:lnTo>
                    <a:pt x="84747" y="25996"/>
                  </a:lnTo>
                  <a:lnTo>
                    <a:pt x="85547" y="18872"/>
                  </a:lnTo>
                  <a:lnTo>
                    <a:pt x="82613" y="11798"/>
                  </a:lnTo>
                  <a:lnTo>
                    <a:pt x="81368" y="10693"/>
                  </a:lnTo>
                  <a:lnTo>
                    <a:pt x="76669" y="6515"/>
                  </a:lnTo>
                  <a:lnTo>
                    <a:pt x="70954" y="3378"/>
                  </a:lnTo>
                  <a:lnTo>
                    <a:pt x="64655" y="1231"/>
                  </a:lnTo>
                  <a:lnTo>
                    <a:pt x="57975" y="101"/>
                  </a:lnTo>
                  <a:lnTo>
                    <a:pt x="45948" y="25"/>
                  </a:lnTo>
                  <a:lnTo>
                    <a:pt x="40843" y="533"/>
                  </a:lnTo>
                  <a:lnTo>
                    <a:pt x="35877" y="1574"/>
                  </a:lnTo>
                  <a:lnTo>
                    <a:pt x="31635" y="2425"/>
                  </a:lnTo>
                  <a:lnTo>
                    <a:pt x="27533" y="3619"/>
                  </a:lnTo>
                  <a:lnTo>
                    <a:pt x="23596" y="5143"/>
                  </a:lnTo>
                  <a:lnTo>
                    <a:pt x="22517" y="5537"/>
                  </a:lnTo>
                  <a:lnTo>
                    <a:pt x="21551" y="6121"/>
                  </a:lnTo>
                  <a:lnTo>
                    <a:pt x="20764" y="6845"/>
                  </a:lnTo>
                  <a:lnTo>
                    <a:pt x="20269" y="7696"/>
                  </a:lnTo>
                  <a:lnTo>
                    <a:pt x="20142" y="15100"/>
                  </a:lnTo>
                  <a:lnTo>
                    <a:pt x="20764" y="15951"/>
                  </a:lnTo>
                  <a:lnTo>
                    <a:pt x="23710" y="15951"/>
                  </a:lnTo>
                  <a:lnTo>
                    <a:pt x="27165" y="14935"/>
                  </a:lnTo>
                  <a:lnTo>
                    <a:pt x="30568" y="13804"/>
                  </a:lnTo>
                  <a:lnTo>
                    <a:pt x="34074" y="12903"/>
                  </a:lnTo>
                  <a:lnTo>
                    <a:pt x="41097" y="11544"/>
                  </a:lnTo>
                  <a:lnTo>
                    <a:pt x="44615" y="11201"/>
                  </a:lnTo>
                  <a:lnTo>
                    <a:pt x="48145" y="11188"/>
                  </a:lnTo>
                  <a:lnTo>
                    <a:pt x="53848" y="10693"/>
                  </a:lnTo>
                  <a:lnTo>
                    <a:pt x="59550" y="12001"/>
                  </a:lnTo>
                  <a:lnTo>
                    <a:pt x="64084" y="14846"/>
                  </a:lnTo>
                  <a:lnTo>
                    <a:pt x="67602" y="18415"/>
                  </a:lnTo>
                  <a:lnTo>
                    <a:pt x="69253" y="22974"/>
                  </a:lnTo>
                  <a:lnTo>
                    <a:pt x="68961" y="25361"/>
                  </a:lnTo>
                  <a:lnTo>
                    <a:pt x="68961" y="47879"/>
                  </a:lnTo>
                  <a:lnTo>
                    <a:pt x="68643" y="50190"/>
                  </a:lnTo>
                  <a:lnTo>
                    <a:pt x="67373" y="54330"/>
                  </a:lnTo>
                  <a:lnTo>
                    <a:pt x="66230" y="56045"/>
                  </a:lnTo>
                  <a:lnTo>
                    <a:pt x="64604" y="57467"/>
                  </a:lnTo>
                  <a:lnTo>
                    <a:pt x="62166" y="59817"/>
                  </a:lnTo>
                  <a:lnTo>
                    <a:pt x="58966" y="61582"/>
                  </a:lnTo>
                  <a:lnTo>
                    <a:pt x="52006" y="63525"/>
                  </a:lnTo>
                  <a:lnTo>
                    <a:pt x="48463" y="64020"/>
                  </a:lnTo>
                  <a:lnTo>
                    <a:pt x="44894" y="64020"/>
                  </a:lnTo>
                  <a:lnTo>
                    <a:pt x="41224" y="64389"/>
                  </a:lnTo>
                  <a:lnTo>
                    <a:pt x="37528" y="63550"/>
                  </a:lnTo>
                  <a:lnTo>
                    <a:pt x="34607" y="61722"/>
                  </a:lnTo>
                  <a:lnTo>
                    <a:pt x="31991" y="59410"/>
                  </a:lnTo>
                  <a:lnTo>
                    <a:pt x="30695" y="56324"/>
                  </a:lnTo>
                  <a:lnTo>
                    <a:pt x="30924" y="54330"/>
                  </a:lnTo>
                  <a:lnTo>
                    <a:pt x="30949" y="51930"/>
                  </a:lnTo>
                  <a:lnTo>
                    <a:pt x="45212" y="40538"/>
                  </a:lnTo>
                  <a:lnTo>
                    <a:pt x="50342" y="40881"/>
                  </a:lnTo>
                  <a:lnTo>
                    <a:pt x="59575" y="40881"/>
                  </a:lnTo>
                  <a:lnTo>
                    <a:pt x="62712" y="41084"/>
                  </a:lnTo>
                  <a:lnTo>
                    <a:pt x="65824" y="41452"/>
                  </a:lnTo>
                  <a:lnTo>
                    <a:pt x="68910" y="41986"/>
                  </a:lnTo>
                  <a:lnTo>
                    <a:pt x="68961" y="47879"/>
                  </a:lnTo>
                  <a:lnTo>
                    <a:pt x="68961" y="25361"/>
                  </a:lnTo>
                  <a:lnTo>
                    <a:pt x="68694" y="27520"/>
                  </a:lnTo>
                  <a:lnTo>
                    <a:pt x="68694" y="33312"/>
                  </a:lnTo>
                  <a:lnTo>
                    <a:pt x="64820" y="32626"/>
                  </a:lnTo>
                  <a:lnTo>
                    <a:pt x="61150" y="32029"/>
                  </a:lnTo>
                  <a:lnTo>
                    <a:pt x="54013" y="31191"/>
                  </a:lnTo>
                  <a:lnTo>
                    <a:pt x="50749" y="31013"/>
                  </a:lnTo>
                  <a:lnTo>
                    <a:pt x="50507" y="31000"/>
                  </a:lnTo>
                  <a:lnTo>
                    <a:pt x="46990" y="31013"/>
                  </a:lnTo>
                  <a:lnTo>
                    <a:pt x="38341" y="30632"/>
                  </a:lnTo>
                  <a:lnTo>
                    <a:pt x="29806" y="32804"/>
                  </a:lnTo>
                  <a:lnTo>
                    <a:pt x="22974" y="37134"/>
                  </a:lnTo>
                  <a:lnTo>
                    <a:pt x="17145" y="41211"/>
                  </a:lnTo>
                  <a:lnTo>
                    <a:pt x="13906" y="47218"/>
                  </a:lnTo>
                  <a:lnTo>
                    <a:pt x="14008" y="49707"/>
                  </a:lnTo>
                  <a:lnTo>
                    <a:pt x="14109" y="54317"/>
                  </a:lnTo>
                  <a:lnTo>
                    <a:pt x="33616" y="74701"/>
                  </a:lnTo>
                  <a:lnTo>
                    <a:pt x="40805" y="74396"/>
                  </a:lnTo>
                  <a:lnTo>
                    <a:pt x="49022" y="73736"/>
                  </a:lnTo>
                  <a:lnTo>
                    <a:pt x="56730" y="71602"/>
                  </a:lnTo>
                  <a:lnTo>
                    <a:pt x="63715" y="68097"/>
                  </a:lnTo>
                  <a:lnTo>
                    <a:pt x="68338" y="64389"/>
                  </a:lnTo>
                  <a:lnTo>
                    <a:pt x="69545" y="63423"/>
                  </a:lnTo>
                  <a:lnTo>
                    <a:pt x="76047" y="71755"/>
                  </a:lnTo>
                  <a:lnTo>
                    <a:pt x="76784" y="72440"/>
                  </a:lnTo>
                  <a:lnTo>
                    <a:pt x="77851" y="72847"/>
                  </a:lnTo>
                  <a:lnTo>
                    <a:pt x="78981" y="72859"/>
                  </a:lnTo>
                  <a:lnTo>
                    <a:pt x="79883" y="72847"/>
                  </a:lnTo>
                  <a:lnTo>
                    <a:pt x="80759" y="72605"/>
                  </a:lnTo>
                  <a:lnTo>
                    <a:pt x="81495" y="72186"/>
                  </a:lnTo>
                  <a:lnTo>
                    <a:pt x="87680" y="68859"/>
                  </a:lnTo>
                  <a:lnTo>
                    <a:pt x="88760" y="68364"/>
                  </a:lnTo>
                  <a:lnTo>
                    <a:pt x="89458" y="67475"/>
                  </a:lnTo>
                  <a:lnTo>
                    <a:pt x="89535" y="65836"/>
                  </a:lnTo>
                  <a:close/>
                </a:path>
                <a:path w="296544" h="143510">
                  <a:moveTo>
                    <a:pt x="212382" y="6337"/>
                  </a:moveTo>
                  <a:lnTo>
                    <a:pt x="212267" y="2616"/>
                  </a:lnTo>
                  <a:lnTo>
                    <a:pt x="211328" y="2006"/>
                  </a:lnTo>
                  <a:lnTo>
                    <a:pt x="211175" y="1905"/>
                  </a:lnTo>
                  <a:lnTo>
                    <a:pt x="209969" y="2006"/>
                  </a:lnTo>
                  <a:lnTo>
                    <a:pt x="200850" y="2006"/>
                  </a:lnTo>
                  <a:lnTo>
                    <a:pt x="199517" y="1905"/>
                  </a:lnTo>
                  <a:lnTo>
                    <a:pt x="198196" y="2171"/>
                  </a:lnTo>
                  <a:lnTo>
                    <a:pt x="197078" y="2768"/>
                  </a:lnTo>
                  <a:lnTo>
                    <a:pt x="196049" y="3644"/>
                  </a:lnTo>
                  <a:lnTo>
                    <a:pt x="195364" y="4737"/>
                  </a:lnTo>
                  <a:lnTo>
                    <a:pt x="195021" y="6083"/>
                  </a:lnTo>
                  <a:lnTo>
                    <a:pt x="178193" y="58991"/>
                  </a:lnTo>
                  <a:lnTo>
                    <a:pt x="166192" y="17310"/>
                  </a:lnTo>
                  <a:lnTo>
                    <a:pt x="163042" y="6337"/>
                  </a:lnTo>
                  <a:lnTo>
                    <a:pt x="162788" y="5232"/>
                  </a:lnTo>
                  <a:lnTo>
                    <a:pt x="162674" y="4902"/>
                  </a:lnTo>
                  <a:lnTo>
                    <a:pt x="159029" y="2260"/>
                  </a:lnTo>
                  <a:lnTo>
                    <a:pt x="158508" y="2159"/>
                  </a:lnTo>
                  <a:lnTo>
                    <a:pt x="157111" y="2260"/>
                  </a:lnTo>
                  <a:lnTo>
                    <a:pt x="149250" y="2260"/>
                  </a:lnTo>
                  <a:lnTo>
                    <a:pt x="147878" y="2159"/>
                  </a:lnTo>
                  <a:lnTo>
                    <a:pt x="146519" y="2425"/>
                  </a:lnTo>
                  <a:lnTo>
                    <a:pt x="143510" y="5918"/>
                  </a:lnTo>
                  <a:lnTo>
                    <a:pt x="143433" y="6337"/>
                  </a:lnTo>
                  <a:lnTo>
                    <a:pt x="128066" y="58991"/>
                  </a:lnTo>
                  <a:lnTo>
                    <a:pt x="111556" y="5918"/>
                  </a:lnTo>
                  <a:lnTo>
                    <a:pt x="111315" y="4902"/>
                  </a:lnTo>
                  <a:lnTo>
                    <a:pt x="110629" y="3810"/>
                  </a:lnTo>
                  <a:lnTo>
                    <a:pt x="109601" y="2933"/>
                  </a:lnTo>
                  <a:lnTo>
                    <a:pt x="108483" y="2336"/>
                  </a:lnTo>
                  <a:lnTo>
                    <a:pt x="107149" y="2070"/>
                  </a:lnTo>
                  <a:lnTo>
                    <a:pt x="105829" y="2171"/>
                  </a:lnTo>
                  <a:lnTo>
                    <a:pt x="94602" y="2171"/>
                  </a:lnTo>
                  <a:lnTo>
                    <a:pt x="93967" y="2768"/>
                  </a:lnTo>
                  <a:lnTo>
                    <a:pt x="93967" y="5232"/>
                  </a:lnTo>
                  <a:lnTo>
                    <a:pt x="94259" y="6337"/>
                  </a:lnTo>
                  <a:lnTo>
                    <a:pt x="94703" y="7366"/>
                  </a:lnTo>
                  <a:lnTo>
                    <a:pt x="117576" y="68605"/>
                  </a:lnTo>
                  <a:lnTo>
                    <a:pt x="122123" y="72618"/>
                  </a:lnTo>
                  <a:lnTo>
                    <a:pt x="123444" y="72517"/>
                  </a:lnTo>
                  <a:lnTo>
                    <a:pt x="132041" y="72351"/>
                  </a:lnTo>
                  <a:lnTo>
                    <a:pt x="133426" y="72453"/>
                  </a:lnTo>
                  <a:lnTo>
                    <a:pt x="133883" y="72351"/>
                  </a:lnTo>
                  <a:lnTo>
                    <a:pt x="134797" y="72148"/>
                  </a:lnTo>
                  <a:lnTo>
                    <a:pt x="135928" y="71501"/>
                  </a:lnTo>
                  <a:lnTo>
                    <a:pt x="136969" y="70650"/>
                  </a:lnTo>
                  <a:lnTo>
                    <a:pt x="137629" y="69532"/>
                  </a:lnTo>
                  <a:lnTo>
                    <a:pt x="137820" y="68351"/>
                  </a:lnTo>
                  <a:lnTo>
                    <a:pt x="140589" y="58991"/>
                  </a:lnTo>
                  <a:lnTo>
                    <a:pt x="152920" y="17310"/>
                  </a:lnTo>
                  <a:lnTo>
                    <a:pt x="168122" y="68351"/>
                  </a:lnTo>
                  <a:lnTo>
                    <a:pt x="168313" y="69532"/>
                  </a:lnTo>
                  <a:lnTo>
                    <a:pt x="168973" y="70650"/>
                  </a:lnTo>
                  <a:lnTo>
                    <a:pt x="170014" y="71501"/>
                  </a:lnTo>
                  <a:lnTo>
                    <a:pt x="171132" y="72161"/>
                  </a:lnTo>
                  <a:lnTo>
                    <a:pt x="172516" y="72466"/>
                  </a:lnTo>
                  <a:lnTo>
                    <a:pt x="173901" y="72351"/>
                  </a:lnTo>
                  <a:lnTo>
                    <a:pt x="182283" y="72351"/>
                  </a:lnTo>
                  <a:lnTo>
                    <a:pt x="183616" y="72428"/>
                  </a:lnTo>
                  <a:lnTo>
                    <a:pt x="183959" y="72351"/>
                  </a:lnTo>
                  <a:lnTo>
                    <a:pt x="184937" y="72148"/>
                  </a:lnTo>
                  <a:lnTo>
                    <a:pt x="186067" y="71589"/>
                  </a:lnTo>
                  <a:lnTo>
                    <a:pt x="187083" y="70713"/>
                  </a:lnTo>
                  <a:lnTo>
                    <a:pt x="187769" y="69621"/>
                  </a:lnTo>
                  <a:lnTo>
                    <a:pt x="188087" y="68351"/>
                  </a:lnTo>
                  <a:lnTo>
                    <a:pt x="191706" y="58991"/>
                  </a:lnTo>
                  <a:lnTo>
                    <a:pt x="211759" y="7188"/>
                  </a:lnTo>
                  <a:lnTo>
                    <a:pt x="212382" y="6337"/>
                  </a:lnTo>
                  <a:close/>
                </a:path>
                <a:path w="296544" h="143510">
                  <a:moveTo>
                    <a:pt x="272796" y="110540"/>
                  </a:moveTo>
                  <a:lnTo>
                    <a:pt x="268185" y="105778"/>
                  </a:lnTo>
                  <a:lnTo>
                    <a:pt x="235927" y="115570"/>
                  </a:lnTo>
                  <a:lnTo>
                    <a:pt x="208368" y="121297"/>
                  </a:lnTo>
                  <a:lnTo>
                    <a:pt x="180251" y="124790"/>
                  </a:lnTo>
                  <a:lnTo>
                    <a:pt x="151765" y="126034"/>
                  </a:lnTo>
                  <a:lnTo>
                    <a:pt x="113753" y="124053"/>
                  </a:lnTo>
                  <a:lnTo>
                    <a:pt x="76555" y="118110"/>
                  </a:lnTo>
                  <a:lnTo>
                    <a:pt x="40614" y="108292"/>
                  </a:lnTo>
                  <a:lnTo>
                    <a:pt x="6400" y="94729"/>
                  </a:lnTo>
                  <a:lnTo>
                    <a:pt x="3048" y="93027"/>
                  </a:lnTo>
                  <a:lnTo>
                    <a:pt x="0" y="96088"/>
                  </a:lnTo>
                  <a:lnTo>
                    <a:pt x="35026" y="117640"/>
                  </a:lnTo>
                  <a:lnTo>
                    <a:pt x="70548" y="131762"/>
                  </a:lnTo>
                  <a:lnTo>
                    <a:pt x="108661" y="140385"/>
                  </a:lnTo>
                  <a:lnTo>
                    <a:pt x="148412" y="143217"/>
                  </a:lnTo>
                  <a:lnTo>
                    <a:pt x="179984" y="141376"/>
                  </a:lnTo>
                  <a:lnTo>
                    <a:pt x="210680" y="135750"/>
                  </a:lnTo>
                  <a:lnTo>
                    <a:pt x="240004" y="126479"/>
                  </a:lnTo>
                  <a:lnTo>
                    <a:pt x="267449" y="113690"/>
                  </a:lnTo>
                  <a:lnTo>
                    <a:pt x="272796" y="110540"/>
                  </a:lnTo>
                  <a:close/>
                </a:path>
                <a:path w="296544" h="143510">
                  <a:moveTo>
                    <a:pt x="283349" y="48018"/>
                  </a:moveTo>
                  <a:lnTo>
                    <a:pt x="263677" y="33312"/>
                  </a:lnTo>
                  <a:lnTo>
                    <a:pt x="249834" y="29730"/>
                  </a:lnTo>
                  <a:lnTo>
                    <a:pt x="236397" y="21894"/>
                  </a:lnTo>
                  <a:lnTo>
                    <a:pt x="236410" y="19786"/>
                  </a:lnTo>
                  <a:lnTo>
                    <a:pt x="236194" y="16891"/>
                  </a:lnTo>
                  <a:lnTo>
                    <a:pt x="237972" y="14135"/>
                  </a:lnTo>
                  <a:lnTo>
                    <a:pt x="241020" y="12636"/>
                  </a:lnTo>
                  <a:lnTo>
                    <a:pt x="245046" y="11010"/>
                  </a:lnTo>
                  <a:lnTo>
                    <a:pt x="249516" y="10248"/>
                  </a:lnTo>
                  <a:lnTo>
                    <a:pt x="254025" y="10426"/>
                  </a:lnTo>
                  <a:lnTo>
                    <a:pt x="260515" y="10337"/>
                  </a:lnTo>
                  <a:lnTo>
                    <a:pt x="266954" y="11391"/>
                  </a:lnTo>
                  <a:lnTo>
                    <a:pt x="272897" y="13487"/>
                  </a:lnTo>
                  <a:lnTo>
                    <a:pt x="274053" y="14033"/>
                  </a:lnTo>
                  <a:lnTo>
                    <a:pt x="275348" y="14376"/>
                  </a:lnTo>
                  <a:lnTo>
                    <a:pt x="276682" y="14503"/>
                  </a:lnTo>
                  <a:lnTo>
                    <a:pt x="278142" y="14503"/>
                  </a:lnTo>
                  <a:lnTo>
                    <a:pt x="278879" y="13652"/>
                  </a:lnTo>
                  <a:lnTo>
                    <a:pt x="278879" y="10337"/>
                  </a:lnTo>
                  <a:lnTo>
                    <a:pt x="256895" y="0"/>
                  </a:lnTo>
                  <a:lnTo>
                    <a:pt x="254723" y="0"/>
                  </a:lnTo>
                  <a:lnTo>
                    <a:pt x="252552" y="127"/>
                  </a:lnTo>
                  <a:lnTo>
                    <a:pt x="248373" y="88"/>
                  </a:lnTo>
                  <a:lnTo>
                    <a:pt x="244195" y="546"/>
                  </a:lnTo>
                  <a:lnTo>
                    <a:pt x="240182" y="1485"/>
                  </a:lnTo>
                  <a:lnTo>
                    <a:pt x="236410" y="2311"/>
                  </a:lnTo>
                  <a:lnTo>
                    <a:pt x="219976" y="17653"/>
                  </a:lnTo>
                  <a:lnTo>
                    <a:pt x="220065" y="24815"/>
                  </a:lnTo>
                  <a:lnTo>
                    <a:pt x="240601" y="40195"/>
                  </a:lnTo>
                  <a:lnTo>
                    <a:pt x="254762" y="43853"/>
                  </a:lnTo>
                  <a:lnTo>
                    <a:pt x="267347" y="51498"/>
                  </a:lnTo>
                  <a:lnTo>
                    <a:pt x="267335" y="56591"/>
                  </a:lnTo>
                  <a:lnTo>
                    <a:pt x="265417" y="59448"/>
                  </a:lnTo>
                  <a:lnTo>
                    <a:pt x="262204" y="61036"/>
                  </a:lnTo>
                  <a:lnTo>
                    <a:pt x="257860" y="63004"/>
                  </a:lnTo>
                  <a:lnTo>
                    <a:pt x="252907" y="63919"/>
                  </a:lnTo>
                  <a:lnTo>
                    <a:pt x="247942" y="63677"/>
                  </a:lnTo>
                  <a:lnTo>
                    <a:pt x="244030" y="63665"/>
                  </a:lnTo>
                  <a:lnTo>
                    <a:pt x="240131" y="63322"/>
                  </a:lnTo>
                  <a:lnTo>
                    <a:pt x="236296" y="62649"/>
                  </a:lnTo>
                  <a:lnTo>
                    <a:pt x="232689" y="62064"/>
                  </a:lnTo>
                  <a:lnTo>
                    <a:pt x="229171" y="61150"/>
                  </a:lnTo>
                  <a:lnTo>
                    <a:pt x="223393" y="59080"/>
                  </a:lnTo>
                  <a:lnTo>
                    <a:pt x="222770" y="58991"/>
                  </a:lnTo>
                  <a:lnTo>
                    <a:pt x="222135" y="58991"/>
                  </a:lnTo>
                  <a:lnTo>
                    <a:pt x="221513" y="59080"/>
                  </a:lnTo>
                  <a:lnTo>
                    <a:pt x="220040" y="59080"/>
                  </a:lnTo>
                  <a:lnTo>
                    <a:pt x="219303" y="59931"/>
                  </a:lnTo>
                  <a:lnTo>
                    <a:pt x="219341" y="66421"/>
                  </a:lnTo>
                  <a:lnTo>
                    <a:pt x="219532" y="67119"/>
                  </a:lnTo>
                  <a:lnTo>
                    <a:pt x="219938" y="67843"/>
                  </a:lnTo>
                  <a:lnTo>
                    <a:pt x="220675" y="68795"/>
                  </a:lnTo>
                  <a:lnTo>
                    <a:pt x="221716" y="69570"/>
                  </a:lnTo>
                  <a:lnTo>
                    <a:pt x="222973" y="70053"/>
                  </a:lnTo>
                  <a:lnTo>
                    <a:pt x="226529" y="71513"/>
                  </a:lnTo>
                  <a:lnTo>
                    <a:pt x="230301" y="72567"/>
                  </a:lnTo>
                  <a:lnTo>
                    <a:pt x="234200" y="73202"/>
                  </a:lnTo>
                  <a:lnTo>
                    <a:pt x="239153" y="74129"/>
                  </a:lnTo>
                  <a:lnTo>
                    <a:pt x="244221" y="74574"/>
                  </a:lnTo>
                  <a:lnTo>
                    <a:pt x="249275" y="74574"/>
                  </a:lnTo>
                  <a:lnTo>
                    <a:pt x="248996" y="74650"/>
                  </a:lnTo>
                  <a:lnTo>
                    <a:pt x="253796" y="74599"/>
                  </a:lnTo>
                  <a:lnTo>
                    <a:pt x="254063" y="74561"/>
                  </a:lnTo>
                  <a:lnTo>
                    <a:pt x="258572" y="73964"/>
                  </a:lnTo>
                  <a:lnTo>
                    <a:pt x="263144" y="72771"/>
                  </a:lnTo>
                  <a:lnTo>
                    <a:pt x="266966" y="71831"/>
                  </a:lnTo>
                  <a:lnTo>
                    <a:pt x="270522" y="70294"/>
                  </a:lnTo>
                  <a:lnTo>
                    <a:pt x="273634" y="68262"/>
                  </a:lnTo>
                  <a:lnTo>
                    <a:pt x="276644" y="66421"/>
                  </a:lnTo>
                  <a:lnTo>
                    <a:pt x="279082" y="64033"/>
                  </a:lnTo>
                  <a:lnTo>
                    <a:pt x="280924" y="61036"/>
                  </a:lnTo>
                  <a:lnTo>
                    <a:pt x="282486" y="58432"/>
                  </a:lnTo>
                  <a:lnTo>
                    <a:pt x="283349" y="55283"/>
                  </a:lnTo>
                  <a:lnTo>
                    <a:pt x="283349" y="48018"/>
                  </a:lnTo>
                  <a:close/>
                </a:path>
                <a:path w="296544" h="143510">
                  <a:moveTo>
                    <a:pt x="296151" y="99098"/>
                  </a:moveTo>
                  <a:lnTo>
                    <a:pt x="294932" y="93027"/>
                  </a:lnTo>
                  <a:lnTo>
                    <a:pt x="287680" y="90652"/>
                  </a:lnTo>
                  <a:lnTo>
                    <a:pt x="274129" y="89712"/>
                  </a:lnTo>
                  <a:lnTo>
                    <a:pt x="257873" y="91401"/>
                  </a:lnTo>
                  <a:lnTo>
                    <a:pt x="242481" y="96939"/>
                  </a:lnTo>
                  <a:lnTo>
                    <a:pt x="239661" y="98552"/>
                  </a:lnTo>
                  <a:lnTo>
                    <a:pt x="240080" y="100507"/>
                  </a:lnTo>
                  <a:lnTo>
                    <a:pt x="243217" y="100507"/>
                  </a:lnTo>
                  <a:lnTo>
                    <a:pt x="252895" y="99631"/>
                  </a:lnTo>
                  <a:lnTo>
                    <a:pt x="264363" y="99009"/>
                  </a:lnTo>
                  <a:lnTo>
                    <a:pt x="274675" y="99390"/>
                  </a:lnTo>
                  <a:lnTo>
                    <a:pt x="280873" y="101523"/>
                  </a:lnTo>
                  <a:lnTo>
                    <a:pt x="281825" y="106768"/>
                  </a:lnTo>
                  <a:lnTo>
                    <a:pt x="279654" y="114922"/>
                  </a:lnTo>
                  <a:lnTo>
                    <a:pt x="276047" y="123812"/>
                  </a:lnTo>
                  <a:lnTo>
                    <a:pt x="272694" y="131305"/>
                  </a:lnTo>
                  <a:lnTo>
                    <a:pt x="271538" y="133604"/>
                  </a:lnTo>
                  <a:lnTo>
                    <a:pt x="274053" y="134620"/>
                  </a:lnTo>
                  <a:lnTo>
                    <a:pt x="276682" y="132829"/>
                  </a:lnTo>
                  <a:lnTo>
                    <a:pt x="287375" y="122161"/>
                  </a:lnTo>
                  <a:lnTo>
                    <a:pt x="293751" y="109867"/>
                  </a:lnTo>
                  <a:lnTo>
                    <a:pt x="296151" y="99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133344" y="2907792"/>
              <a:ext cx="978535" cy="510540"/>
            </a:xfrm>
            <a:custGeom>
              <a:avLst/>
              <a:gdLst/>
              <a:ahLst/>
              <a:cxnLst/>
              <a:rect l="l" t="t" r="r" b="b"/>
              <a:pathLst>
                <a:path w="978535" h="510539">
                  <a:moveTo>
                    <a:pt x="0" y="85090"/>
                  </a:moveTo>
                  <a:lnTo>
                    <a:pt x="6687" y="51970"/>
                  </a:lnTo>
                  <a:lnTo>
                    <a:pt x="24923" y="24923"/>
                  </a:lnTo>
                  <a:lnTo>
                    <a:pt x="51970" y="6687"/>
                  </a:lnTo>
                  <a:lnTo>
                    <a:pt x="85089" y="0"/>
                  </a:lnTo>
                  <a:lnTo>
                    <a:pt x="893318" y="0"/>
                  </a:lnTo>
                  <a:lnTo>
                    <a:pt x="926437" y="6687"/>
                  </a:lnTo>
                  <a:lnTo>
                    <a:pt x="953484" y="24923"/>
                  </a:lnTo>
                  <a:lnTo>
                    <a:pt x="971720" y="51970"/>
                  </a:lnTo>
                  <a:lnTo>
                    <a:pt x="978407" y="85090"/>
                  </a:lnTo>
                  <a:lnTo>
                    <a:pt x="978407" y="425450"/>
                  </a:lnTo>
                  <a:lnTo>
                    <a:pt x="971720" y="458569"/>
                  </a:lnTo>
                  <a:lnTo>
                    <a:pt x="953484" y="485616"/>
                  </a:lnTo>
                  <a:lnTo>
                    <a:pt x="926437" y="503852"/>
                  </a:lnTo>
                  <a:lnTo>
                    <a:pt x="893318" y="510540"/>
                  </a:lnTo>
                  <a:lnTo>
                    <a:pt x="85089" y="510540"/>
                  </a:lnTo>
                  <a:lnTo>
                    <a:pt x="51970" y="503852"/>
                  </a:lnTo>
                  <a:lnTo>
                    <a:pt x="24923" y="485616"/>
                  </a:lnTo>
                  <a:lnTo>
                    <a:pt x="6687" y="458569"/>
                  </a:lnTo>
                  <a:lnTo>
                    <a:pt x="0" y="425450"/>
                  </a:lnTo>
                  <a:lnTo>
                    <a:pt x="0" y="85090"/>
                  </a:lnTo>
                  <a:close/>
                </a:path>
              </a:pathLst>
            </a:custGeom>
            <a:ln w="1219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287648" y="2917951"/>
            <a:ext cx="603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1000" spc="-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96255" y="2910839"/>
            <a:ext cx="980440" cy="510540"/>
          </a:xfrm>
          <a:custGeom>
            <a:avLst/>
            <a:gdLst/>
            <a:ahLst/>
            <a:cxnLst/>
            <a:rect l="l" t="t" r="r" b="b"/>
            <a:pathLst>
              <a:path w="980439" h="510539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90" y="0"/>
                </a:lnTo>
                <a:lnTo>
                  <a:pt x="894842" y="0"/>
                </a:lnTo>
                <a:lnTo>
                  <a:pt x="927961" y="6687"/>
                </a:lnTo>
                <a:lnTo>
                  <a:pt x="955008" y="24923"/>
                </a:lnTo>
                <a:lnTo>
                  <a:pt x="973244" y="51970"/>
                </a:lnTo>
                <a:lnTo>
                  <a:pt x="979932" y="85089"/>
                </a:lnTo>
                <a:lnTo>
                  <a:pt x="979932" y="425450"/>
                </a:lnTo>
                <a:lnTo>
                  <a:pt x="973244" y="458569"/>
                </a:lnTo>
                <a:lnTo>
                  <a:pt x="955008" y="485616"/>
                </a:lnTo>
                <a:lnTo>
                  <a:pt x="927961" y="503852"/>
                </a:lnTo>
                <a:lnTo>
                  <a:pt x="894842" y="510539"/>
                </a:lnTo>
                <a:lnTo>
                  <a:pt x="85090" y="510539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50"/>
                </a:lnTo>
                <a:lnTo>
                  <a:pt x="0" y="85089"/>
                </a:lnTo>
                <a:close/>
              </a:path>
            </a:pathLst>
          </a:custGeom>
          <a:ln w="12192">
            <a:solidFill>
              <a:srgbClr val="4D6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253609" y="2920999"/>
            <a:ext cx="603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1000" spc="-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057643" y="2788920"/>
            <a:ext cx="978535" cy="510540"/>
          </a:xfrm>
          <a:custGeom>
            <a:avLst/>
            <a:gdLst/>
            <a:ahLst/>
            <a:cxnLst/>
            <a:rect l="l" t="t" r="r" b="b"/>
            <a:pathLst>
              <a:path w="978534" h="510539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89" y="0"/>
                </a:lnTo>
                <a:lnTo>
                  <a:pt x="893317" y="0"/>
                </a:lnTo>
                <a:lnTo>
                  <a:pt x="926437" y="6687"/>
                </a:lnTo>
                <a:lnTo>
                  <a:pt x="953484" y="24923"/>
                </a:lnTo>
                <a:lnTo>
                  <a:pt x="971720" y="51970"/>
                </a:lnTo>
                <a:lnTo>
                  <a:pt x="978407" y="85089"/>
                </a:lnTo>
                <a:lnTo>
                  <a:pt x="978407" y="425450"/>
                </a:lnTo>
                <a:lnTo>
                  <a:pt x="971720" y="458569"/>
                </a:lnTo>
                <a:lnTo>
                  <a:pt x="953484" y="485616"/>
                </a:lnTo>
                <a:lnTo>
                  <a:pt x="926437" y="503852"/>
                </a:lnTo>
                <a:lnTo>
                  <a:pt x="893317" y="510539"/>
                </a:lnTo>
                <a:lnTo>
                  <a:pt x="85089" y="510539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50"/>
                </a:lnTo>
                <a:lnTo>
                  <a:pt x="0" y="85089"/>
                </a:lnTo>
                <a:close/>
              </a:path>
            </a:pathLst>
          </a:custGeom>
          <a:ln w="12192">
            <a:solidFill>
              <a:srgbClr val="4D6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222997" y="2799333"/>
            <a:ext cx="6038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1000" spc="-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88891" y="3627120"/>
            <a:ext cx="978535" cy="510540"/>
          </a:xfrm>
          <a:custGeom>
            <a:avLst/>
            <a:gdLst/>
            <a:ahLst/>
            <a:cxnLst/>
            <a:rect l="l" t="t" r="r" b="b"/>
            <a:pathLst>
              <a:path w="978535" h="510539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90" y="0"/>
                </a:lnTo>
                <a:lnTo>
                  <a:pt x="893318" y="0"/>
                </a:lnTo>
                <a:lnTo>
                  <a:pt x="926437" y="6687"/>
                </a:lnTo>
                <a:lnTo>
                  <a:pt x="953484" y="24923"/>
                </a:lnTo>
                <a:lnTo>
                  <a:pt x="971720" y="51970"/>
                </a:lnTo>
                <a:lnTo>
                  <a:pt x="978408" y="85089"/>
                </a:lnTo>
                <a:lnTo>
                  <a:pt x="978408" y="425449"/>
                </a:lnTo>
                <a:lnTo>
                  <a:pt x="971720" y="458569"/>
                </a:lnTo>
                <a:lnTo>
                  <a:pt x="953484" y="485616"/>
                </a:lnTo>
                <a:lnTo>
                  <a:pt x="926437" y="503852"/>
                </a:lnTo>
                <a:lnTo>
                  <a:pt x="893318" y="510539"/>
                </a:lnTo>
                <a:lnTo>
                  <a:pt x="85090" y="510539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49"/>
                </a:lnTo>
                <a:lnTo>
                  <a:pt x="0" y="85089"/>
                </a:lnTo>
                <a:close/>
              </a:path>
            </a:pathLst>
          </a:custGeom>
          <a:ln w="12192">
            <a:solidFill>
              <a:srgbClr val="4D6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186809" y="3685108"/>
            <a:ext cx="60452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dirty="0" sz="10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886317" y="1520825"/>
            <a:ext cx="2394585" cy="3205480"/>
            <a:chOff x="8886317" y="1520825"/>
            <a:chExt cx="2394585" cy="3205480"/>
          </a:xfrm>
        </p:grpSpPr>
        <p:sp>
          <p:nvSpPr>
            <p:cNvPr id="61" name="object 61"/>
            <p:cNvSpPr/>
            <p:nvPr/>
          </p:nvSpPr>
          <p:spPr>
            <a:xfrm>
              <a:off x="8900922" y="1535429"/>
              <a:ext cx="2365375" cy="3176270"/>
            </a:xfrm>
            <a:custGeom>
              <a:avLst/>
              <a:gdLst/>
              <a:ahLst/>
              <a:cxnLst/>
              <a:rect l="l" t="t" r="r" b="b"/>
              <a:pathLst>
                <a:path w="2365375" h="3176270">
                  <a:moveTo>
                    <a:pt x="0" y="3176016"/>
                  </a:moveTo>
                  <a:lnTo>
                    <a:pt x="2365248" y="3176016"/>
                  </a:lnTo>
                  <a:lnTo>
                    <a:pt x="2365248" y="0"/>
                  </a:lnTo>
                  <a:lnTo>
                    <a:pt x="0" y="0"/>
                  </a:lnTo>
                  <a:lnTo>
                    <a:pt x="0" y="3176016"/>
                  </a:lnTo>
                  <a:close/>
                </a:path>
              </a:pathLst>
            </a:custGeom>
            <a:ln w="28956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080754" y="1954530"/>
              <a:ext cx="829310" cy="635635"/>
            </a:xfrm>
            <a:custGeom>
              <a:avLst/>
              <a:gdLst/>
              <a:ahLst/>
              <a:cxnLst/>
              <a:rect l="l" t="t" r="r" b="b"/>
              <a:pathLst>
                <a:path w="829309" h="635635">
                  <a:moveTo>
                    <a:pt x="829055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829055" y="635508"/>
                  </a:lnTo>
                  <a:lnTo>
                    <a:pt x="82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080754" y="1954530"/>
              <a:ext cx="829310" cy="635635"/>
            </a:xfrm>
            <a:custGeom>
              <a:avLst/>
              <a:gdLst/>
              <a:ahLst/>
              <a:cxnLst/>
              <a:rect l="l" t="t" r="r" b="b"/>
              <a:pathLst>
                <a:path w="829309" h="635635">
                  <a:moveTo>
                    <a:pt x="0" y="635508"/>
                  </a:moveTo>
                  <a:lnTo>
                    <a:pt x="829055" y="635508"/>
                  </a:lnTo>
                  <a:lnTo>
                    <a:pt x="829055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28956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079992" y="1953768"/>
              <a:ext cx="166370" cy="629920"/>
            </a:xfrm>
            <a:custGeom>
              <a:avLst/>
              <a:gdLst/>
              <a:ahLst/>
              <a:cxnLst/>
              <a:rect l="l" t="t" r="r" b="b"/>
              <a:pathLst>
                <a:path w="166370" h="629919">
                  <a:moveTo>
                    <a:pt x="166116" y="0"/>
                  </a:moveTo>
                  <a:lnTo>
                    <a:pt x="0" y="0"/>
                  </a:lnTo>
                  <a:lnTo>
                    <a:pt x="0" y="629412"/>
                  </a:lnTo>
                  <a:lnTo>
                    <a:pt x="166116" y="629412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9079992" y="1953768"/>
              <a:ext cx="166370" cy="629920"/>
            </a:xfrm>
            <a:custGeom>
              <a:avLst/>
              <a:gdLst/>
              <a:ahLst/>
              <a:cxnLst/>
              <a:rect l="l" t="t" r="r" b="b"/>
              <a:pathLst>
                <a:path w="166370" h="629919">
                  <a:moveTo>
                    <a:pt x="0" y="629412"/>
                  </a:moveTo>
                  <a:lnTo>
                    <a:pt x="166116" y="629412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2775204" y="1883664"/>
            <a:ext cx="5547360" cy="2287905"/>
            <a:chOff x="2775204" y="1883664"/>
            <a:chExt cx="5547360" cy="2287905"/>
          </a:xfrm>
        </p:grpSpPr>
        <p:sp>
          <p:nvSpPr>
            <p:cNvPr id="67" name="object 67"/>
            <p:cNvSpPr/>
            <p:nvPr/>
          </p:nvSpPr>
          <p:spPr>
            <a:xfrm>
              <a:off x="6234683" y="3654552"/>
              <a:ext cx="980440" cy="510540"/>
            </a:xfrm>
            <a:custGeom>
              <a:avLst/>
              <a:gdLst/>
              <a:ahLst/>
              <a:cxnLst/>
              <a:rect l="l" t="t" r="r" b="b"/>
              <a:pathLst>
                <a:path w="980440" h="510539">
                  <a:moveTo>
                    <a:pt x="0" y="85090"/>
                  </a:moveTo>
                  <a:lnTo>
                    <a:pt x="6687" y="51970"/>
                  </a:lnTo>
                  <a:lnTo>
                    <a:pt x="24923" y="24923"/>
                  </a:lnTo>
                  <a:lnTo>
                    <a:pt x="51970" y="6687"/>
                  </a:lnTo>
                  <a:lnTo>
                    <a:pt x="85089" y="0"/>
                  </a:lnTo>
                  <a:lnTo>
                    <a:pt x="894841" y="0"/>
                  </a:lnTo>
                  <a:lnTo>
                    <a:pt x="927961" y="6687"/>
                  </a:lnTo>
                  <a:lnTo>
                    <a:pt x="955008" y="24923"/>
                  </a:lnTo>
                  <a:lnTo>
                    <a:pt x="973244" y="51970"/>
                  </a:lnTo>
                  <a:lnTo>
                    <a:pt x="979932" y="85090"/>
                  </a:lnTo>
                  <a:lnTo>
                    <a:pt x="979932" y="425450"/>
                  </a:lnTo>
                  <a:lnTo>
                    <a:pt x="973244" y="458569"/>
                  </a:lnTo>
                  <a:lnTo>
                    <a:pt x="955008" y="485616"/>
                  </a:lnTo>
                  <a:lnTo>
                    <a:pt x="927961" y="503852"/>
                  </a:lnTo>
                  <a:lnTo>
                    <a:pt x="894841" y="510540"/>
                  </a:lnTo>
                  <a:lnTo>
                    <a:pt x="85089" y="510540"/>
                  </a:lnTo>
                  <a:lnTo>
                    <a:pt x="51970" y="503852"/>
                  </a:lnTo>
                  <a:lnTo>
                    <a:pt x="24923" y="485616"/>
                  </a:lnTo>
                  <a:lnTo>
                    <a:pt x="6687" y="458569"/>
                  </a:lnTo>
                  <a:lnTo>
                    <a:pt x="0" y="425450"/>
                  </a:lnTo>
                  <a:lnTo>
                    <a:pt x="0" y="85090"/>
                  </a:lnTo>
                  <a:close/>
                </a:path>
              </a:pathLst>
            </a:custGeom>
            <a:ln w="1219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775204" y="1889760"/>
              <a:ext cx="365760" cy="219710"/>
            </a:xfrm>
            <a:custGeom>
              <a:avLst/>
              <a:gdLst/>
              <a:ahLst/>
              <a:cxnLst/>
              <a:rect l="l" t="t" r="r" b="b"/>
              <a:pathLst>
                <a:path w="365760" h="219710">
                  <a:moveTo>
                    <a:pt x="109600" y="55244"/>
                  </a:moveTo>
                  <a:lnTo>
                    <a:pt x="106044" y="55244"/>
                  </a:lnTo>
                  <a:lnTo>
                    <a:pt x="78142" y="60231"/>
                  </a:lnTo>
                  <a:lnTo>
                    <a:pt x="55324" y="73802"/>
                  </a:lnTo>
                  <a:lnTo>
                    <a:pt x="39768" y="93874"/>
                  </a:lnTo>
                  <a:lnTo>
                    <a:pt x="33654" y="118363"/>
                  </a:lnTo>
                  <a:lnTo>
                    <a:pt x="20359" y="123271"/>
                  </a:lnTo>
                  <a:lnTo>
                    <a:pt x="9683" y="131524"/>
                  </a:lnTo>
                  <a:lnTo>
                    <a:pt x="2579" y="142277"/>
                  </a:lnTo>
                  <a:lnTo>
                    <a:pt x="0" y="154686"/>
                  </a:lnTo>
                  <a:lnTo>
                    <a:pt x="960" y="163286"/>
                  </a:lnTo>
                  <a:lnTo>
                    <a:pt x="44412" y="202257"/>
                  </a:lnTo>
                  <a:lnTo>
                    <a:pt x="117171" y="217596"/>
                  </a:lnTo>
                  <a:lnTo>
                    <a:pt x="148335" y="219455"/>
                  </a:lnTo>
                  <a:lnTo>
                    <a:pt x="154431" y="219455"/>
                  </a:lnTo>
                  <a:lnTo>
                    <a:pt x="158750" y="215518"/>
                  </a:lnTo>
                  <a:lnTo>
                    <a:pt x="158750" y="209930"/>
                  </a:lnTo>
                  <a:lnTo>
                    <a:pt x="159638" y="205231"/>
                  </a:lnTo>
                  <a:lnTo>
                    <a:pt x="155320" y="200532"/>
                  </a:lnTo>
                  <a:lnTo>
                    <a:pt x="149225" y="200532"/>
                  </a:lnTo>
                  <a:lnTo>
                    <a:pt x="120437" y="198693"/>
                  </a:lnTo>
                  <a:lnTo>
                    <a:pt x="87042" y="194294"/>
                  </a:lnTo>
                  <a:lnTo>
                    <a:pt x="54766" y="185298"/>
                  </a:lnTo>
                  <a:lnTo>
                    <a:pt x="29337" y="169672"/>
                  </a:lnTo>
                  <a:lnTo>
                    <a:pt x="28447" y="169672"/>
                  </a:lnTo>
                  <a:lnTo>
                    <a:pt x="28447" y="168910"/>
                  </a:lnTo>
                  <a:lnTo>
                    <a:pt x="23240" y="165735"/>
                  </a:lnTo>
                  <a:lnTo>
                    <a:pt x="20774" y="160432"/>
                  </a:lnTo>
                  <a:lnTo>
                    <a:pt x="41401" y="136525"/>
                  </a:lnTo>
                  <a:lnTo>
                    <a:pt x="48259" y="136525"/>
                  </a:lnTo>
                  <a:lnTo>
                    <a:pt x="49148" y="135762"/>
                  </a:lnTo>
                  <a:lnTo>
                    <a:pt x="50037" y="135762"/>
                  </a:lnTo>
                  <a:lnTo>
                    <a:pt x="50926" y="135000"/>
                  </a:lnTo>
                  <a:lnTo>
                    <a:pt x="51815" y="135000"/>
                  </a:lnTo>
                  <a:lnTo>
                    <a:pt x="51815" y="134238"/>
                  </a:lnTo>
                  <a:lnTo>
                    <a:pt x="52577" y="133350"/>
                  </a:lnTo>
                  <a:lnTo>
                    <a:pt x="52577" y="132587"/>
                  </a:lnTo>
                  <a:lnTo>
                    <a:pt x="53466" y="132587"/>
                  </a:lnTo>
                  <a:lnTo>
                    <a:pt x="53466" y="131063"/>
                  </a:lnTo>
                  <a:lnTo>
                    <a:pt x="54356" y="131063"/>
                  </a:lnTo>
                  <a:lnTo>
                    <a:pt x="54356" y="127888"/>
                  </a:lnTo>
                  <a:lnTo>
                    <a:pt x="55244" y="127888"/>
                  </a:lnTo>
                  <a:lnTo>
                    <a:pt x="54356" y="127126"/>
                  </a:lnTo>
                  <a:lnTo>
                    <a:pt x="54356" y="120014"/>
                  </a:lnTo>
                  <a:lnTo>
                    <a:pt x="58431" y="102189"/>
                  </a:lnTo>
                  <a:lnTo>
                    <a:pt x="69532" y="87614"/>
                  </a:lnTo>
                  <a:lnTo>
                    <a:pt x="85967" y="77777"/>
                  </a:lnTo>
                  <a:lnTo>
                    <a:pt x="106044" y="74167"/>
                  </a:lnTo>
                  <a:lnTo>
                    <a:pt x="131952" y="74167"/>
                  </a:lnTo>
                  <a:lnTo>
                    <a:pt x="132841" y="73405"/>
                  </a:lnTo>
                  <a:lnTo>
                    <a:pt x="132841" y="72643"/>
                  </a:lnTo>
                  <a:lnTo>
                    <a:pt x="133731" y="72643"/>
                  </a:lnTo>
                  <a:lnTo>
                    <a:pt x="133731" y="70992"/>
                  </a:lnTo>
                  <a:lnTo>
                    <a:pt x="134619" y="70992"/>
                  </a:lnTo>
                  <a:lnTo>
                    <a:pt x="134619" y="69468"/>
                  </a:lnTo>
                  <a:lnTo>
                    <a:pt x="140226" y="56006"/>
                  </a:lnTo>
                  <a:lnTo>
                    <a:pt x="113918" y="56006"/>
                  </a:lnTo>
                  <a:lnTo>
                    <a:pt x="109600" y="55244"/>
                  </a:lnTo>
                  <a:close/>
                </a:path>
                <a:path w="365760" h="219710">
                  <a:moveTo>
                    <a:pt x="259036" y="18923"/>
                  </a:moveTo>
                  <a:lnTo>
                    <a:pt x="202691" y="18923"/>
                  </a:lnTo>
                  <a:lnTo>
                    <a:pt x="229506" y="23778"/>
                  </a:lnTo>
                  <a:lnTo>
                    <a:pt x="251475" y="37004"/>
                  </a:lnTo>
                  <a:lnTo>
                    <a:pt x="266324" y="56588"/>
                  </a:lnTo>
                  <a:lnTo>
                    <a:pt x="271779" y="80517"/>
                  </a:lnTo>
                  <a:lnTo>
                    <a:pt x="271779" y="86105"/>
                  </a:lnTo>
                  <a:lnTo>
                    <a:pt x="272541" y="86867"/>
                  </a:lnTo>
                  <a:lnTo>
                    <a:pt x="272541" y="88391"/>
                  </a:lnTo>
                  <a:lnTo>
                    <a:pt x="273431" y="88391"/>
                  </a:lnTo>
                  <a:lnTo>
                    <a:pt x="273431" y="90042"/>
                  </a:lnTo>
                  <a:lnTo>
                    <a:pt x="274319" y="90042"/>
                  </a:lnTo>
                  <a:lnTo>
                    <a:pt x="274319" y="90804"/>
                  </a:lnTo>
                  <a:lnTo>
                    <a:pt x="275208" y="90804"/>
                  </a:lnTo>
                  <a:lnTo>
                    <a:pt x="275208" y="91566"/>
                  </a:lnTo>
                  <a:lnTo>
                    <a:pt x="276097" y="91566"/>
                  </a:lnTo>
                  <a:lnTo>
                    <a:pt x="276097" y="92328"/>
                  </a:lnTo>
                  <a:lnTo>
                    <a:pt x="277748" y="92328"/>
                  </a:lnTo>
                  <a:lnTo>
                    <a:pt x="277748" y="93090"/>
                  </a:lnTo>
                  <a:lnTo>
                    <a:pt x="288925" y="93090"/>
                  </a:lnTo>
                  <a:lnTo>
                    <a:pt x="310822" y="96688"/>
                  </a:lnTo>
                  <a:lnTo>
                    <a:pt x="328660" y="106441"/>
                  </a:lnTo>
                  <a:lnTo>
                    <a:pt x="340663" y="120790"/>
                  </a:lnTo>
                  <a:lnTo>
                    <a:pt x="345058" y="138175"/>
                  </a:lnTo>
                  <a:lnTo>
                    <a:pt x="343042" y="149744"/>
                  </a:lnTo>
                  <a:lnTo>
                    <a:pt x="297898" y="183903"/>
                  </a:lnTo>
                  <a:lnTo>
                    <a:pt x="252138" y="194571"/>
                  </a:lnTo>
                  <a:lnTo>
                    <a:pt x="218185" y="198881"/>
                  </a:lnTo>
                  <a:lnTo>
                    <a:pt x="213994" y="203707"/>
                  </a:lnTo>
                  <a:lnTo>
                    <a:pt x="214756" y="209168"/>
                  </a:lnTo>
                  <a:lnTo>
                    <a:pt x="215645" y="213867"/>
                  </a:lnTo>
                  <a:lnTo>
                    <a:pt x="219963" y="217042"/>
                  </a:lnTo>
                  <a:lnTo>
                    <a:pt x="226821" y="217042"/>
                  </a:lnTo>
                  <a:lnTo>
                    <a:pt x="256024" y="213352"/>
                  </a:lnTo>
                  <a:lnTo>
                    <a:pt x="281844" y="208184"/>
                  </a:lnTo>
                  <a:lnTo>
                    <a:pt x="304760" y="201541"/>
                  </a:lnTo>
                  <a:lnTo>
                    <a:pt x="325246" y="193420"/>
                  </a:lnTo>
                  <a:lnTo>
                    <a:pt x="326897" y="193420"/>
                  </a:lnTo>
                  <a:lnTo>
                    <a:pt x="343203" y="183342"/>
                  </a:lnTo>
                  <a:lnTo>
                    <a:pt x="355425" y="170227"/>
                  </a:lnTo>
                  <a:lnTo>
                    <a:pt x="363098" y="154898"/>
                  </a:lnTo>
                  <a:lnTo>
                    <a:pt x="365759" y="138175"/>
                  </a:lnTo>
                  <a:lnTo>
                    <a:pt x="360007" y="114169"/>
                  </a:lnTo>
                  <a:lnTo>
                    <a:pt x="344312" y="94424"/>
                  </a:lnTo>
                  <a:lnTo>
                    <a:pt x="321022" y="80775"/>
                  </a:lnTo>
                  <a:lnTo>
                    <a:pt x="292481" y="75056"/>
                  </a:lnTo>
                  <a:lnTo>
                    <a:pt x="283630" y="45648"/>
                  </a:lnTo>
                  <a:lnTo>
                    <a:pt x="264064" y="21812"/>
                  </a:lnTo>
                  <a:lnTo>
                    <a:pt x="259036" y="18923"/>
                  </a:lnTo>
                  <a:close/>
                </a:path>
                <a:path w="365760" h="219710">
                  <a:moveTo>
                    <a:pt x="45719" y="136525"/>
                  </a:moveTo>
                  <a:lnTo>
                    <a:pt x="42290" y="136525"/>
                  </a:lnTo>
                  <a:lnTo>
                    <a:pt x="43179" y="137413"/>
                  </a:lnTo>
                  <a:lnTo>
                    <a:pt x="45719" y="137413"/>
                  </a:lnTo>
                  <a:lnTo>
                    <a:pt x="45719" y="136525"/>
                  </a:lnTo>
                  <a:close/>
                </a:path>
                <a:path w="365760" h="219710">
                  <a:moveTo>
                    <a:pt x="287273" y="93090"/>
                  </a:moveTo>
                  <a:lnTo>
                    <a:pt x="279526" y="93090"/>
                  </a:lnTo>
                  <a:lnTo>
                    <a:pt x="280415" y="93979"/>
                  </a:lnTo>
                  <a:lnTo>
                    <a:pt x="285495" y="93979"/>
                  </a:lnTo>
                  <a:lnTo>
                    <a:pt x="287273" y="93090"/>
                  </a:lnTo>
                  <a:close/>
                </a:path>
                <a:path w="365760" h="219710">
                  <a:moveTo>
                    <a:pt x="125094" y="76580"/>
                  </a:moveTo>
                  <a:lnTo>
                    <a:pt x="124206" y="76580"/>
                  </a:lnTo>
                  <a:lnTo>
                    <a:pt x="124206" y="77342"/>
                  </a:lnTo>
                  <a:lnTo>
                    <a:pt x="125094" y="77342"/>
                  </a:lnTo>
                  <a:lnTo>
                    <a:pt x="125094" y="76580"/>
                  </a:lnTo>
                  <a:close/>
                </a:path>
                <a:path w="365760" h="219710">
                  <a:moveTo>
                    <a:pt x="131952" y="74167"/>
                  </a:moveTo>
                  <a:lnTo>
                    <a:pt x="111251" y="74167"/>
                  </a:lnTo>
                  <a:lnTo>
                    <a:pt x="116458" y="75056"/>
                  </a:lnTo>
                  <a:lnTo>
                    <a:pt x="121665" y="76580"/>
                  </a:lnTo>
                  <a:lnTo>
                    <a:pt x="128523" y="76580"/>
                  </a:lnTo>
                  <a:lnTo>
                    <a:pt x="129412" y="75818"/>
                  </a:lnTo>
                  <a:lnTo>
                    <a:pt x="130301" y="75818"/>
                  </a:lnTo>
                  <a:lnTo>
                    <a:pt x="130301" y="75056"/>
                  </a:lnTo>
                  <a:lnTo>
                    <a:pt x="131063" y="75056"/>
                  </a:lnTo>
                  <a:lnTo>
                    <a:pt x="131952" y="74167"/>
                  </a:lnTo>
                  <a:close/>
                </a:path>
                <a:path w="365760" h="219710">
                  <a:moveTo>
                    <a:pt x="202691" y="0"/>
                  </a:moveTo>
                  <a:lnTo>
                    <a:pt x="174212" y="4196"/>
                  </a:lnTo>
                  <a:lnTo>
                    <a:pt x="149351" y="15859"/>
                  </a:lnTo>
                  <a:lnTo>
                    <a:pt x="129825" y="33593"/>
                  </a:lnTo>
                  <a:lnTo>
                    <a:pt x="117347" y="56006"/>
                  </a:lnTo>
                  <a:lnTo>
                    <a:pt x="140226" y="56006"/>
                  </a:lnTo>
                  <a:lnTo>
                    <a:pt x="143041" y="49248"/>
                  </a:lnTo>
                  <a:lnTo>
                    <a:pt x="158273" y="33242"/>
                  </a:lnTo>
                  <a:lnTo>
                    <a:pt x="178696" y="22713"/>
                  </a:lnTo>
                  <a:lnTo>
                    <a:pt x="202691" y="18923"/>
                  </a:lnTo>
                  <a:lnTo>
                    <a:pt x="259036" y="18923"/>
                  </a:lnTo>
                  <a:lnTo>
                    <a:pt x="236259" y="5834"/>
                  </a:lnTo>
                  <a:lnTo>
                    <a:pt x="20269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4076" y="1982724"/>
              <a:ext cx="144780" cy="1676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701796" y="1888235"/>
              <a:ext cx="1946275" cy="271780"/>
            </a:xfrm>
            <a:custGeom>
              <a:avLst/>
              <a:gdLst/>
              <a:ahLst/>
              <a:cxnLst/>
              <a:rect l="l" t="t" r="r" b="b"/>
              <a:pathLst>
                <a:path w="1946275" h="271780">
                  <a:moveTo>
                    <a:pt x="310896" y="42164"/>
                  </a:moveTo>
                  <a:lnTo>
                    <a:pt x="307848" y="30010"/>
                  </a:lnTo>
                  <a:lnTo>
                    <a:pt x="301307" y="22098"/>
                  </a:lnTo>
                  <a:lnTo>
                    <a:pt x="299567" y="19989"/>
                  </a:lnTo>
                  <a:lnTo>
                    <a:pt x="297053" y="18592"/>
                  </a:lnTo>
                  <a:lnTo>
                    <a:pt x="297053" y="42164"/>
                  </a:lnTo>
                  <a:lnTo>
                    <a:pt x="297053" y="235204"/>
                  </a:lnTo>
                  <a:lnTo>
                    <a:pt x="295122" y="243052"/>
                  </a:lnTo>
                  <a:lnTo>
                    <a:pt x="289890" y="249516"/>
                  </a:lnTo>
                  <a:lnTo>
                    <a:pt x="282092" y="253911"/>
                  </a:lnTo>
                  <a:lnTo>
                    <a:pt x="272542" y="255524"/>
                  </a:lnTo>
                  <a:lnTo>
                    <a:pt x="209550" y="255524"/>
                  </a:lnTo>
                  <a:lnTo>
                    <a:pt x="209550" y="152908"/>
                  </a:lnTo>
                  <a:lnTo>
                    <a:pt x="226060" y="140716"/>
                  </a:lnTo>
                  <a:lnTo>
                    <a:pt x="230505" y="143129"/>
                  </a:lnTo>
                  <a:lnTo>
                    <a:pt x="235712" y="144399"/>
                  </a:lnTo>
                  <a:lnTo>
                    <a:pt x="241300" y="144399"/>
                  </a:lnTo>
                  <a:lnTo>
                    <a:pt x="252514" y="142570"/>
                  </a:lnTo>
                  <a:lnTo>
                    <a:pt x="255866" y="140716"/>
                  </a:lnTo>
                  <a:lnTo>
                    <a:pt x="261581" y="137566"/>
                  </a:lnTo>
                  <a:lnTo>
                    <a:pt x="265112" y="133223"/>
                  </a:lnTo>
                  <a:lnTo>
                    <a:pt x="267652" y="130098"/>
                  </a:lnTo>
                  <a:lnTo>
                    <a:pt x="269875" y="120904"/>
                  </a:lnTo>
                  <a:lnTo>
                    <a:pt x="267652" y="111760"/>
                  </a:lnTo>
                  <a:lnTo>
                    <a:pt x="265201" y="108712"/>
                  </a:lnTo>
                  <a:lnTo>
                    <a:pt x="261581" y="104241"/>
                  </a:lnTo>
                  <a:lnTo>
                    <a:pt x="256032" y="101142"/>
                  </a:lnTo>
                  <a:lnTo>
                    <a:pt x="256032" y="114046"/>
                  </a:lnTo>
                  <a:lnTo>
                    <a:pt x="256032" y="127635"/>
                  </a:lnTo>
                  <a:lnTo>
                    <a:pt x="249555" y="133223"/>
                  </a:lnTo>
                  <a:lnTo>
                    <a:pt x="233045" y="133223"/>
                  </a:lnTo>
                  <a:lnTo>
                    <a:pt x="226568" y="127635"/>
                  </a:lnTo>
                  <a:lnTo>
                    <a:pt x="226568" y="114046"/>
                  </a:lnTo>
                  <a:lnTo>
                    <a:pt x="233045" y="108712"/>
                  </a:lnTo>
                  <a:lnTo>
                    <a:pt x="249555" y="108712"/>
                  </a:lnTo>
                  <a:lnTo>
                    <a:pt x="256032" y="114046"/>
                  </a:lnTo>
                  <a:lnTo>
                    <a:pt x="256032" y="101142"/>
                  </a:lnTo>
                  <a:lnTo>
                    <a:pt x="252514" y="99161"/>
                  </a:lnTo>
                  <a:lnTo>
                    <a:pt x="241300" y="97282"/>
                  </a:lnTo>
                  <a:lnTo>
                    <a:pt x="230238" y="99161"/>
                  </a:lnTo>
                  <a:lnTo>
                    <a:pt x="221145" y="104241"/>
                  </a:lnTo>
                  <a:lnTo>
                    <a:pt x="214985" y="111760"/>
                  </a:lnTo>
                  <a:lnTo>
                    <a:pt x="212725" y="120904"/>
                  </a:lnTo>
                  <a:lnTo>
                    <a:pt x="212725" y="125222"/>
                  </a:lnTo>
                  <a:lnTo>
                    <a:pt x="214249" y="129159"/>
                  </a:lnTo>
                  <a:lnTo>
                    <a:pt x="216535" y="132461"/>
                  </a:lnTo>
                  <a:lnTo>
                    <a:pt x="197993" y="146050"/>
                  </a:lnTo>
                  <a:lnTo>
                    <a:pt x="196596" y="147320"/>
                  </a:lnTo>
                  <a:lnTo>
                    <a:pt x="195707" y="148717"/>
                  </a:lnTo>
                  <a:lnTo>
                    <a:pt x="195707" y="255524"/>
                  </a:lnTo>
                  <a:lnTo>
                    <a:pt x="179197" y="255524"/>
                  </a:lnTo>
                  <a:lnTo>
                    <a:pt x="179197" y="138557"/>
                  </a:lnTo>
                  <a:lnTo>
                    <a:pt x="202438" y="120904"/>
                  </a:lnTo>
                  <a:lnTo>
                    <a:pt x="203962" y="119888"/>
                  </a:lnTo>
                  <a:lnTo>
                    <a:pt x="204851" y="118364"/>
                  </a:lnTo>
                  <a:lnTo>
                    <a:pt x="204851" y="90551"/>
                  </a:lnTo>
                  <a:lnTo>
                    <a:pt x="213436" y="87401"/>
                  </a:lnTo>
                  <a:lnTo>
                    <a:pt x="220319" y="82219"/>
                  </a:lnTo>
                  <a:lnTo>
                    <a:pt x="221907" y="79883"/>
                  </a:lnTo>
                  <a:lnTo>
                    <a:pt x="224904" y="75501"/>
                  </a:lnTo>
                  <a:lnTo>
                    <a:pt x="226568" y="67691"/>
                  </a:lnTo>
                  <a:lnTo>
                    <a:pt x="224294" y="58508"/>
                  </a:lnTo>
                  <a:lnTo>
                    <a:pt x="221703" y="55372"/>
                  </a:lnTo>
                  <a:lnTo>
                    <a:pt x="218135" y="51041"/>
                  </a:lnTo>
                  <a:lnTo>
                    <a:pt x="212725" y="48069"/>
                  </a:lnTo>
                  <a:lnTo>
                    <a:pt x="212725" y="60960"/>
                  </a:lnTo>
                  <a:lnTo>
                    <a:pt x="212725" y="74549"/>
                  </a:lnTo>
                  <a:lnTo>
                    <a:pt x="205994" y="79883"/>
                  </a:lnTo>
                  <a:lnTo>
                    <a:pt x="189738" y="79883"/>
                  </a:lnTo>
                  <a:lnTo>
                    <a:pt x="183007" y="74549"/>
                  </a:lnTo>
                  <a:lnTo>
                    <a:pt x="183007" y="60960"/>
                  </a:lnTo>
                  <a:lnTo>
                    <a:pt x="189738" y="55372"/>
                  </a:lnTo>
                  <a:lnTo>
                    <a:pt x="205994" y="55372"/>
                  </a:lnTo>
                  <a:lnTo>
                    <a:pt x="212725" y="60960"/>
                  </a:lnTo>
                  <a:lnTo>
                    <a:pt x="212725" y="48069"/>
                  </a:lnTo>
                  <a:lnTo>
                    <a:pt x="209042" y="46037"/>
                  </a:lnTo>
                  <a:lnTo>
                    <a:pt x="197993" y="44196"/>
                  </a:lnTo>
                  <a:lnTo>
                    <a:pt x="186829" y="46037"/>
                  </a:lnTo>
                  <a:lnTo>
                    <a:pt x="177749" y="51041"/>
                  </a:lnTo>
                  <a:lnTo>
                    <a:pt x="171640" y="58508"/>
                  </a:lnTo>
                  <a:lnTo>
                    <a:pt x="169418" y="67691"/>
                  </a:lnTo>
                  <a:lnTo>
                    <a:pt x="171030" y="75501"/>
                  </a:lnTo>
                  <a:lnTo>
                    <a:pt x="175539" y="82219"/>
                  </a:lnTo>
                  <a:lnTo>
                    <a:pt x="182372" y="87401"/>
                  </a:lnTo>
                  <a:lnTo>
                    <a:pt x="191008" y="90551"/>
                  </a:lnTo>
                  <a:lnTo>
                    <a:pt x="191008" y="114300"/>
                  </a:lnTo>
                  <a:lnTo>
                    <a:pt x="167386" y="131953"/>
                  </a:lnTo>
                  <a:lnTo>
                    <a:pt x="166243" y="132969"/>
                  </a:lnTo>
                  <a:lnTo>
                    <a:pt x="165354" y="134620"/>
                  </a:lnTo>
                  <a:lnTo>
                    <a:pt x="165354" y="255524"/>
                  </a:lnTo>
                  <a:lnTo>
                    <a:pt x="150241" y="255524"/>
                  </a:lnTo>
                  <a:lnTo>
                    <a:pt x="150241" y="172974"/>
                  </a:lnTo>
                  <a:lnTo>
                    <a:pt x="149352" y="171577"/>
                  </a:lnTo>
                  <a:lnTo>
                    <a:pt x="147955" y="170561"/>
                  </a:lnTo>
                  <a:lnTo>
                    <a:pt x="120777" y="149733"/>
                  </a:lnTo>
                  <a:lnTo>
                    <a:pt x="120777" y="126238"/>
                  </a:lnTo>
                  <a:lnTo>
                    <a:pt x="129400" y="123177"/>
                  </a:lnTo>
                  <a:lnTo>
                    <a:pt x="136232" y="118046"/>
                  </a:lnTo>
                  <a:lnTo>
                    <a:pt x="137807" y="115697"/>
                  </a:lnTo>
                  <a:lnTo>
                    <a:pt x="140741" y="111315"/>
                  </a:lnTo>
                  <a:lnTo>
                    <a:pt x="142367" y="103378"/>
                  </a:lnTo>
                  <a:lnTo>
                    <a:pt x="140131" y="94297"/>
                  </a:lnTo>
                  <a:lnTo>
                    <a:pt x="137591" y="91186"/>
                  </a:lnTo>
                  <a:lnTo>
                    <a:pt x="134023" y="86829"/>
                  </a:lnTo>
                  <a:lnTo>
                    <a:pt x="128778" y="83908"/>
                  </a:lnTo>
                  <a:lnTo>
                    <a:pt x="128778" y="96520"/>
                  </a:lnTo>
                  <a:lnTo>
                    <a:pt x="128778" y="110109"/>
                  </a:lnTo>
                  <a:lnTo>
                    <a:pt x="122047" y="115697"/>
                  </a:lnTo>
                  <a:lnTo>
                    <a:pt x="105791" y="115697"/>
                  </a:lnTo>
                  <a:lnTo>
                    <a:pt x="99060" y="110109"/>
                  </a:lnTo>
                  <a:lnTo>
                    <a:pt x="99060" y="96520"/>
                  </a:lnTo>
                  <a:lnTo>
                    <a:pt x="105791" y="91186"/>
                  </a:lnTo>
                  <a:lnTo>
                    <a:pt x="122047" y="91186"/>
                  </a:lnTo>
                  <a:lnTo>
                    <a:pt x="128778" y="96520"/>
                  </a:lnTo>
                  <a:lnTo>
                    <a:pt x="128778" y="83908"/>
                  </a:lnTo>
                  <a:lnTo>
                    <a:pt x="124942" y="81762"/>
                  </a:lnTo>
                  <a:lnTo>
                    <a:pt x="113792" y="79883"/>
                  </a:lnTo>
                  <a:lnTo>
                    <a:pt x="102730" y="81762"/>
                  </a:lnTo>
                  <a:lnTo>
                    <a:pt x="93637" y="86829"/>
                  </a:lnTo>
                  <a:lnTo>
                    <a:pt x="87477" y="94297"/>
                  </a:lnTo>
                  <a:lnTo>
                    <a:pt x="85217" y="103378"/>
                  </a:lnTo>
                  <a:lnTo>
                    <a:pt x="86868" y="111315"/>
                  </a:lnTo>
                  <a:lnTo>
                    <a:pt x="91452" y="118046"/>
                  </a:lnTo>
                  <a:lnTo>
                    <a:pt x="98336" y="123177"/>
                  </a:lnTo>
                  <a:lnTo>
                    <a:pt x="106934" y="126238"/>
                  </a:lnTo>
                  <a:lnTo>
                    <a:pt x="106934" y="153797"/>
                  </a:lnTo>
                  <a:lnTo>
                    <a:pt x="107823" y="155321"/>
                  </a:lnTo>
                  <a:lnTo>
                    <a:pt x="109347" y="156337"/>
                  </a:lnTo>
                  <a:lnTo>
                    <a:pt x="136398" y="177165"/>
                  </a:lnTo>
                  <a:lnTo>
                    <a:pt x="136398" y="255524"/>
                  </a:lnTo>
                  <a:lnTo>
                    <a:pt x="120777" y="255524"/>
                  </a:lnTo>
                  <a:lnTo>
                    <a:pt x="120777" y="187325"/>
                  </a:lnTo>
                  <a:lnTo>
                    <a:pt x="119888" y="185674"/>
                  </a:lnTo>
                  <a:lnTo>
                    <a:pt x="118491" y="184658"/>
                  </a:lnTo>
                  <a:lnTo>
                    <a:pt x="112369" y="180340"/>
                  </a:lnTo>
                  <a:lnTo>
                    <a:pt x="102641" y="173482"/>
                  </a:lnTo>
                  <a:lnTo>
                    <a:pt x="99949" y="171577"/>
                  </a:lnTo>
                  <a:lnTo>
                    <a:pt x="101727" y="168402"/>
                  </a:lnTo>
                  <a:lnTo>
                    <a:pt x="102870" y="164973"/>
                  </a:lnTo>
                  <a:lnTo>
                    <a:pt x="102870" y="161417"/>
                  </a:lnTo>
                  <a:lnTo>
                    <a:pt x="100596" y="152273"/>
                  </a:lnTo>
                  <a:lnTo>
                    <a:pt x="98107" y="149225"/>
                  </a:lnTo>
                  <a:lnTo>
                    <a:pt x="94437" y="144754"/>
                  </a:lnTo>
                  <a:lnTo>
                    <a:pt x="89027" y="141744"/>
                  </a:lnTo>
                  <a:lnTo>
                    <a:pt x="89027" y="154559"/>
                  </a:lnTo>
                  <a:lnTo>
                    <a:pt x="89027" y="168148"/>
                  </a:lnTo>
                  <a:lnTo>
                    <a:pt x="82550" y="173482"/>
                  </a:lnTo>
                  <a:lnTo>
                    <a:pt x="66040" y="173482"/>
                  </a:lnTo>
                  <a:lnTo>
                    <a:pt x="59182" y="168148"/>
                  </a:lnTo>
                  <a:lnTo>
                    <a:pt x="59182" y="154559"/>
                  </a:lnTo>
                  <a:lnTo>
                    <a:pt x="66040" y="149225"/>
                  </a:lnTo>
                  <a:lnTo>
                    <a:pt x="82550" y="149225"/>
                  </a:lnTo>
                  <a:lnTo>
                    <a:pt x="89027" y="154559"/>
                  </a:lnTo>
                  <a:lnTo>
                    <a:pt x="89027" y="141744"/>
                  </a:lnTo>
                  <a:lnTo>
                    <a:pt x="85344" y="139674"/>
                  </a:lnTo>
                  <a:lnTo>
                    <a:pt x="74295" y="137795"/>
                  </a:lnTo>
                  <a:lnTo>
                    <a:pt x="63068" y="139674"/>
                  </a:lnTo>
                  <a:lnTo>
                    <a:pt x="54000" y="144754"/>
                  </a:lnTo>
                  <a:lnTo>
                    <a:pt x="47929" y="152273"/>
                  </a:lnTo>
                  <a:lnTo>
                    <a:pt x="45720" y="161417"/>
                  </a:lnTo>
                  <a:lnTo>
                    <a:pt x="47929" y="170611"/>
                  </a:lnTo>
                  <a:lnTo>
                    <a:pt x="54000" y="178079"/>
                  </a:lnTo>
                  <a:lnTo>
                    <a:pt x="63068" y="183083"/>
                  </a:lnTo>
                  <a:lnTo>
                    <a:pt x="74295" y="184912"/>
                  </a:lnTo>
                  <a:lnTo>
                    <a:pt x="80391" y="184912"/>
                  </a:lnTo>
                  <a:lnTo>
                    <a:pt x="86360" y="183261"/>
                  </a:lnTo>
                  <a:lnTo>
                    <a:pt x="91059" y="180340"/>
                  </a:lnTo>
                  <a:lnTo>
                    <a:pt x="106934" y="191516"/>
                  </a:lnTo>
                  <a:lnTo>
                    <a:pt x="106934" y="255524"/>
                  </a:lnTo>
                  <a:lnTo>
                    <a:pt x="38354" y="255524"/>
                  </a:lnTo>
                  <a:lnTo>
                    <a:pt x="28740" y="253911"/>
                  </a:lnTo>
                  <a:lnTo>
                    <a:pt x="20866" y="249516"/>
                  </a:lnTo>
                  <a:lnTo>
                    <a:pt x="15544" y="243052"/>
                  </a:lnTo>
                  <a:lnTo>
                    <a:pt x="13589" y="235204"/>
                  </a:lnTo>
                  <a:lnTo>
                    <a:pt x="13589" y="42164"/>
                  </a:lnTo>
                  <a:lnTo>
                    <a:pt x="15544" y="34378"/>
                  </a:lnTo>
                  <a:lnTo>
                    <a:pt x="20866" y="27990"/>
                  </a:lnTo>
                  <a:lnTo>
                    <a:pt x="28740" y="23685"/>
                  </a:lnTo>
                  <a:lnTo>
                    <a:pt x="38354" y="22098"/>
                  </a:lnTo>
                  <a:lnTo>
                    <a:pt x="272542" y="22098"/>
                  </a:lnTo>
                  <a:lnTo>
                    <a:pt x="282092" y="23685"/>
                  </a:lnTo>
                  <a:lnTo>
                    <a:pt x="289890" y="27990"/>
                  </a:lnTo>
                  <a:lnTo>
                    <a:pt x="295122" y="34378"/>
                  </a:lnTo>
                  <a:lnTo>
                    <a:pt x="297053" y="42164"/>
                  </a:lnTo>
                  <a:lnTo>
                    <a:pt x="297053" y="18592"/>
                  </a:lnTo>
                  <a:lnTo>
                    <a:pt x="287362" y="13182"/>
                  </a:lnTo>
                  <a:lnTo>
                    <a:pt x="272542" y="10668"/>
                  </a:lnTo>
                  <a:lnTo>
                    <a:pt x="38354" y="10668"/>
                  </a:lnTo>
                  <a:lnTo>
                    <a:pt x="23406" y="13182"/>
                  </a:lnTo>
                  <a:lnTo>
                    <a:pt x="11214" y="19989"/>
                  </a:lnTo>
                  <a:lnTo>
                    <a:pt x="3009" y="30010"/>
                  </a:lnTo>
                  <a:lnTo>
                    <a:pt x="0" y="42164"/>
                  </a:lnTo>
                  <a:lnTo>
                    <a:pt x="0" y="235204"/>
                  </a:lnTo>
                  <a:lnTo>
                    <a:pt x="3009" y="247472"/>
                  </a:lnTo>
                  <a:lnTo>
                    <a:pt x="11214" y="257479"/>
                  </a:lnTo>
                  <a:lnTo>
                    <a:pt x="23406" y="264236"/>
                  </a:lnTo>
                  <a:lnTo>
                    <a:pt x="38354" y="266700"/>
                  </a:lnTo>
                  <a:lnTo>
                    <a:pt x="272542" y="266700"/>
                  </a:lnTo>
                  <a:lnTo>
                    <a:pt x="287362" y="264236"/>
                  </a:lnTo>
                  <a:lnTo>
                    <a:pt x="299567" y="257479"/>
                  </a:lnTo>
                  <a:lnTo>
                    <a:pt x="301180" y="255524"/>
                  </a:lnTo>
                  <a:lnTo>
                    <a:pt x="307848" y="247472"/>
                  </a:lnTo>
                  <a:lnTo>
                    <a:pt x="310896" y="235204"/>
                  </a:lnTo>
                  <a:lnTo>
                    <a:pt x="310896" y="42164"/>
                  </a:lnTo>
                  <a:close/>
                </a:path>
                <a:path w="1946275" h="271780">
                  <a:moveTo>
                    <a:pt x="1164336" y="65151"/>
                  </a:moveTo>
                  <a:lnTo>
                    <a:pt x="1161923" y="63119"/>
                  </a:lnTo>
                  <a:lnTo>
                    <a:pt x="1152144" y="63119"/>
                  </a:lnTo>
                  <a:lnTo>
                    <a:pt x="1152144" y="73660"/>
                  </a:lnTo>
                  <a:lnTo>
                    <a:pt x="1152144" y="84074"/>
                  </a:lnTo>
                  <a:lnTo>
                    <a:pt x="1123061" y="84074"/>
                  </a:lnTo>
                  <a:lnTo>
                    <a:pt x="1123061" y="105156"/>
                  </a:lnTo>
                  <a:lnTo>
                    <a:pt x="1123061" y="212344"/>
                  </a:lnTo>
                  <a:lnTo>
                    <a:pt x="1098677" y="212344"/>
                  </a:lnTo>
                  <a:lnTo>
                    <a:pt x="1098677" y="105156"/>
                  </a:lnTo>
                  <a:lnTo>
                    <a:pt x="1123061" y="105156"/>
                  </a:lnTo>
                  <a:lnTo>
                    <a:pt x="1123061" y="84074"/>
                  </a:lnTo>
                  <a:lnTo>
                    <a:pt x="1086612" y="84074"/>
                  </a:lnTo>
                  <a:lnTo>
                    <a:pt x="1086612" y="105156"/>
                  </a:lnTo>
                  <a:lnTo>
                    <a:pt x="1086612" y="218694"/>
                  </a:lnTo>
                  <a:lnTo>
                    <a:pt x="1054989" y="218694"/>
                  </a:lnTo>
                  <a:lnTo>
                    <a:pt x="1054989" y="212344"/>
                  </a:lnTo>
                  <a:lnTo>
                    <a:pt x="1054989" y="105156"/>
                  </a:lnTo>
                  <a:lnTo>
                    <a:pt x="1062228" y="105156"/>
                  </a:lnTo>
                  <a:lnTo>
                    <a:pt x="1062228" y="94615"/>
                  </a:lnTo>
                  <a:lnTo>
                    <a:pt x="1079246" y="94615"/>
                  </a:lnTo>
                  <a:lnTo>
                    <a:pt x="1079246" y="105156"/>
                  </a:lnTo>
                  <a:lnTo>
                    <a:pt x="1086612" y="105156"/>
                  </a:lnTo>
                  <a:lnTo>
                    <a:pt x="1086612" y="84074"/>
                  </a:lnTo>
                  <a:lnTo>
                    <a:pt x="1042797" y="84074"/>
                  </a:lnTo>
                  <a:lnTo>
                    <a:pt x="1042797" y="105156"/>
                  </a:lnTo>
                  <a:lnTo>
                    <a:pt x="1042797" y="212344"/>
                  </a:lnTo>
                  <a:lnTo>
                    <a:pt x="1020953" y="212344"/>
                  </a:lnTo>
                  <a:lnTo>
                    <a:pt x="1020953" y="105156"/>
                  </a:lnTo>
                  <a:lnTo>
                    <a:pt x="1042797" y="105156"/>
                  </a:lnTo>
                  <a:lnTo>
                    <a:pt x="1042797" y="84074"/>
                  </a:lnTo>
                  <a:lnTo>
                    <a:pt x="1006348" y="84074"/>
                  </a:lnTo>
                  <a:lnTo>
                    <a:pt x="1006348" y="105156"/>
                  </a:lnTo>
                  <a:lnTo>
                    <a:pt x="1006348" y="218694"/>
                  </a:lnTo>
                  <a:lnTo>
                    <a:pt x="974852" y="218694"/>
                  </a:lnTo>
                  <a:lnTo>
                    <a:pt x="974852" y="212344"/>
                  </a:lnTo>
                  <a:lnTo>
                    <a:pt x="974852" y="105156"/>
                  </a:lnTo>
                  <a:lnTo>
                    <a:pt x="979678" y="105156"/>
                  </a:lnTo>
                  <a:lnTo>
                    <a:pt x="979678" y="94615"/>
                  </a:lnTo>
                  <a:lnTo>
                    <a:pt x="1001522" y="94615"/>
                  </a:lnTo>
                  <a:lnTo>
                    <a:pt x="1001522" y="105156"/>
                  </a:lnTo>
                  <a:lnTo>
                    <a:pt x="1006348" y="105156"/>
                  </a:lnTo>
                  <a:lnTo>
                    <a:pt x="1006348" y="84074"/>
                  </a:lnTo>
                  <a:lnTo>
                    <a:pt x="962660" y="84074"/>
                  </a:lnTo>
                  <a:lnTo>
                    <a:pt x="962660" y="105156"/>
                  </a:lnTo>
                  <a:lnTo>
                    <a:pt x="962660" y="212344"/>
                  </a:lnTo>
                  <a:lnTo>
                    <a:pt x="940816" y="212344"/>
                  </a:lnTo>
                  <a:lnTo>
                    <a:pt x="940816" y="105156"/>
                  </a:lnTo>
                  <a:lnTo>
                    <a:pt x="962660" y="105156"/>
                  </a:lnTo>
                  <a:lnTo>
                    <a:pt x="962660" y="84074"/>
                  </a:lnTo>
                  <a:lnTo>
                    <a:pt x="926211" y="84074"/>
                  </a:lnTo>
                  <a:lnTo>
                    <a:pt x="926211" y="105156"/>
                  </a:lnTo>
                  <a:lnTo>
                    <a:pt x="926211" y="218694"/>
                  </a:lnTo>
                  <a:lnTo>
                    <a:pt x="894588" y="218694"/>
                  </a:lnTo>
                  <a:lnTo>
                    <a:pt x="894588" y="212344"/>
                  </a:lnTo>
                  <a:lnTo>
                    <a:pt x="894588" y="105156"/>
                  </a:lnTo>
                  <a:lnTo>
                    <a:pt x="899541" y="105156"/>
                  </a:lnTo>
                  <a:lnTo>
                    <a:pt x="899541" y="94615"/>
                  </a:lnTo>
                  <a:lnTo>
                    <a:pt x="918972" y="94615"/>
                  </a:lnTo>
                  <a:lnTo>
                    <a:pt x="918972" y="105156"/>
                  </a:lnTo>
                  <a:lnTo>
                    <a:pt x="926211" y="105156"/>
                  </a:lnTo>
                  <a:lnTo>
                    <a:pt x="926211" y="84074"/>
                  </a:lnTo>
                  <a:lnTo>
                    <a:pt x="882523" y="84074"/>
                  </a:lnTo>
                  <a:lnTo>
                    <a:pt x="882523" y="105156"/>
                  </a:lnTo>
                  <a:lnTo>
                    <a:pt x="882523" y="212344"/>
                  </a:lnTo>
                  <a:lnTo>
                    <a:pt x="858139" y="212344"/>
                  </a:lnTo>
                  <a:lnTo>
                    <a:pt x="858139" y="105156"/>
                  </a:lnTo>
                  <a:lnTo>
                    <a:pt x="882523" y="105156"/>
                  </a:lnTo>
                  <a:lnTo>
                    <a:pt x="882523" y="84074"/>
                  </a:lnTo>
                  <a:lnTo>
                    <a:pt x="829056" y="84074"/>
                  </a:lnTo>
                  <a:lnTo>
                    <a:pt x="829056" y="73660"/>
                  </a:lnTo>
                  <a:lnTo>
                    <a:pt x="1152144" y="73660"/>
                  </a:lnTo>
                  <a:lnTo>
                    <a:pt x="1152144" y="63119"/>
                  </a:lnTo>
                  <a:lnTo>
                    <a:pt x="1120648" y="63119"/>
                  </a:lnTo>
                  <a:lnTo>
                    <a:pt x="1120648" y="58928"/>
                  </a:lnTo>
                  <a:lnTo>
                    <a:pt x="1118108" y="56769"/>
                  </a:lnTo>
                  <a:lnTo>
                    <a:pt x="1115695" y="56769"/>
                  </a:lnTo>
                  <a:lnTo>
                    <a:pt x="1087729" y="44196"/>
                  </a:lnTo>
                  <a:lnTo>
                    <a:pt x="1064768" y="33870"/>
                  </a:lnTo>
                  <a:lnTo>
                    <a:pt x="1064768" y="56769"/>
                  </a:lnTo>
                  <a:lnTo>
                    <a:pt x="918972" y="56769"/>
                  </a:lnTo>
                  <a:lnTo>
                    <a:pt x="971727" y="44196"/>
                  </a:lnTo>
                  <a:lnTo>
                    <a:pt x="989330" y="40005"/>
                  </a:lnTo>
                  <a:lnTo>
                    <a:pt x="1064768" y="56769"/>
                  </a:lnTo>
                  <a:lnTo>
                    <a:pt x="1064768" y="33870"/>
                  </a:lnTo>
                  <a:lnTo>
                    <a:pt x="1062228" y="32727"/>
                  </a:lnTo>
                  <a:lnTo>
                    <a:pt x="1062228" y="44196"/>
                  </a:lnTo>
                  <a:lnTo>
                    <a:pt x="1042200" y="40005"/>
                  </a:lnTo>
                  <a:lnTo>
                    <a:pt x="991870" y="29464"/>
                  </a:lnTo>
                  <a:lnTo>
                    <a:pt x="989330" y="29464"/>
                  </a:lnTo>
                  <a:lnTo>
                    <a:pt x="918972" y="44196"/>
                  </a:lnTo>
                  <a:lnTo>
                    <a:pt x="989330" y="12573"/>
                  </a:lnTo>
                  <a:lnTo>
                    <a:pt x="1062228" y="44196"/>
                  </a:lnTo>
                  <a:lnTo>
                    <a:pt x="1062228" y="32727"/>
                  </a:lnTo>
                  <a:lnTo>
                    <a:pt x="1017435" y="12573"/>
                  </a:lnTo>
                  <a:lnTo>
                    <a:pt x="994283" y="2159"/>
                  </a:lnTo>
                  <a:lnTo>
                    <a:pt x="991870" y="0"/>
                  </a:lnTo>
                  <a:lnTo>
                    <a:pt x="989330" y="0"/>
                  </a:lnTo>
                  <a:lnTo>
                    <a:pt x="986917" y="2159"/>
                  </a:lnTo>
                  <a:lnTo>
                    <a:pt x="865505" y="56769"/>
                  </a:lnTo>
                  <a:lnTo>
                    <a:pt x="863092" y="56769"/>
                  </a:lnTo>
                  <a:lnTo>
                    <a:pt x="860552" y="60960"/>
                  </a:lnTo>
                  <a:lnTo>
                    <a:pt x="863092" y="63119"/>
                  </a:lnTo>
                  <a:lnTo>
                    <a:pt x="819277" y="63119"/>
                  </a:lnTo>
                  <a:lnTo>
                    <a:pt x="816864" y="65151"/>
                  </a:lnTo>
                  <a:lnTo>
                    <a:pt x="816864" y="92583"/>
                  </a:lnTo>
                  <a:lnTo>
                    <a:pt x="819277" y="94615"/>
                  </a:lnTo>
                  <a:lnTo>
                    <a:pt x="841121" y="94615"/>
                  </a:lnTo>
                  <a:lnTo>
                    <a:pt x="841121" y="105156"/>
                  </a:lnTo>
                  <a:lnTo>
                    <a:pt x="846074" y="105156"/>
                  </a:lnTo>
                  <a:lnTo>
                    <a:pt x="846074" y="218694"/>
                  </a:lnTo>
                  <a:lnTo>
                    <a:pt x="831469" y="218694"/>
                  </a:lnTo>
                  <a:lnTo>
                    <a:pt x="829056" y="220853"/>
                  </a:lnTo>
                  <a:lnTo>
                    <a:pt x="829056" y="239776"/>
                  </a:lnTo>
                  <a:lnTo>
                    <a:pt x="819277" y="239776"/>
                  </a:lnTo>
                  <a:lnTo>
                    <a:pt x="816864" y="241808"/>
                  </a:lnTo>
                  <a:lnTo>
                    <a:pt x="816864" y="269113"/>
                  </a:lnTo>
                  <a:lnTo>
                    <a:pt x="819277" y="271272"/>
                  </a:lnTo>
                  <a:lnTo>
                    <a:pt x="1161923" y="271272"/>
                  </a:lnTo>
                  <a:lnTo>
                    <a:pt x="1164336" y="269113"/>
                  </a:lnTo>
                  <a:lnTo>
                    <a:pt x="1164336" y="260731"/>
                  </a:lnTo>
                  <a:lnTo>
                    <a:pt x="1164336" y="250190"/>
                  </a:lnTo>
                  <a:lnTo>
                    <a:pt x="1164336" y="241808"/>
                  </a:lnTo>
                  <a:lnTo>
                    <a:pt x="1161923" y="239776"/>
                  </a:lnTo>
                  <a:lnTo>
                    <a:pt x="1152144" y="239776"/>
                  </a:lnTo>
                  <a:lnTo>
                    <a:pt x="1152144" y="250190"/>
                  </a:lnTo>
                  <a:lnTo>
                    <a:pt x="1152144" y="260731"/>
                  </a:lnTo>
                  <a:lnTo>
                    <a:pt x="829056" y="260731"/>
                  </a:lnTo>
                  <a:lnTo>
                    <a:pt x="829056" y="250190"/>
                  </a:lnTo>
                  <a:lnTo>
                    <a:pt x="1152144" y="250190"/>
                  </a:lnTo>
                  <a:lnTo>
                    <a:pt x="1152144" y="239776"/>
                  </a:lnTo>
                  <a:lnTo>
                    <a:pt x="1152144" y="235585"/>
                  </a:lnTo>
                  <a:lnTo>
                    <a:pt x="1152144" y="229235"/>
                  </a:lnTo>
                  <a:lnTo>
                    <a:pt x="1152144" y="220853"/>
                  </a:lnTo>
                  <a:lnTo>
                    <a:pt x="1149731" y="218694"/>
                  </a:lnTo>
                  <a:lnTo>
                    <a:pt x="1140079" y="218694"/>
                  </a:lnTo>
                  <a:lnTo>
                    <a:pt x="1140079" y="229235"/>
                  </a:lnTo>
                  <a:lnTo>
                    <a:pt x="1140079" y="235585"/>
                  </a:lnTo>
                  <a:lnTo>
                    <a:pt x="841121" y="235585"/>
                  </a:lnTo>
                  <a:lnTo>
                    <a:pt x="841121" y="229235"/>
                  </a:lnTo>
                  <a:lnTo>
                    <a:pt x="1140079" y="229235"/>
                  </a:lnTo>
                  <a:lnTo>
                    <a:pt x="1140079" y="218694"/>
                  </a:lnTo>
                  <a:lnTo>
                    <a:pt x="1135126" y="218694"/>
                  </a:lnTo>
                  <a:lnTo>
                    <a:pt x="1135126" y="212344"/>
                  </a:lnTo>
                  <a:lnTo>
                    <a:pt x="1135126" y="105156"/>
                  </a:lnTo>
                  <a:lnTo>
                    <a:pt x="1140079" y="105156"/>
                  </a:lnTo>
                  <a:lnTo>
                    <a:pt x="1140079" y="94615"/>
                  </a:lnTo>
                  <a:lnTo>
                    <a:pt x="1161923" y="94615"/>
                  </a:lnTo>
                  <a:lnTo>
                    <a:pt x="1164336" y="92583"/>
                  </a:lnTo>
                  <a:lnTo>
                    <a:pt x="1164336" y="84074"/>
                  </a:lnTo>
                  <a:lnTo>
                    <a:pt x="1164336" y="73660"/>
                  </a:lnTo>
                  <a:lnTo>
                    <a:pt x="1164336" y="65151"/>
                  </a:lnTo>
                  <a:close/>
                </a:path>
                <a:path w="1946275" h="271780">
                  <a:moveTo>
                    <a:pt x="1946084" y="253111"/>
                  </a:moveTo>
                  <a:lnTo>
                    <a:pt x="1945982" y="90551"/>
                  </a:lnTo>
                  <a:lnTo>
                    <a:pt x="1942960" y="81534"/>
                  </a:lnTo>
                  <a:lnTo>
                    <a:pt x="1941576" y="78994"/>
                  </a:lnTo>
                  <a:lnTo>
                    <a:pt x="1939798" y="76327"/>
                  </a:lnTo>
                  <a:lnTo>
                    <a:pt x="1937766" y="73914"/>
                  </a:lnTo>
                  <a:lnTo>
                    <a:pt x="1935480" y="72009"/>
                  </a:lnTo>
                  <a:lnTo>
                    <a:pt x="1923923" y="62903"/>
                  </a:lnTo>
                  <a:lnTo>
                    <a:pt x="1923923" y="81534"/>
                  </a:lnTo>
                  <a:lnTo>
                    <a:pt x="1865630" y="81534"/>
                  </a:lnTo>
                  <a:lnTo>
                    <a:pt x="1861185" y="77216"/>
                  </a:lnTo>
                  <a:lnTo>
                    <a:pt x="1861185" y="30226"/>
                  </a:lnTo>
                  <a:lnTo>
                    <a:pt x="1923923" y="81534"/>
                  </a:lnTo>
                  <a:lnTo>
                    <a:pt x="1923923" y="62903"/>
                  </a:lnTo>
                  <a:lnTo>
                    <a:pt x="1882470" y="30226"/>
                  </a:lnTo>
                  <a:lnTo>
                    <a:pt x="1871192" y="21336"/>
                  </a:lnTo>
                  <a:lnTo>
                    <a:pt x="1865884" y="17145"/>
                  </a:lnTo>
                  <a:lnTo>
                    <a:pt x="1842770" y="9144"/>
                  </a:lnTo>
                  <a:lnTo>
                    <a:pt x="1733169" y="9144"/>
                  </a:lnTo>
                  <a:lnTo>
                    <a:pt x="1716151" y="225679"/>
                  </a:lnTo>
                  <a:lnTo>
                    <a:pt x="1716278" y="226314"/>
                  </a:lnTo>
                  <a:lnTo>
                    <a:pt x="1716532" y="226695"/>
                  </a:lnTo>
                  <a:lnTo>
                    <a:pt x="1717040" y="226822"/>
                  </a:lnTo>
                  <a:lnTo>
                    <a:pt x="1717294" y="226822"/>
                  </a:lnTo>
                  <a:lnTo>
                    <a:pt x="1717675" y="226695"/>
                  </a:lnTo>
                  <a:lnTo>
                    <a:pt x="1718183" y="226441"/>
                  </a:lnTo>
                  <a:lnTo>
                    <a:pt x="1718919" y="225679"/>
                  </a:lnTo>
                  <a:lnTo>
                    <a:pt x="1719580" y="224917"/>
                  </a:lnTo>
                  <a:lnTo>
                    <a:pt x="1721612" y="223139"/>
                  </a:lnTo>
                  <a:lnTo>
                    <a:pt x="1724533" y="220218"/>
                  </a:lnTo>
                  <a:lnTo>
                    <a:pt x="1725422" y="219202"/>
                  </a:lnTo>
                  <a:lnTo>
                    <a:pt x="1726184" y="218567"/>
                  </a:lnTo>
                  <a:lnTo>
                    <a:pt x="1726819" y="217932"/>
                  </a:lnTo>
                  <a:lnTo>
                    <a:pt x="1727200" y="217678"/>
                  </a:lnTo>
                  <a:lnTo>
                    <a:pt x="1727327" y="217297"/>
                  </a:lnTo>
                  <a:lnTo>
                    <a:pt x="1728724" y="213233"/>
                  </a:lnTo>
                  <a:lnTo>
                    <a:pt x="1728724" y="25654"/>
                  </a:lnTo>
                  <a:lnTo>
                    <a:pt x="1728978" y="24257"/>
                  </a:lnTo>
                  <a:lnTo>
                    <a:pt x="1729613" y="23114"/>
                  </a:lnTo>
                  <a:lnTo>
                    <a:pt x="1730629" y="22225"/>
                  </a:lnTo>
                  <a:lnTo>
                    <a:pt x="1731772" y="21590"/>
                  </a:lnTo>
                  <a:lnTo>
                    <a:pt x="1733169" y="21336"/>
                  </a:lnTo>
                  <a:lnTo>
                    <a:pt x="1842770" y="21336"/>
                  </a:lnTo>
                  <a:lnTo>
                    <a:pt x="1848599" y="78613"/>
                  </a:lnTo>
                  <a:lnTo>
                    <a:pt x="1848739" y="80010"/>
                  </a:lnTo>
                  <a:lnTo>
                    <a:pt x="1865630" y="93726"/>
                  </a:lnTo>
                  <a:lnTo>
                    <a:pt x="1930273" y="93726"/>
                  </a:lnTo>
                  <a:lnTo>
                    <a:pt x="1931670" y="93980"/>
                  </a:lnTo>
                  <a:lnTo>
                    <a:pt x="1932432" y="94488"/>
                  </a:lnTo>
                  <a:lnTo>
                    <a:pt x="1932940" y="95123"/>
                  </a:lnTo>
                  <a:lnTo>
                    <a:pt x="1933321" y="96012"/>
                  </a:lnTo>
                  <a:lnTo>
                    <a:pt x="1933448" y="97282"/>
                  </a:lnTo>
                  <a:lnTo>
                    <a:pt x="1933448" y="251841"/>
                  </a:lnTo>
                  <a:lnTo>
                    <a:pt x="1929003" y="256032"/>
                  </a:lnTo>
                  <a:lnTo>
                    <a:pt x="1766443" y="256032"/>
                  </a:lnTo>
                  <a:lnTo>
                    <a:pt x="1764919" y="256159"/>
                  </a:lnTo>
                  <a:lnTo>
                    <a:pt x="1763522" y="256540"/>
                  </a:lnTo>
                  <a:lnTo>
                    <a:pt x="1762252" y="256921"/>
                  </a:lnTo>
                  <a:lnTo>
                    <a:pt x="1761363" y="257429"/>
                  </a:lnTo>
                  <a:lnTo>
                    <a:pt x="1760728" y="257937"/>
                  </a:lnTo>
                  <a:lnTo>
                    <a:pt x="1760220" y="258191"/>
                  </a:lnTo>
                  <a:lnTo>
                    <a:pt x="1760093" y="258572"/>
                  </a:lnTo>
                  <a:lnTo>
                    <a:pt x="1759712" y="258826"/>
                  </a:lnTo>
                  <a:lnTo>
                    <a:pt x="1759077" y="259334"/>
                  </a:lnTo>
                  <a:lnTo>
                    <a:pt x="1758315" y="260096"/>
                  </a:lnTo>
                  <a:lnTo>
                    <a:pt x="1757426" y="260858"/>
                  </a:lnTo>
                  <a:lnTo>
                    <a:pt x="1752600" y="265684"/>
                  </a:lnTo>
                  <a:lnTo>
                    <a:pt x="1752473" y="266065"/>
                  </a:lnTo>
                  <a:lnTo>
                    <a:pt x="1752092" y="266446"/>
                  </a:lnTo>
                  <a:lnTo>
                    <a:pt x="1752092" y="267589"/>
                  </a:lnTo>
                  <a:lnTo>
                    <a:pt x="1752600" y="267970"/>
                  </a:lnTo>
                  <a:lnTo>
                    <a:pt x="1753362" y="268097"/>
                  </a:lnTo>
                  <a:lnTo>
                    <a:pt x="1754505" y="268224"/>
                  </a:lnTo>
                  <a:lnTo>
                    <a:pt x="1929003" y="268224"/>
                  </a:lnTo>
                  <a:lnTo>
                    <a:pt x="1946021" y="254508"/>
                  </a:lnTo>
                  <a:lnTo>
                    <a:pt x="1946084" y="25311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27" y="2014728"/>
              <a:ext cx="155448" cy="15087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248400" y="1883663"/>
              <a:ext cx="1219200" cy="283845"/>
            </a:xfrm>
            <a:custGeom>
              <a:avLst/>
              <a:gdLst/>
              <a:ahLst/>
              <a:cxnLst/>
              <a:rect l="l" t="t" r="r" b="b"/>
              <a:pathLst>
                <a:path w="1219200" h="283844">
                  <a:moveTo>
                    <a:pt x="77724" y="126111"/>
                  </a:moveTo>
                  <a:lnTo>
                    <a:pt x="77470" y="124714"/>
                  </a:lnTo>
                  <a:lnTo>
                    <a:pt x="76962" y="123698"/>
                  </a:lnTo>
                  <a:lnTo>
                    <a:pt x="76073" y="122809"/>
                  </a:lnTo>
                  <a:lnTo>
                    <a:pt x="73660" y="121920"/>
                  </a:lnTo>
                  <a:lnTo>
                    <a:pt x="54356" y="121920"/>
                  </a:lnTo>
                  <a:lnTo>
                    <a:pt x="51943" y="122809"/>
                  </a:lnTo>
                  <a:lnTo>
                    <a:pt x="50546" y="124714"/>
                  </a:lnTo>
                  <a:lnTo>
                    <a:pt x="50292" y="126111"/>
                  </a:lnTo>
                  <a:lnTo>
                    <a:pt x="50292" y="245745"/>
                  </a:lnTo>
                  <a:lnTo>
                    <a:pt x="50546" y="247142"/>
                  </a:lnTo>
                  <a:lnTo>
                    <a:pt x="51943" y="249174"/>
                  </a:lnTo>
                  <a:lnTo>
                    <a:pt x="53086" y="249682"/>
                  </a:lnTo>
                  <a:lnTo>
                    <a:pt x="54356" y="249936"/>
                  </a:lnTo>
                  <a:lnTo>
                    <a:pt x="73660" y="249936"/>
                  </a:lnTo>
                  <a:lnTo>
                    <a:pt x="77724" y="245745"/>
                  </a:lnTo>
                  <a:lnTo>
                    <a:pt x="77724" y="126111"/>
                  </a:lnTo>
                  <a:close/>
                </a:path>
                <a:path w="1219200" h="283844">
                  <a:moveTo>
                    <a:pt x="123444" y="152019"/>
                  </a:moveTo>
                  <a:lnTo>
                    <a:pt x="119380" y="147828"/>
                  </a:lnTo>
                  <a:lnTo>
                    <a:pt x="100076" y="147828"/>
                  </a:lnTo>
                  <a:lnTo>
                    <a:pt x="96012" y="152019"/>
                  </a:lnTo>
                  <a:lnTo>
                    <a:pt x="96012" y="245745"/>
                  </a:lnTo>
                  <a:lnTo>
                    <a:pt x="100076" y="249936"/>
                  </a:lnTo>
                  <a:lnTo>
                    <a:pt x="119380" y="249936"/>
                  </a:lnTo>
                  <a:lnTo>
                    <a:pt x="123444" y="245745"/>
                  </a:lnTo>
                  <a:lnTo>
                    <a:pt x="123444" y="152019"/>
                  </a:lnTo>
                  <a:close/>
                </a:path>
                <a:path w="1219200" h="283844">
                  <a:moveTo>
                    <a:pt x="169164" y="171831"/>
                  </a:moveTo>
                  <a:lnTo>
                    <a:pt x="164973" y="167640"/>
                  </a:lnTo>
                  <a:lnTo>
                    <a:pt x="145796" y="167640"/>
                  </a:lnTo>
                  <a:lnTo>
                    <a:pt x="141732" y="171831"/>
                  </a:lnTo>
                  <a:lnTo>
                    <a:pt x="141732" y="245745"/>
                  </a:lnTo>
                  <a:lnTo>
                    <a:pt x="145796" y="249936"/>
                  </a:lnTo>
                  <a:lnTo>
                    <a:pt x="164973" y="249936"/>
                  </a:lnTo>
                  <a:lnTo>
                    <a:pt x="169164" y="245745"/>
                  </a:lnTo>
                  <a:lnTo>
                    <a:pt x="169164" y="171831"/>
                  </a:lnTo>
                  <a:close/>
                </a:path>
                <a:path w="1219200" h="283844">
                  <a:moveTo>
                    <a:pt x="214884" y="197739"/>
                  </a:moveTo>
                  <a:lnTo>
                    <a:pt x="210820" y="193548"/>
                  </a:lnTo>
                  <a:lnTo>
                    <a:pt x="191516" y="193548"/>
                  </a:lnTo>
                  <a:lnTo>
                    <a:pt x="187452" y="197739"/>
                  </a:lnTo>
                  <a:lnTo>
                    <a:pt x="187452" y="245745"/>
                  </a:lnTo>
                  <a:lnTo>
                    <a:pt x="191516" y="249936"/>
                  </a:lnTo>
                  <a:lnTo>
                    <a:pt x="210820" y="249936"/>
                  </a:lnTo>
                  <a:lnTo>
                    <a:pt x="214884" y="245745"/>
                  </a:lnTo>
                  <a:lnTo>
                    <a:pt x="214884" y="197739"/>
                  </a:lnTo>
                  <a:close/>
                </a:path>
                <a:path w="1219200" h="283844">
                  <a:moveTo>
                    <a:pt x="260604" y="219075"/>
                  </a:moveTo>
                  <a:lnTo>
                    <a:pt x="256540" y="214884"/>
                  </a:lnTo>
                  <a:lnTo>
                    <a:pt x="237236" y="214884"/>
                  </a:lnTo>
                  <a:lnTo>
                    <a:pt x="233172" y="219075"/>
                  </a:lnTo>
                  <a:lnTo>
                    <a:pt x="233172" y="245745"/>
                  </a:lnTo>
                  <a:lnTo>
                    <a:pt x="237236" y="249936"/>
                  </a:lnTo>
                  <a:lnTo>
                    <a:pt x="256540" y="249936"/>
                  </a:lnTo>
                  <a:lnTo>
                    <a:pt x="260604" y="245745"/>
                  </a:lnTo>
                  <a:lnTo>
                    <a:pt x="260604" y="219075"/>
                  </a:lnTo>
                  <a:close/>
                </a:path>
                <a:path w="1219200" h="283844">
                  <a:moveTo>
                    <a:pt x="310896" y="28575"/>
                  </a:moveTo>
                  <a:lnTo>
                    <a:pt x="295897" y="9601"/>
                  </a:lnTo>
                  <a:lnTo>
                    <a:pt x="295897" y="66040"/>
                  </a:lnTo>
                  <a:lnTo>
                    <a:pt x="295897" y="262890"/>
                  </a:lnTo>
                  <a:lnTo>
                    <a:pt x="295275" y="264160"/>
                  </a:lnTo>
                  <a:lnTo>
                    <a:pt x="294246" y="265176"/>
                  </a:lnTo>
                  <a:lnTo>
                    <a:pt x="292989" y="265811"/>
                  </a:lnTo>
                  <a:lnTo>
                    <a:pt x="291592" y="266065"/>
                  </a:lnTo>
                  <a:lnTo>
                    <a:pt x="19304" y="266065"/>
                  </a:lnTo>
                  <a:lnTo>
                    <a:pt x="17780" y="265811"/>
                  </a:lnTo>
                  <a:lnTo>
                    <a:pt x="16637" y="265176"/>
                  </a:lnTo>
                  <a:lnTo>
                    <a:pt x="15621" y="264160"/>
                  </a:lnTo>
                  <a:lnTo>
                    <a:pt x="14986" y="262890"/>
                  </a:lnTo>
                  <a:lnTo>
                    <a:pt x="14986" y="66040"/>
                  </a:lnTo>
                  <a:lnTo>
                    <a:pt x="15621" y="64770"/>
                  </a:lnTo>
                  <a:lnTo>
                    <a:pt x="16637" y="63754"/>
                  </a:lnTo>
                  <a:lnTo>
                    <a:pt x="17780" y="62992"/>
                  </a:lnTo>
                  <a:lnTo>
                    <a:pt x="19304" y="62865"/>
                  </a:lnTo>
                  <a:lnTo>
                    <a:pt x="291592" y="62865"/>
                  </a:lnTo>
                  <a:lnTo>
                    <a:pt x="292989" y="62992"/>
                  </a:lnTo>
                  <a:lnTo>
                    <a:pt x="294246" y="63754"/>
                  </a:lnTo>
                  <a:lnTo>
                    <a:pt x="295275" y="64770"/>
                  </a:lnTo>
                  <a:lnTo>
                    <a:pt x="295897" y="66040"/>
                  </a:lnTo>
                  <a:lnTo>
                    <a:pt x="295897" y="9601"/>
                  </a:lnTo>
                  <a:lnTo>
                    <a:pt x="295656" y="9525"/>
                  </a:lnTo>
                  <a:lnTo>
                    <a:pt x="292481" y="9144"/>
                  </a:lnTo>
                  <a:lnTo>
                    <a:pt x="161290" y="9144"/>
                  </a:lnTo>
                  <a:lnTo>
                    <a:pt x="161290" y="32258"/>
                  </a:lnTo>
                  <a:lnTo>
                    <a:pt x="161290" y="43434"/>
                  </a:lnTo>
                  <a:lnTo>
                    <a:pt x="160655" y="44577"/>
                  </a:lnTo>
                  <a:lnTo>
                    <a:pt x="159766" y="45593"/>
                  </a:lnTo>
                  <a:lnTo>
                    <a:pt x="158623" y="46228"/>
                  </a:lnTo>
                  <a:lnTo>
                    <a:pt x="157353" y="46482"/>
                  </a:lnTo>
                  <a:lnTo>
                    <a:pt x="132080" y="46482"/>
                  </a:lnTo>
                  <a:lnTo>
                    <a:pt x="127762" y="42037"/>
                  </a:lnTo>
                  <a:lnTo>
                    <a:pt x="127762" y="33655"/>
                  </a:lnTo>
                  <a:lnTo>
                    <a:pt x="132080" y="29210"/>
                  </a:lnTo>
                  <a:lnTo>
                    <a:pt x="157353" y="29210"/>
                  </a:lnTo>
                  <a:lnTo>
                    <a:pt x="158623" y="29337"/>
                  </a:lnTo>
                  <a:lnTo>
                    <a:pt x="159766" y="30099"/>
                  </a:lnTo>
                  <a:lnTo>
                    <a:pt x="160655" y="31115"/>
                  </a:lnTo>
                  <a:lnTo>
                    <a:pt x="161290" y="32258"/>
                  </a:lnTo>
                  <a:lnTo>
                    <a:pt x="161290" y="9144"/>
                  </a:lnTo>
                  <a:lnTo>
                    <a:pt x="109474" y="9144"/>
                  </a:lnTo>
                  <a:lnTo>
                    <a:pt x="109474" y="32258"/>
                  </a:lnTo>
                  <a:lnTo>
                    <a:pt x="109474" y="43434"/>
                  </a:lnTo>
                  <a:lnTo>
                    <a:pt x="108712" y="44577"/>
                  </a:lnTo>
                  <a:lnTo>
                    <a:pt x="107950" y="45593"/>
                  </a:lnTo>
                  <a:lnTo>
                    <a:pt x="106680" y="46228"/>
                  </a:lnTo>
                  <a:lnTo>
                    <a:pt x="105410" y="46482"/>
                  </a:lnTo>
                  <a:lnTo>
                    <a:pt x="80137" y="46482"/>
                  </a:lnTo>
                  <a:lnTo>
                    <a:pt x="75946" y="42037"/>
                  </a:lnTo>
                  <a:lnTo>
                    <a:pt x="75946" y="33655"/>
                  </a:lnTo>
                  <a:lnTo>
                    <a:pt x="80137" y="29210"/>
                  </a:lnTo>
                  <a:lnTo>
                    <a:pt x="105410" y="29210"/>
                  </a:lnTo>
                  <a:lnTo>
                    <a:pt x="106680" y="29337"/>
                  </a:lnTo>
                  <a:lnTo>
                    <a:pt x="107950" y="30099"/>
                  </a:lnTo>
                  <a:lnTo>
                    <a:pt x="108712" y="31115"/>
                  </a:lnTo>
                  <a:lnTo>
                    <a:pt x="109474" y="32258"/>
                  </a:lnTo>
                  <a:lnTo>
                    <a:pt x="109474" y="9144"/>
                  </a:lnTo>
                  <a:lnTo>
                    <a:pt x="59055" y="9144"/>
                  </a:lnTo>
                  <a:lnTo>
                    <a:pt x="59055" y="33655"/>
                  </a:lnTo>
                  <a:lnTo>
                    <a:pt x="59055" y="42037"/>
                  </a:lnTo>
                  <a:lnTo>
                    <a:pt x="54864" y="46482"/>
                  </a:lnTo>
                  <a:lnTo>
                    <a:pt x="29591" y="46482"/>
                  </a:lnTo>
                  <a:lnTo>
                    <a:pt x="28194" y="46228"/>
                  </a:lnTo>
                  <a:lnTo>
                    <a:pt x="27051" y="45593"/>
                  </a:lnTo>
                  <a:lnTo>
                    <a:pt x="26162" y="44577"/>
                  </a:lnTo>
                  <a:lnTo>
                    <a:pt x="25527" y="43434"/>
                  </a:lnTo>
                  <a:lnTo>
                    <a:pt x="25527" y="32258"/>
                  </a:lnTo>
                  <a:lnTo>
                    <a:pt x="26162" y="31115"/>
                  </a:lnTo>
                  <a:lnTo>
                    <a:pt x="27051" y="30099"/>
                  </a:lnTo>
                  <a:lnTo>
                    <a:pt x="28194" y="29337"/>
                  </a:lnTo>
                  <a:lnTo>
                    <a:pt x="29591" y="29210"/>
                  </a:lnTo>
                  <a:lnTo>
                    <a:pt x="54864" y="29210"/>
                  </a:lnTo>
                  <a:lnTo>
                    <a:pt x="59055" y="33655"/>
                  </a:lnTo>
                  <a:lnTo>
                    <a:pt x="59055" y="9144"/>
                  </a:lnTo>
                  <a:lnTo>
                    <a:pt x="18415" y="9144"/>
                  </a:lnTo>
                  <a:lnTo>
                    <a:pt x="15240" y="9525"/>
                  </a:lnTo>
                  <a:lnTo>
                    <a:pt x="0" y="28575"/>
                  </a:lnTo>
                  <a:lnTo>
                    <a:pt x="12" y="264160"/>
                  </a:lnTo>
                  <a:lnTo>
                    <a:pt x="18415" y="283464"/>
                  </a:lnTo>
                  <a:lnTo>
                    <a:pt x="292481" y="283464"/>
                  </a:lnTo>
                  <a:lnTo>
                    <a:pt x="310730" y="266065"/>
                  </a:lnTo>
                  <a:lnTo>
                    <a:pt x="310794" y="265176"/>
                  </a:lnTo>
                  <a:lnTo>
                    <a:pt x="310896" y="62865"/>
                  </a:lnTo>
                  <a:lnTo>
                    <a:pt x="310896" y="46482"/>
                  </a:lnTo>
                  <a:lnTo>
                    <a:pt x="310896" y="29210"/>
                  </a:lnTo>
                  <a:lnTo>
                    <a:pt x="310896" y="28575"/>
                  </a:lnTo>
                  <a:close/>
                </a:path>
                <a:path w="1219200" h="283844">
                  <a:moveTo>
                    <a:pt x="1219200" y="27051"/>
                  </a:moveTo>
                  <a:lnTo>
                    <a:pt x="1217422" y="24765"/>
                  </a:lnTo>
                  <a:lnTo>
                    <a:pt x="1214882" y="24257"/>
                  </a:lnTo>
                  <a:lnTo>
                    <a:pt x="1208151" y="22809"/>
                  </a:lnTo>
                  <a:lnTo>
                    <a:pt x="1208151" y="34036"/>
                  </a:lnTo>
                  <a:lnTo>
                    <a:pt x="1208151" y="172212"/>
                  </a:lnTo>
                  <a:lnTo>
                    <a:pt x="1202156" y="208864"/>
                  </a:lnTo>
                  <a:lnTo>
                    <a:pt x="1157516" y="248107"/>
                  </a:lnTo>
                  <a:lnTo>
                    <a:pt x="1121029" y="261239"/>
                  </a:lnTo>
                  <a:lnTo>
                    <a:pt x="1108583" y="265430"/>
                  </a:lnTo>
                  <a:lnTo>
                    <a:pt x="1101979" y="267716"/>
                  </a:lnTo>
                  <a:lnTo>
                    <a:pt x="1095375" y="265430"/>
                  </a:lnTo>
                  <a:lnTo>
                    <a:pt x="1088898" y="263398"/>
                  </a:lnTo>
                  <a:lnTo>
                    <a:pt x="1046302" y="248107"/>
                  </a:lnTo>
                  <a:lnTo>
                    <a:pt x="1018870" y="232397"/>
                  </a:lnTo>
                  <a:lnTo>
                    <a:pt x="1001649" y="208864"/>
                  </a:lnTo>
                  <a:lnTo>
                    <a:pt x="995680" y="172212"/>
                  </a:lnTo>
                  <a:lnTo>
                    <a:pt x="995680" y="34036"/>
                  </a:lnTo>
                  <a:lnTo>
                    <a:pt x="1101979" y="11049"/>
                  </a:lnTo>
                  <a:lnTo>
                    <a:pt x="1208151" y="34036"/>
                  </a:lnTo>
                  <a:lnTo>
                    <a:pt x="1208151" y="22809"/>
                  </a:lnTo>
                  <a:lnTo>
                    <a:pt x="1153769" y="11049"/>
                  </a:lnTo>
                  <a:lnTo>
                    <a:pt x="1103249" y="127"/>
                  </a:lnTo>
                  <a:lnTo>
                    <a:pt x="1102233" y="0"/>
                  </a:lnTo>
                  <a:lnTo>
                    <a:pt x="1101344" y="0"/>
                  </a:lnTo>
                  <a:lnTo>
                    <a:pt x="988949" y="24257"/>
                  </a:lnTo>
                  <a:lnTo>
                    <a:pt x="986282" y="24765"/>
                  </a:lnTo>
                  <a:lnTo>
                    <a:pt x="984504" y="27051"/>
                  </a:lnTo>
                  <a:lnTo>
                    <a:pt x="984504" y="172212"/>
                  </a:lnTo>
                  <a:lnTo>
                    <a:pt x="991590" y="213779"/>
                  </a:lnTo>
                  <a:lnTo>
                    <a:pt x="1041349" y="257835"/>
                  </a:lnTo>
                  <a:lnTo>
                    <a:pt x="1079373" y="271526"/>
                  </a:lnTo>
                  <a:lnTo>
                    <a:pt x="1092835" y="276098"/>
                  </a:lnTo>
                  <a:lnTo>
                    <a:pt x="1099947" y="278765"/>
                  </a:lnTo>
                  <a:lnTo>
                    <a:pt x="1100709" y="278892"/>
                  </a:lnTo>
                  <a:lnTo>
                    <a:pt x="1103249" y="278892"/>
                  </a:lnTo>
                  <a:lnTo>
                    <a:pt x="1103757" y="278765"/>
                  </a:lnTo>
                  <a:lnTo>
                    <a:pt x="1110869" y="276098"/>
                  </a:lnTo>
                  <a:lnTo>
                    <a:pt x="1124585" y="271526"/>
                  </a:lnTo>
                  <a:lnTo>
                    <a:pt x="1135138" y="267716"/>
                  </a:lnTo>
                  <a:lnTo>
                    <a:pt x="1162558" y="257835"/>
                  </a:lnTo>
                  <a:lnTo>
                    <a:pt x="1192504" y="240449"/>
                  </a:lnTo>
                  <a:lnTo>
                    <a:pt x="1212138" y="213779"/>
                  </a:lnTo>
                  <a:lnTo>
                    <a:pt x="1219200" y="172212"/>
                  </a:lnTo>
                  <a:lnTo>
                    <a:pt x="1219200" y="2705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9480" y="1918716"/>
              <a:ext cx="163068" cy="2087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0060" y="1894332"/>
              <a:ext cx="222504" cy="26822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390900" y="3258312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0" y="0"/>
                  </a:moveTo>
                  <a:lnTo>
                    <a:pt x="143255" y="0"/>
                  </a:lnTo>
                </a:path>
                <a:path w="463550" h="0">
                  <a:moveTo>
                    <a:pt x="320039" y="0"/>
                  </a:moveTo>
                  <a:lnTo>
                    <a:pt x="463296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214116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3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3" y="179832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14116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3" y="179832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1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9078633" y="2154453"/>
            <a:ext cx="162560" cy="230504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900" spc="-5">
                <a:solidFill>
                  <a:srgbClr val="252525"/>
                </a:solidFill>
                <a:latin typeface="Trebuchet MS"/>
                <a:cs typeface="Trebuchet MS"/>
              </a:rPr>
              <a:t>O</a:t>
            </a:r>
            <a:r>
              <a:rPr dirty="0" sz="900" spc="-5">
                <a:solidFill>
                  <a:srgbClr val="252525"/>
                </a:solidFill>
                <a:latin typeface="Trebuchet MS"/>
                <a:cs typeface="Trebuchet MS"/>
              </a:rPr>
              <a:t>p</a:t>
            </a:r>
            <a:r>
              <a:rPr dirty="0" sz="900">
                <a:solidFill>
                  <a:srgbClr val="252525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252204" y="2349500"/>
            <a:ext cx="643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165">
              <a:lnSpc>
                <a:spcPct val="100000"/>
              </a:lnSpc>
              <a:spcBef>
                <a:spcPts val="100"/>
              </a:spcBef>
            </a:pPr>
            <a:r>
              <a:rPr dirty="0" sz="900" spc="35" b="1">
                <a:solidFill>
                  <a:srgbClr val="FFFFFF"/>
                </a:solidFill>
                <a:latin typeface="Trebuchet MS"/>
                <a:cs typeface="Trebuchet MS"/>
              </a:rPr>
              <a:t>DBA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928354" y="3566921"/>
            <a:ext cx="2353945" cy="4445"/>
          </a:xfrm>
          <a:custGeom>
            <a:avLst/>
            <a:gdLst/>
            <a:ahLst/>
            <a:cxnLst/>
            <a:rect l="l" t="t" r="r" b="b"/>
            <a:pathLst>
              <a:path w="2353945" h="4445">
                <a:moveTo>
                  <a:pt x="0" y="3937"/>
                </a:moveTo>
                <a:lnTo>
                  <a:pt x="2353564" y="0"/>
                </a:lnTo>
              </a:path>
            </a:pathLst>
          </a:custGeom>
          <a:ln w="19811">
            <a:solidFill>
              <a:srgbClr val="CD66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9123426" y="3609847"/>
            <a:ext cx="188341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Hybrid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Lake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Consumption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835655" y="4319142"/>
            <a:ext cx="911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5095" marR="5080" indent="-11303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9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900" spc="-15" b="1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16653" y="4428870"/>
            <a:ext cx="15938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-4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mpu</a:t>
            </a: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110" b="1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900" spc="3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9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3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19215" y="4429759"/>
            <a:ext cx="5137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Elasticity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481061" y="4429759"/>
            <a:ext cx="9207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9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9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214116" y="3166872"/>
            <a:ext cx="177165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14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527805" y="3160522"/>
            <a:ext cx="189865" cy="193040"/>
            <a:chOff x="3527805" y="3160522"/>
            <a:chExt cx="189865" cy="193040"/>
          </a:xfrm>
        </p:grpSpPr>
        <p:sp>
          <p:nvSpPr>
            <p:cNvPr id="88" name="object 88"/>
            <p:cNvSpPr/>
            <p:nvPr/>
          </p:nvSpPr>
          <p:spPr>
            <a:xfrm>
              <a:off x="3534155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4" y="17983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534155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4" y="179832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/>
          <p:cNvSpPr txBox="1"/>
          <p:nvPr/>
        </p:nvSpPr>
        <p:spPr>
          <a:xfrm>
            <a:off x="3534155" y="3166872"/>
            <a:ext cx="177165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14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847846" y="3160522"/>
            <a:ext cx="189865" cy="193040"/>
            <a:chOff x="3847846" y="3160522"/>
            <a:chExt cx="189865" cy="193040"/>
          </a:xfrm>
        </p:grpSpPr>
        <p:sp>
          <p:nvSpPr>
            <p:cNvPr id="92" name="object 92"/>
            <p:cNvSpPr/>
            <p:nvPr/>
          </p:nvSpPr>
          <p:spPr>
            <a:xfrm>
              <a:off x="3854196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4" y="17983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854196" y="3166872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4" y="179832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/>
          <p:cNvSpPr txBox="1"/>
          <p:nvPr/>
        </p:nvSpPr>
        <p:spPr>
          <a:xfrm>
            <a:off x="3854196" y="3166872"/>
            <a:ext cx="177165" cy="18034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14"/>
              </a:spcBef>
            </a:pPr>
            <a:r>
              <a:rPr dirty="0" sz="9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119117" y="3917950"/>
            <a:ext cx="651510" cy="193040"/>
            <a:chOff x="4119117" y="3917950"/>
            <a:chExt cx="651510" cy="193040"/>
          </a:xfrm>
        </p:grpSpPr>
        <p:sp>
          <p:nvSpPr>
            <p:cNvPr id="96" name="object 96"/>
            <p:cNvSpPr/>
            <p:nvPr/>
          </p:nvSpPr>
          <p:spPr>
            <a:xfrm>
              <a:off x="4302251" y="4015739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0" y="0"/>
                  </a:moveTo>
                  <a:lnTo>
                    <a:pt x="143256" y="0"/>
                  </a:lnTo>
                </a:path>
                <a:path w="463550" h="0">
                  <a:moveTo>
                    <a:pt x="320040" y="0"/>
                  </a:moveTo>
                  <a:lnTo>
                    <a:pt x="463296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125467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176784" y="179831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125467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1"/>
                  </a:moveTo>
                  <a:lnTo>
                    <a:pt x="176784" y="179831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4125467" y="3924300"/>
            <a:ext cx="177165" cy="180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10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439158" y="3917950"/>
            <a:ext cx="189865" cy="193040"/>
            <a:chOff x="4439158" y="3917950"/>
            <a:chExt cx="189865" cy="193040"/>
          </a:xfrm>
        </p:grpSpPr>
        <p:sp>
          <p:nvSpPr>
            <p:cNvPr id="101" name="object 101"/>
            <p:cNvSpPr/>
            <p:nvPr/>
          </p:nvSpPr>
          <p:spPr>
            <a:xfrm>
              <a:off x="4445508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176784" y="179831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445508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1"/>
                  </a:moveTo>
                  <a:lnTo>
                    <a:pt x="176784" y="179831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4445508" y="3924300"/>
            <a:ext cx="177165" cy="180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10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759197" y="3917950"/>
            <a:ext cx="189865" cy="193040"/>
            <a:chOff x="4759197" y="3917950"/>
            <a:chExt cx="189865" cy="193040"/>
          </a:xfrm>
        </p:grpSpPr>
        <p:sp>
          <p:nvSpPr>
            <p:cNvPr id="105" name="object 105"/>
            <p:cNvSpPr/>
            <p:nvPr/>
          </p:nvSpPr>
          <p:spPr>
            <a:xfrm>
              <a:off x="4765547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1"/>
                  </a:lnTo>
                  <a:lnTo>
                    <a:pt x="176784" y="179831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765547" y="3924300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1"/>
                  </a:moveTo>
                  <a:lnTo>
                    <a:pt x="176784" y="179831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1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4812284" y="3925951"/>
            <a:ext cx="857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169153" y="3157473"/>
            <a:ext cx="651510" cy="193040"/>
            <a:chOff x="5169153" y="3157473"/>
            <a:chExt cx="651510" cy="193040"/>
          </a:xfrm>
        </p:grpSpPr>
        <p:sp>
          <p:nvSpPr>
            <p:cNvPr id="109" name="object 109"/>
            <p:cNvSpPr/>
            <p:nvPr/>
          </p:nvSpPr>
          <p:spPr>
            <a:xfrm>
              <a:off x="5352287" y="3255263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0" y="0"/>
                  </a:moveTo>
                  <a:lnTo>
                    <a:pt x="143256" y="0"/>
                  </a:lnTo>
                </a:path>
                <a:path w="463550" h="0">
                  <a:moveTo>
                    <a:pt x="320040" y="0"/>
                  </a:moveTo>
                  <a:lnTo>
                    <a:pt x="463296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5175503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4" y="17983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5175503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4" y="179832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5175503" y="3163823"/>
            <a:ext cx="177165" cy="1803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15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5489194" y="3157473"/>
            <a:ext cx="189865" cy="193040"/>
            <a:chOff x="5489194" y="3157473"/>
            <a:chExt cx="189865" cy="193040"/>
          </a:xfrm>
        </p:grpSpPr>
        <p:sp>
          <p:nvSpPr>
            <p:cNvPr id="114" name="object 114"/>
            <p:cNvSpPr/>
            <p:nvPr/>
          </p:nvSpPr>
          <p:spPr>
            <a:xfrm>
              <a:off x="5495544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4" y="17983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5495544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4" y="179832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5495544" y="3163823"/>
            <a:ext cx="177165" cy="1803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55880">
              <a:lnSpc>
                <a:spcPct val="100000"/>
              </a:lnSpc>
              <a:spcBef>
                <a:spcPts val="115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5809234" y="3157473"/>
            <a:ext cx="189865" cy="193040"/>
            <a:chOff x="5809234" y="3157473"/>
            <a:chExt cx="189865" cy="193040"/>
          </a:xfrm>
        </p:grpSpPr>
        <p:sp>
          <p:nvSpPr>
            <p:cNvPr id="118" name="object 118"/>
            <p:cNvSpPr/>
            <p:nvPr/>
          </p:nvSpPr>
          <p:spPr>
            <a:xfrm>
              <a:off x="5815584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176784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176784" y="17983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815584" y="3163823"/>
              <a:ext cx="177165" cy="180340"/>
            </a:xfrm>
            <a:custGeom>
              <a:avLst/>
              <a:gdLst/>
              <a:ahLst/>
              <a:cxnLst/>
              <a:rect l="l" t="t" r="r" b="b"/>
              <a:pathLst>
                <a:path w="177164" h="180339">
                  <a:moveTo>
                    <a:pt x="0" y="179832"/>
                  </a:moveTo>
                  <a:lnTo>
                    <a:pt x="176784" y="179832"/>
                  </a:lnTo>
                  <a:lnTo>
                    <a:pt x="176784" y="0"/>
                  </a:lnTo>
                  <a:lnTo>
                    <a:pt x="0" y="0"/>
                  </a:lnTo>
                  <a:lnTo>
                    <a:pt x="0" y="179832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5815584" y="3163823"/>
            <a:ext cx="177165" cy="1803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15"/>
              </a:spcBef>
            </a:pPr>
            <a:r>
              <a:rPr dirty="0" sz="9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7141209" y="3020314"/>
            <a:ext cx="651510" cy="191135"/>
            <a:chOff x="7141209" y="3020314"/>
            <a:chExt cx="651510" cy="191135"/>
          </a:xfrm>
        </p:grpSpPr>
        <p:sp>
          <p:nvSpPr>
            <p:cNvPr id="122" name="object 122"/>
            <p:cNvSpPr/>
            <p:nvPr/>
          </p:nvSpPr>
          <p:spPr>
            <a:xfrm>
              <a:off x="7324343" y="3116580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0" y="0"/>
                  </a:moveTo>
                  <a:lnTo>
                    <a:pt x="143256" y="0"/>
                  </a:lnTo>
                </a:path>
                <a:path w="463550" h="0">
                  <a:moveTo>
                    <a:pt x="320040" y="0"/>
                  </a:moveTo>
                  <a:lnTo>
                    <a:pt x="463296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7147559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176783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176783" y="178308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7147559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0" y="178308"/>
                  </a:moveTo>
                  <a:lnTo>
                    <a:pt x="176783" y="178308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/>
          <p:cNvSpPr txBox="1"/>
          <p:nvPr/>
        </p:nvSpPr>
        <p:spPr>
          <a:xfrm>
            <a:off x="7147559" y="3026664"/>
            <a:ext cx="177165" cy="178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7461250" y="3020314"/>
            <a:ext cx="189865" cy="191135"/>
            <a:chOff x="7461250" y="3020314"/>
            <a:chExt cx="189865" cy="191135"/>
          </a:xfrm>
        </p:grpSpPr>
        <p:sp>
          <p:nvSpPr>
            <p:cNvPr id="127" name="object 127"/>
            <p:cNvSpPr/>
            <p:nvPr/>
          </p:nvSpPr>
          <p:spPr>
            <a:xfrm>
              <a:off x="7467600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176783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176783" y="178308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/>
            <p:cNvSpPr/>
            <p:nvPr/>
          </p:nvSpPr>
          <p:spPr>
            <a:xfrm>
              <a:off x="7467600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0" y="178308"/>
                  </a:moveTo>
                  <a:lnTo>
                    <a:pt x="176783" y="178308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9" name="object 129"/>
          <p:cNvSpPr txBox="1"/>
          <p:nvPr/>
        </p:nvSpPr>
        <p:spPr>
          <a:xfrm>
            <a:off x="7467600" y="3026664"/>
            <a:ext cx="177165" cy="178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6515">
              <a:lnSpc>
                <a:spcPct val="100000"/>
              </a:lnSpc>
              <a:spcBef>
                <a:spcPts val="105"/>
              </a:spcBef>
            </a:pP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7781290" y="3020314"/>
            <a:ext cx="189865" cy="191135"/>
            <a:chOff x="7781290" y="3020314"/>
            <a:chExt cx="189865" cy="191135"/>
          </a:xfrm>
        </p:grpSpPr>
        <p:sp>
          <p:nvSpPr>
            <p:cNvPr id="131" name="object 131"/>
            <p:cNvSpPr/>
            <p:nvPr/>
          </p:nvSpPr>
          <p:spPr>
            <a:xfrm>
              <a:off x="7787640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176783" y="0"/>
                  </a:moveTo>
                  <a:lnTo>
                    <a:pt x="0" y="0"/>
                  </a:lnTo>
                  <a:lnTo>
                    <a:pt x="0" y="178308"/>
                  </a:lnTo>
                  <a:lnTo>
                    <a:pt x="176783" y="178308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7787640" y="3026664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0" y="178308"/>
                  </a:moveTo>
                  <a:lnTo>
                    <a:pt x="176783" y="178308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8308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/>
          <p:cNvSpPr txBox="1"/>
          <p:nvPr/>
        </p:nvSpPr>
        <p:spPr>
          <a:xfrm>
            <a:off x="7787640" y="3026664"/>
            <a:ext cx="177165" cy="178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9055">
              <a:lnSpc>
                <a:spcPct val="100000"/>
              </a:lnSpc>
              <a:spcBef>
                <a:spcPts val="105"/>
              </a:spcBef>
            </a:pPr>
            <a:r>
              <a:rPr dirty="0" sz="9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6304534" y="3924046"/>
            <a:ext cx="651510" cy="191135"/>
            <a:chOff x="6304534" y="3924046"/>
            <a:chExt cx="651510" cy="191135"/>
          </a:xfrm>
        </p:grpSpPr>
        <p:sp>
          <p:nvSpPr>
            <p:cNvPr id="135" name="object 135"/>
            <p:cNvSpPr/>
            <p:nvPr/>
          </p:nvSpPr>
          <p:spPr>
            <a:xfrm>
              <a:off x="6486144" y="4021836"/>
              <a:ext cx="464820" cy="0"/>
            </a:xfrm>
            <a:custGeom>
              <a:avLst/>
              <a:gdLst/>
              <a:ahLst/>
              <a:cxnLst/>
              <a:rect l="l" t="t" r="r" b="b"/>
              <a:pathLst>
                <a:path w="464820" h="0">
                  <a:moveTo>
                    <a:pt x="0" y="0"/>
                  </a:moveTo>
                  <a:lnTo>
                    <a:pt x="144779" y="0"/>
                  </a:lnTo>
                </a:path>
                <a:path w="464820" h="0">
                  <a:moveTo>
                    <a:pt x="321563" y="0"/>
                  </a:moveTo>
                  <a:lnTo>
                    <a:pt x="464820" y="0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6310884" y="3930396"/>
              <a:ext cx="175260" cy="178435"/>
            </a:xfrm>
            <a:custGeom>
              <a:avLst/>
              <a:gdLst/>
              <a:ahLst/>
              <a:cxnLst/>
              <a:rect l="l" t="t" r="r" b="b"/>
              <a:pathLst>
                <a:path w="175260" h="178435">
                  <a:moveTo>
                    <a:pt x="175260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75260" y="178307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6310884" y="3930396"/>
              <a:ext cx="175260" cy="178435"/>
            </a:xfrm>
            <a:custGeom>
              <a:avLst/>
              <a:gdLst/>
              <a:ahLst/>
              <a:cxnLst/>
              <a:rect l="l" t="t" r="r" b="b"/>
              <a:pathLst>
                <a:path w="175260" h="178435">
                  <a:moveTo>
                    <a:pt x="0" y="178307"/>
                  </a:moveTo>
                  <a:lnTo>
                    <a:pt x="175260" y="178307"/>
                  </a:lnTo>
                  <a:lnTo>
                    <a:pt x="175260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6630924" y="3930396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176783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76783" y="178307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6630924" y="3930396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0" y="178307"/>
                  </a:moveTo>
                  <a:lnTo>
                    <a:pt x="176783" y="178307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6354826" y="3665601"/>
            <a:ext cx="647065" cy="428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20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1000" spc="-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332105" algn="l"/>
              </a:tabLst>
            </a:pPr>
            <a:r>
              <a:rPr dirty="0" sz="900" spc="20">
                <a:solidFill>
                  <a:srgbClr val="FFFFFF"/>
                </a:solidFill>
                <a:latin typeface="Trebuchet MS"/>
                <a:cs typeface="Trebuchet MS"/>
              </a:rPr>
              <a:t>E	</a:t>
            </a:r>
            <a:r>
              <a:rPr dirty="0" sz="9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6944614" y="3924046"/>
            <a:ext cx="189865" cy="191135"/>
            <a:chOff x="6944614" y="3924046"/>
            <a:chExt cx="189865" cy="191135"/>
          </a:xfrm>
        </p:grpSpPr>
        <p:sp>
          <p:nvSpPr>
            <p:cNvPr id="142" name="object 142"/>
            <p:cNvSpPr/>
            <p:nvPr/>
          </p:nvSpPr>
          <p:spPr>
            <a:xfrm>
              <a:off x="6950964" y="3930396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176783" y="0"/>
                  </a:moveTo>
                  <a:lnTo>
                    <a:pt x="0" y="0"/>
                  </a:lnTo>
                  <a:lnTo>
                    <a:pt x="0" y="178307"/>
                  </a:lnTo>
                  <a:lnTo>
                    <a:pt x="176783" y="178307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6950964" y="3930396"/>
              <a:ext cx="177165" cy="178435"/>
            </a:xfrm>
            <a:custGeom>
              <a:avLst/>
              <a:gdLst/>
              <a:ahLst/>
              <a:cxnLst/>
              <a:rect l="l" t="t" r="r" b="b"/>
              <a:pathLst>
                <a:path w="177165" h="178435">
                  <a:moveTo>
                    <a:pt x="0" y="178307"/>
                  </a:moveTo>
                  <a:lnTo>
                    <a:pt x="176783" y="178307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178307"/>
                  </a:lnTo>
                  <a:close/>
                </a:path>
              </a:pathLst>
            </a:custGeom>
            <a:ln w="12192">
              <a:solidFill>
                <a:srgbClr val="BB55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4" name="object 144"/>
          <p:cNvSpPr txBox="1"/>
          <p:nvPr/>
        </p:nvSpPr>
        <p:spPr>
          <a:xfrm>
            <a:off x="6997445" y="3931666"/>
            <a:ext cx="857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9389364" y="1939925"/>
            <a:ext cx="1598930" cy="664845"/>
            <a:chOff x="9389364" y="1939925"/>
            <a:chExt cx="1598930" cy="664845"/>
          </a:xfrm>
        </p:grpSpPr>
        <p:sp>
          <p:nvSpPr>
            <p:cNvPr id="146" name="object 146"/>
            <p:cNvSpPr/>
            <p:nvPr/>
          </p:nvSpPr>
          <p:spPr>
            <a:xfrm>
              <a:off x="9389364" y="2014727"/>
              <a:ext cx="304800" cy="307975"/>
            </a:xfrm>
            <a:custGeom>
              <a:avLst/>
              <a:gdLst/>
              <a:ahLst/>
              <a:cxnLst/>
              <a:rect l="l" t="t" r="r" b="b"/>
              <a:pathLst>
                <a:path w="304800" h="307975">
                  <a:moveTo>
                    <a:pt x="77977" y="189230"/>
                  </a:moveTo>
                  <a:lnTo>
                    <a:pt x="70992" y="189230"/>
                  </a:lnTo>
                  <a:lnTo>
                    <a:pt x="36702" y="198374"/>
                  </a:lnTo>
                  <a:lnTo>
                    <a:pt x="18377" y="206694"/>
                  </a:lnTo>
                  <a:lnTo>
                    <a:pt x="7159" y="216931"/>
                  </a:lnTo>
                  <a:lnTo>
                    <a:pt x="1537" y="227574"/>
                  </a:lnTo>
                  <a:lnTo>
                    <a:pt x="0" y="237109"/>
                  </a:lnTo>
                  <a:lnTo>
                    <a:pt x="0" y="269113"/>
                  </a:lnTo>
                  <a:lnTo>
                    <a:pt x="3180" y="283791"/>
                  </a:lnTo>
                  <a:lnTo>
                    <a:pt x="11731" y="296148"/>
                  </a:lnTo>
                  <a:lnTo>
                    <a:pt x="24163" y="304671"/>
                  </a:lnTo>
                  <a:lnTo>
                    <a:pt x="38988" y="307848"/>
                  </a:lnTo>
                  <a:lnTo>
                    <a:pt x="265810" y="307848"/>
                  </a:lnTo>
                  <a:lnTo>
                    <a:pt x="280636" y="304671"/>
                  </a:lnTo>
                  <a:lnTo>
                    <a:pt x="293068" y="296148"/>
                  </a:lnTo>
                  <a:lnTo>
                    <a:pt x="299209" y="287274"/>
                  </a:lnTo>
                  <a:lnTo>
                    <a:pt x="38988" y="287274"/>
                  </a:lnTo>
                  <a:lnTo>
                    <a:pt x="31289" y="285722"/>
                  </a:lnTo>
                  <a:lnTo>
                    <a:pt x="25495" y="281622"/>
                  </a:lnTo>
                  <a:lnTo>
                    <a:pt x="21844" y="275808"/>
                  </a:lnTo>
                  <a:lnTo>
                    <a:pt x="20574" y="269113"/>
                  </a:lnTo>
                  <a:lnTo>
                    <a:pt x="20574" y="237109"/>
                  </a:lnTo>
                  <a:lnTo>
                    <a:pt x="75564" y="207518"/>
                  </a:lnTo>
                  <a:lnTo>
                    <a:pt x="80263" y="207518"/>
                  </a:lnTo>
                  <a:lnTo>
                    <a:pt x="84835" y="200660"/>
                  </a:lnTo>
                  <a:lnTo>
                    <a:pt x="80263" y="191516"/>
                  </a:lnTo>
                  <a:lnTo>
                    <a:pt x="77977" y="189230"/>
                  </a:lnTo>
                  <a:close/>
                </a:path>
                <a:path w="304800" h="307975">
                  <a:moveTo>
                    <a:pt x="233806" y="189230"/>
                  </a:moveTo>
                  <a:lnTo>
                    <a:pt x="229234" y="189230"/>
                  </a:lnTo>
                  <a:lnTo>
                    <a:pt x="224535" y="191516"/>
                  </a:lnTo>
                  <a:lnTo>
                    <a:pt x="224535" y="196087"/>
                  </a:lnTo>
                  <a:lnTo>
                    <a:pt x="222250" y="198374"/>
                  </a:lnTo>
                  <a:lnTo>
                    <a:pt x="222250" y="202946"/>
                  </a:lnTo>
                  <a:lnTo>
                    <a:pt x="226821" y="207518"/>
                  </a:lnTo>
                  <a:lnTo>
                    <a:pt x="229234" y="207518"/>
                  </a:lnTo>
                  <a:lnTo>
                    <a:pt x="231520" y="209804"/>
                  </a:lnTo>
                  <a:lnTo>
                    <a:pt x="272545" y="220517"/>
                  </a:lnTo>
                  <a:lnTo>
                    <a:pt x="284225" y="237109"/>
                  </a:lnTo>
                  <a:lnTo>
                    <a:pt x="284225" y="269113"/>
                  </a:lnTo>
                  <a:lnTo>
                    <a:pt x="282634" y="275808"/>
                  </a:lnTo>
                  <a:lnTo>
                    <a:pt x="278447" y="281622"/>
                  </a:lnTo>
                  <a:lnTo>
                    <a:pt x="272545" y="285722"/>
                  </a:lnTo>
                  <a:lnTo>
                    <a:pt x="265810" y="287274"/>
                  </a:lnTo>
                  <a:lnTo>
                    <a:pt x="299209" y="287274"/>
                  </a:lnTo>
                  <a:lnTo>
                    <a:pt x="301619" y="283791"/>
                  </a:lnTo>
                  <a:lnTo>
                    <a:pt x="304800" y="269113"/>
                  </a:lnTo>
                  <a:lnTo>
                    <a:pt x="304800" y="237109"/>
                  </a:lnTo>
                  <a:lnTo>
                    <a:pt x="268096" y="198374"/>
                  </a:lnTo>
                  <a:lnTo>
                    <a:pt x="236092" y="191516"/>
                  </a:lnTo>
                  <a:lnTo>
                    <a:pt x="233806" y="189230"/>
                  </a:lnTo>
                  <a:close/>
                </a:path>
                <a:path w="304800" h="307975">
                  <a:moveTo>
                    <a:pt x="153542" y="0"/>
                  </a:moveTo>
                  <a:lnTo>
                    <a:pt x="119624" y="6800"/>
                  </a:lnTo>
                  <a:lnTo>
                    <a:pt x="91932" y="25352"/>
                  </a:lnTo>
                  <a:lnTo>
                    <a:pt x="73265" y="52881"/>
                  </a:lnTo>
                  <a:lnTo>
                    <a:pt x="66420" y="86613"/>
                  </a:lnTo>
                  <a:lnTo>
                    <a:pt x="66420" y="127762"/>
                  </a:lnTo>
                  <a:lnTo>
                    <a:pt x="73265" y="161494"/>
                  </a:lnTo>
                  <a:lnTo>
                    <a:pt x="91932" y="189023"/>
                  </a:lnTo>
                  <a:lnTo>
                    <a:pt x="119624" y="207575"/>
                  </a:lnTo>
                  <a:lnTo>
                    <a:pt x="153542" y="214375"/>
                  </a:lnTo>
                  <a:lnTo>
                    <a:pt x="187461" y="207575"/>
                  </a:lnTo>
                  <a:lnTo>
                    <a:pt x="208021" y="193801"/>
                  </a:lnTo>
                  <a:lnTo>
                    <a:pt x="153542" y="193801"/>
                  </a:lnTo>
                  <a:lnTo>
                    <a:pt x="127323" y="188608"/>
                  </a:lnTo>
                  <a:lnTo>
                    <a:pt x="105425" y="174450"/>
                  </a:lnTo>
                  <a:lnTo>
                    <a:pt x="90410" y="153457"/>
                  </a:lnTo>
                  <a:lnTo>
                    <a:pt x="84835" y="127762"/>
                  </a:lnTo>
                  <a:lnTo>
                    <a:pt x="84835" y="86613"/>
                  </a:lnTo>
                  <a:lnTo>
                    <a:pt x="90410" y="60918"/>
                  </a:lnTo>
                  <a:lnTo>
                    <a:pt x="105425" y="39925"/>
                  </a:lnTo>
                  <a:lnTo>
                    <a:pt x="127323" y="25767"/>
                  </a:lnTo>
                  <a:lnTo>
                    <a:pt x="153542" y="20574"/>
                  </a:lnTo>
                  <a:lnTo>
                    <a:pt x="208021" y="20574"/>
                  </a:lnTo>
                  <a:lnTo>
                    <a:pt x="187461" y="6800"/>
                  </a:lnTo>
                  <a:lnTo>
                    <a:pt x="153542" y="0"/>
                  </a:lnTo>
                  <a:close/>
                </a:path>
                <a:path w="304800" h="307975">
                  <a:moveTo>
                    <a:pt x="208021" y="20574"/>
                  </a:moveTo>
                  <a:lnTo>
                    <a:pt x="153542" y="20574"/>
                  </a:lnTo>
                  <a:lnTo>
                    <a:pt x="179762" y="25767"/>
                  </a:lnTo>
                  <a:lnTo>
                    <a:pt x="201660" y="39925"/>
                  </a:lnTo>
                  <a:lnTo>
                    <a:pt x="216675" y="60918"/>
                  </a:lnTo>
                  <a:lnTo>
                    <a:pt x="222250" y="86613"/>
                  </a:lnTo>
                  <a:lnTo>
                    <a:pt x="222250" y="127762"/>
                  </a:lnTo>
                  <a:lnTo>
                    <a:pt x="216675" y="153457"/>
                  </a:lnTo>
                  <a:lnTo>
                    <a:pt x="201660" y="174450"/>
                  </a:lnTo>
                  <a:lnTo>
                    <a:pt x="179762" y="188608"/>
                  </a:lnTo>
                  <a:lnTo>
                    <a:pt x="153542" y="193801"/>
                  </a:lnTo>
                  <a:lnTo>
                    <a:pt x="208021" y="193801"/>
                  </a:lnTo>
                  <a:lnTo>
                    <a:pt x="215153" y="189023"/>
                  </a:lnTo>
                  <a:lnTo>
                    <a:pt x="233820" y="161494"/>
                  </a:lnTo>
                  <a:lnTo>
                    <a:pt x="240664" y="127762"/>
                  </a:lnTo>
                  <a:lnTo>
                    <a:pt x="240664" y="86613"/>
                  </a:lnTo>
                  <a:lnTo>
                    <a:pt x="233820" y="52881"/>
                  </a:lnTo>
                  <a:lnTo>
                    <a:pt x="215153" y="25352"/>
                  </a:lnTo>
                  <a:lnTo>
                    <a:pt x="208021" y="2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10146030" y="1954529"/>
              <a:ext cx="828040" cy="635635"/>
            </a:xfrm>
            <a:custGeom>
              <a:avLst/>
              <a:gdLst/>
              <a:ahLst/>
              <a:cxnLst/>
              <a:rect l="l" t="t" r="r" b="b"/>
              <a:pathLst>
                <a:path w="828040" h="635635">
                  <a:moveTo>
                    <a:pt x="827531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827531" y="635508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10146030" y="1954529"/>
              <a:ext cx="828040" cy="635635"/>
            </a:xfrm>
            <a:custGeom>
              <a:avLst/>
              <a:gdLst/>
              <a:ahLst/>
              <a:cxnLst/>
              <a:rect l="l" t="t" r="r" b="b"/>
              <a:pathLst>
                <a:path w="828040" h="635635">
                  <a:moveTo>
                    <a:pt x="0" y="635508"/>
                  </a:moveTo>
                  <a:lnTo>
                    <a:pt x="827531" y="635508"/>
                  </a:lnTo>
                  <a:lnTo>
                    <a:pt x="827531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28955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0145268" y="1953768"/>
              <a:ext cx="165100" cy="629920"/>
            </a:xfrm>
            <a:custGeom>
              <a:avLst/>
              <a:gdLst/>
              <a:ahLst/>
              <a:cxnLst/>
              <a:rect l="l" t="t" r="r" b="b"/>
              <a:pathLst>
                <a:path w="165100" h="629919">
                  <a:moveTo>
                    <a:pt x="164592" y="0"/>
                  </a:moveTo>
                  <a:lnTo>
                    <a:pt x="0" y="0"/>
                  </a:lnTo>
                  <a:lnTo>
                    <a:pt x="0" y="629412"/>
                  </a:lnTo>
                  <a:lnTo>
                    <a:pt x="164592" y="629412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10145268" y="1953768"/>
              <a:ext cx="165100" cy="629920"/>
            </a:xfrm>
            <a:custGeom>
              <a:avLst/>
              <a:gdLst/>
              <a:ahLst/>
              <a:cxnLst/>
              <a:rect l="l" t="t" r="r" b="b"/>
              <a:pathLst>
                <a:path w="165100" h="629919">
                  <a:moveTo>
                    <a:pt x="0" y="629412"/>
                  </a:moveTo>
                  <a:lnTo>
                    <a:pt x="164592" y="629412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629412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1" name="object 151"/>
          <p:cNvSpPr txBox="1"/>
          <p:nvPr/>
        </p:nvSpPr>
        <p:spPr>
          <a:xfrm>
            <a:off x="10143273" y="2000567"/>
            <a:ext cx="162560" cy="538480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900" spc="10">
                <a:solidFill>
                  <a:srgbClr val="252525"/>
                </a:solidFill>
                <a:latin typeface="Trebuchet MS"/>
                <a:cs typeface="Trebuchet MS"/>
              </a:rPr>
              <a:t>Reporting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2" name="object 152"/>
          <p:cNvSpPr txBox="1"/>
          <p:nvPr/>
        </p:nvSpPr>
        <p:spPr>
          <a:xfrm>
            <a:off x="10468356" y="2309876"/>
            <a:ext cx="2647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10407395" y="2397963"/>
            <a:ext cx="414655" cy="163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25" b="1">
                <a:solidFill>
                  <a:srgbClr val="FFFFFF"/>
                </a:solidFill>
                <a:latin typeface="Trebuchet MS"/>
                <a:cs typeface="Trebuchet MS"/>
              </a:rPr>
              <a:t>Ana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54" name="object 154"/>
          <p:cNvGrpSpPr/>
          <p:nvPr/>
        </p:nvGrpSpPr>
        <p:grpSpPr>
          <a:xfrm>
            <a:off x="9066148" y="2014727"/>
            <a:ext cx="1693545" cy="1412875"/>
            <a:chOff x="9066148" y="2014727"/>
            <a:chExt cx="1693545" cy="1412875"/>
          </a:xfrm>
        </p:grpSpPr>
        <p:sp>
          <p:nvSpPr>
            <p:cNvPr id="155" name="object 155"/>
            <p:cNvSpPr/>
            <p:nvPr/>
          </p:nvSpPr>
          <p:spPr>
            <a:xfrm>
              <a:off x="10453115" y="2014727"/>
              <a:ext cx="306705" cy="307975"/>
            </a:xfrm>
            <a:custGeom>
              <a:avLst/>
              <a:gdLst/>
              <a:ahLst/>
              <a:cxnLst/>
              <a:rect l="l" t="t" r="r" b="b"/>
              <a:pathLst>
                <a:path w="306704" h="307975">
                  <a:moveTo>
                    <a:pt x="78358" y="189230"/>
                  </a:moveTo>
                  <a:lnTo>
                    <a:pt x="71374" y="189230"/>
                  </a:lnTo>
                  <a:lnTo>
                    <a:pt x="36829" y="198374"/>
                  </a:lnTo>
                  <a:lnTo>
                    <a:pt x="18430" y="206694"/>
                  </a:lnTo>
                  <a:lnTo>
                    <a:pt x="7175" y="216931"/>
                  </a:lnTo>
                  <a:lnTo>
                    <a:pt x="1539" y="227574"/>
                  </a:lnTo>
                  <a:lnTo>
                    <a:pt x="0" y="237109"/>
                  </a:lnTo>
                  <a:lnTo>
                    <a:pt x="0" y="269113"/>
                  </a:lnTo>
                  <a:lnTo>
                    <a:pt x="3200" y="283791"/>
                  </a:lnTo>
                  <a:lnTo>
                    <a:pt x="11795" y="296148"/>
                  </a:lnTo>
                  <a:lnTo>
                    <a:pt x="24270" y="304671"/>
                  </a:lnTo>
                  <a:lnTo>
                    <a:pt x="39115" y="307848"/>
                  </a:lnTo>
                  <a:lnTo>
                    <a:pt x="267207" y="307848"/>
                  </a:lnTo>
                  <a:lnTo>
                    <a:pt x="282053" y="304671"/>
                  </a:lnTo>
                  <a:lnTo>
                    <a:pt x="294528" y="296148"/>
                  </a:lnTo>
                  <a:lnTo>
                    <a:pt x="300701" y="287274"/>
                  </a:lnTo>
                  <a:lnTo>
                    <a:pt x="39115" y="287274"/>
                  </a:lnTo>
                  <a:lnTo>
                    <a:pt x="31416" y="285722"/>
                  </a:lnTo>
                  <a:lnTo>
                    <a:pt x="25622" y="281622"/>
                  </a:lnTo>
                  <a:lnTo>
                    <a:pt x="21971" y="275808"/>
                  </a:lnTo>
                  <a:lnTo>
                    <a:pt x="20700" y="269113"/>
                  </a:lnTo>
                  <a:lnTo>
                    <a:pt x="20700" y="237109"/>
                  </a:lnTo>
                  <a:lnTo>
                    <a:pt x="75945" y="207518"/>
                  </a:lnTo>
                  <a:lnTo>
                    <a:pt x="80644" y="207518"/>
                  </a:lnTo>
                  <a:lnTo>
                    <a:pt x="85216" y="200660"/>
                  </a:lnTo>
                  <a:lnTo>
                    <a:pt x="80644" y="191516"/>
                  </a:lnTo>
                  <a:lnTo>
                    <a:pt x="78358" y="189230"/>
                  </a:lnTo>
                  <a:close/>
                </a:path>
                <a:path w="306704" h="307975">
                  <a:moveTo>
                    <a:pt x="234950" y="189230"/>
                  </a:moveTo>
                  <a:lnTo>
                    <a:pt x="230377" y="189230"/>
                  </a:lnTo>
                  <a:lnTo>
                    <a:pt x="225678" y="191516"/>
                  </a:lnTo>
                  <a:lnTo>
                    <a:pt x="225678" y="196087"/>
                  </a:lnTo>
                  <a:lnTo>
                    <a:pt x="223392" y="198374"/>
                  </a:lnTo>
                  <a:lnTo>
                    <a:pt x="223392" y="202946"/>
                  </a:lnTo>
                  <a:lnTo>
                    <a:pt x="227964" y="207518"/>
                  </a:lnTo>
                  <a:lnTo>
                    <a:pt x="230377" y="207518"/>
                  </a:lnTo>
                  <a:lnTo>
                    <a:pt x="232663" y="209804"/>
                  </a:lnTo>
                  <a:lnTo>
                    <a:pt x="273942" y="220517"/>
                  </a:lnTo>
                  <a:lnTo>
                    <a:pt x="285623" y="237109"/>
                  </a:lnTo>
                  <a:lnTo>
                    <a:pt x="285623" y="269113"/>
                  </a:lnTo>
                  <a:lnTo>
                    <a:pt x="284031" y="275808"/>
                  </a:lnTo>
                  <a:lnTo>
                    <a:pt x="279844" y="281622"/>
                  </a:lnTo>
                  <a:lnTo>
                    <a:pt x="273942" y="285722"/>
                  </a:lnTo>
                  <a:lnTo>
                    <a:pt x="267207" y="287274"/>
                  </a:lnTo>
                  <a:lnTo>
                    <a:pt x="300701" y="287274"/>
                  </a:lnTo>
                  <a:lnTo>
                    <a:pt x="303123" y="283791"/>
                  </a:lnTo>
                  <a:lnTo>
                    <a:pt x="306324" y="269113"/>
                  </a:lnTo>
                  <a:lnTo>
                    <a:pt x="306324" y="237109"/>
                  </a:lnTo>
                  <a:lnTo>
                    <a:pt x="269493" y="198374"/>
                  </a:lnTo>
                  <a:lnTo>
                    <a:pt x="237235" y="191516"/>
                  </a:lnTo>
                  <a:lnTo>
                    <a:pt x="234950" y="189230"/>
                  </a:lnTo>
                  <a:close/>
                </a:path>
                <a:path w="306704" h="307975">
                  <a:moveTo>
                    <a:pt x="154304" y="0"/>
                  </a:moveTo>
                  <a:lnTo>
                    <a:pt x="120219" y="6800"/>
                  </a:lnTo>
                  <a:lnTo>
                    <a:pt x="92408" y="25352"/>
                  </a:lnTo>
                  <a:lnTo>
                    <a:pt x="73669" y="52881"/>
                  </a:lnTo>
                  <a:lnTo>
                    <a:pt x="66801" y="86613"/>
                  </a:lnTo>
                  <a:lnTo>
                    <a:pt x="66801" y="127762"/>
                  </a:lnTo>
                  <a:lnTo>
                    <a:pt x="73669" y="161494"/>
                  </a:lnTo>
                  <a:lnTo>
                    <a:pt x="92408" y="189023"/>
                  </a:lnTo>
                  <a:lnTo>
                    <a:pt x="120219" y="207575"/>
                  </a:lnTo>
                  <a:lnTo>
                    <a:pt x="154304" y="214375"/>
                  </a:lnTo>
                  <a:lnTo>
                    <a:pt x="188390" y="207575"/>
                  </a:lnTo>
                  <a:lnTo>
                    <a:pt x="209038" y="193801"/>
                  </a:lnTo>
                  <a:lnTo>
                    <a:pt x="154304" y="193801"/>
                  </a:lnTo>
                  <a:lnTo>
                    <a:pt x="127972" y="188608"/>
                  </a:lnTo>
                  <a:lnTo>
                    <a:pt x="105949" y="174450"/>
                  </a:lnTo>
                  <a:lnTo>
                    <a:pt x="90832" y="153457"/>
                  </a:lnTo>
                  <a:lnTo>
                    <a:pt x="85216" y="127762"/>
                  </a:lnTo>
                  <a:lnTo>
                    <a:pt x="85216" y="86613"/>
                  </a:lnTo>
                  <a:lnTo>
                    <a:pt x="90832" y="60918"/>
                  </a:lnTo>
                  <a:lnTo>
                    <a:pt x="105949" y="39925"/>
                  </a:lnTo>
                  <a:lnTo>
                    <a:pt x="127972" y="25767"/>
                  </a:lnTo>
                  <a:lnTo>
                    <a:pt x="154304" y="20574"/>
                  </a:lnTo>
                  <a:lnTo>
                    <a:pt x="209038" y="20574"/>
                  </a:lnTo>
                  <a:lnTo>
                    <a:pt x="188390" y="6800"/>
                  </a:lnTo>
                  <a:lnTo>
                    <a:pt x="154304" y="0"/>
                  </a:lnTo>
                  <a:close/>
                </a:path>
                <a:path w="306704" h="307975">
                  <a:moveTo>
                    <a:pt x="209038" y="20574"/>
                  </a:moveTo>
                  <a:lnTo>
                    <a:pt x="154304" y="20574"/>
                  </a:lnTo>
                  <a:lnTo>
                    <a:pt x="180637" y="25767"/>
                  </a:lnTo>
                  <a:lnTo>
                    <a:pt x="202660" y="39925"/>
                  </a:lnTo>
                  <a:lnTo>
                    <a:pt x="217777" y="60918"/>
                  </a:lnTo>
                  <a:lnTo>
                    <a:pt x="223392" y="86613"/>
                  </a:lnTo>
                  <a:lnTo>
                    <a:pt x="223392" y="127762"/>
                  </a:lnTo>
                  <a:lnTo>
                    <a:pt x="217777" y="153457"/>
                  </a:lnTo>
                  <a:lnTo>
                    <a:pt x="202660" y="174450"/>
                  </a:lnTo>
                  <a:lnTo>
                    <a:pt x="180637" y="188608"/>
                  </a:lnTo>
                  <a:lnTo>
                    <a:pt x="154304" y="193801"/>
                  </a:lnTo>
                  <a:lnTo>
                    <a:pt x="209038" y="193801"/>
                  </a:lnTo>
                  <a:lnTo>
                    <a:pt x="216201" y="189023"/>
                  </a:lnTo>
                  <a:lnTo>
                    <a:pt x="234940" y="161494"/>
                  </a:lnTo>
                  <a:lnTo>
                    <a:pt x="241807" y="127762"/>
                  </a:lnTo>
                  <a:lnTo>
                    <a:pt x="241807" y="86613"/>
                  </a:lnTo>
                  <a:lnTo>
                    <a:pt x="234940" y="52881"/>
                  </a:lnTo>
                  <a:lnTo>
                    <a:pt x="216201" y="25352"/>
                  </a:lnTo>
                  <a:lnTo>
                    <a:pt x="209038" y="2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9080753" y="2775965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09" h="637539">
                  <a:moveTo>
                    <a:pt x="829055" y="0"/>
                  </a:moveTo>
                  <a:lnTo>
                    <a:pt x="0" y="0"/>
                  </a:lnTo>
                  <a:lnTo>
                    <a:pt x="0" y="637031"/>
                  </a:lnTo>
                  <a:lnTo>
                    <a:pt x="829055" y="637031"/>
                  </a:lnTo>
                  <a:lnTo>
                    <a:pt x="82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9080753" y="2775965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09" h="637539">
                  <a:moveTo>
                    <a:pt x="0" y="637031"/>
                  </a:moveTo>
                  <a:lnTo>
                    <a:pt x="829055" y="637031"/>
                  </a:lnTo>
                  <a:lnTo>
                    <a:pt x="829055" y="0"/>
                  </a:lnTo>
                  <a:lnTo>
                    <a:pt x="0" y="0"/>
                  </a:lnTo>
                  <a:lnTo>
                    <a:pt x="0" y="637031"/>
                  </a:lnTo>
                  <a:close/>
                </a:path>
              </a:pathLst>
            </a:custGeom>
            <a:ln w="28955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9079991" y="2775204"/>
              <a:ext cx="166370" cy="631190"/>
            </a:xfrm>
            <a:custGeom>
              <a:avLst/>
              <a:gdLst/>
              <a:ahLst/>
              <a:cxnLst/>
              <a:rect l="l" t="t" r="r" b="b"/>
              <a:pathLst>
                <a:path w="166370" h="631189">
                  <a:moveTo>
                    <a:pt x="166116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166116" y="630936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9079991" y="2775204"/>
              <a:ext cx="166370" cy="631190"/>
            </a:xfrm>
            <a:custGeom>
              <a:avLst/>
              <a:gdLst/>
              <a:ahLst/>
              <a:cxnLst/>
              <a:rect l="l" t="t" r="r" b="b"/>
              <a:pathLst>
                <a:path w="166370" h="631189">
                  <a:moveTo>
                    <a:pt x="0" y="630936"/>
                  </a:moveTo>
                  <a:lnTo>
                    <a:pt x="166116" y="630936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/>
          <p:cNvSpPr txBox="1"/>
          <p:nvPr/>
        </p:nvSpPr>
        <p:spPr>
          <a:xfrm>
            <a:off x="9078633" y="2846234"/>
            <a:ext cx="162560" cy="49212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900">
                <a:solidFill>
                  <a:srgbClr val="252525"/>
                </a:solidFill>
                <a:latin typeface="Trebuchet MS"/>
                <a:cs typeface="Trebuchet MS"/>
              </a:rPr>
              <a:t>Analytics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9369767" y="3221228"/>
            <a:ext cx="3168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0" b="1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2" name="object 162"/>
          <p:cNvSpPr txBox="1"/>
          <p:nvPr/>
        </p:nvSpPr>
        <p:spPr>
          <a:xfrm>
            <a:off x="9278873" y="3132835"/>
            <a:ext cx="5422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baseline="-43209" sz="1350" spc="7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baseline="-43209" sz="1350" spc="-22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-43209" sz="1350" spc="-52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baseline="-43209" sz="135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baseline="-43209" sz="1350">
              <a:latin typeface="Trebuchet MS"/>
              <a:cs typeface="Trebuchet MS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9389364" y="2761360"/>
            <a:ext cx="1598930" cy="666750"/>
            <a:chOff x="9389364" y="2761360"/>
            <a:chExt cx="1598930" cy="666750"/>
          </a:xfrm>
        </p:grpSpPr>
        <p:sp>
          <p:nvSpPr>
            <p:cNvPr id="164" name="object 164"/>
            <p:cNvSpPr/>
            <p:nvPr/>
          </p:nvSpPr>
          <p:spPr>
            <a:xfrm>
              <a:off x="9389364" y="2837687"/>
              <a:ext cx="304800" cy="307975"/>
            </a:xfrm>
            <a:custGeom>
              <a:avLst/>
              <a:gdLst/>
              <a:ahLst/>
              <a:cxnLst/>
              <a:rect l="l" t="t" r="r" b="b"/>
              <a:pathLst>
                <a:path w="304800" h="307975">
                  <a:moveTo>
                    <a:pt x="77977" y="189229"/>
                  </a:moveTo>
                  <a:lnTo>
                    <a:pt x="70992" y="189229"/>
                  </a:lnTo>
                  <a:lnTo>
                    <a:pt x="36702" y="198374"/>
                  </a:lnTo>
                  <a:lnTo>
                    <a:pt x="18377" y="206694"/>
                  </a:lnTo>
                  <a:lnTo>
                    <a:pt x="7159" y="216931"/>
                  </a:lnTo>
                  <a:lnTo>
                    <a:pt x="1537" y="227574"/>
                  </a:lnTo>
                  <a:lnTo>
                    <a:pt x="0" y="237109"/>
                  </a:lnTo>
                  <a:lnTo>
                    <a:pt x="0" y="269113"/>
                  </a:lnTo>
                  <a:lnTo>
                    <a:pt x="3180" y="283791"/>
                  </a:lnTo>
                  <a:lnTo>
                    <a:pt x="11731" y="296148"/>
                  </a:lnTo>
                  <a:lnTo>
                    <a:pt x="24163" y="304671"/>
                  </a:lnTo>
                  <a:lnTo>
                    <a:pt x="38988" y="307848"/>
                  </a:lnTo>
                  <a:lnTo>
                    <a:pt x="265810" y="307848"/>
                  </a:lnTo>
                  <a:lnTo>
                    <a:pt x="280636" y="304671"/>
                  </a:lnTo>
                  <a:lnTo>
                    <a:pt x="293068" y="296148"/>
                  </a:lnTo>
                  <a:lnTo>
                    <a:pt x="299209" y="287274"/>
                  </a:lnTo>
                  <a:lnTo>
                    <a:pt x="38988" y="287274"/>
                  </a:lnTo>
                  <a:lnTo>
                    <a:pt x="31289" y="285722"/>
                  </a:lnTo>
                  <a:lnTo>
                    <a:pt x="25495" y="281622"/>
                  </a:lnTo>
                  <a:lnTo>
                    <a:pt x="21844" y="275808"/>
                  </a:lnTo>
                  <a:lnTo>
                    <a:pt x="20574" y="269113"/>
                  </a:lnTo>
                  <a:lnTo>
                    <a:pt x="20574" y="237109"/>
                  </a:lnTo>
                  <a:lnTo>
                    <a:pt x="75564" y="207517"/>
                  </a:lnTo>
                  <a:lnTo>
                    <a:pt x="80263" y="207517"/>
                  </a:lnTo>
                  <a:lnTo>
                    <a:pt x="84835" y="200660"/>
                  </a:lnTo>
                  <a:lnTo>
                    <a:pt x="80263" y="191515"/>
                  </a:lnTo>
                  <a:lnTo>
                    <a:pt x="77977" y="189229"/>
                  </a:lnTo>
                  <a:close/>
                </a:path>
                <a:path w="304800" h="307975">
                  <a:moveTo>
                    <a:pt x="233806" y="189229"/>
                  </a:moveTo>
                  <a:lnTo>
                    <a:pt x="229234" y="189229"/>
                  </a:lnTo>
                  <a:lnTo>
                    <a:pt x="224535" y="191515"/>
                  </a:lnTo>
                  <a:lnTo>
                    <a:pt x="224535" y="196087"/>
                  </a:lnTo>
                  <a:lnTo>
                    <a:pt x="222250" y="198374"/>
                  </a:lnTo>
                  <a:lnTo>
                    <a:pt x="222250" y="202946"/>
                  </a:lnTo>
                  <a:lnTo>
                    <a:pt x="226821" y="207517"/>
                  </a:lnTo>
                  <a:lnTo>
                    <a:pt x="229234" y="207517"/>
                  </a:lnTo>
                  <a:lnTo>
                    <a:pt x="231520" y="209803"/>
                  </a:lnTo>
                  <a:lnTo>
                    <a:pt x="272545" y="220517"/>
                  </a:lnTo>
                  <a:lnTo>
                    <a:pt x="284225" y="237109"/>
                  </a:lnTo>
                  <a:lnTo>
                    <a:pt x="284225" y="269113"/>
                  </a:lnTo>
                  <a:lnTo>
                    <a:pt x="282634" y="275808"/>
                  </a:lnTo>
                  <a:lnTo>
                    <a:pt x="278447" y="281622"/>
                  </a:lnTo>
                  <a:lnTo>
                    <a:pt x="272545" y="285722"/>
                  </a:lnTo>
                  <a:lnTo>
                    <a:pt x="265810" y="287274"/>
                  </a:lnTo>
                  <a:lnTo>
                    <a:pt x="299209" y="287274"/>
                  </a:lnTo>
                  <a:lnTo>
                    <a:pt x="301619" y="283791"/>
                  </a:lnTo>
                  <a:lnTo>
                    <a:pt x="304800" y="269113"/>
                  </a:lnTo>
                  <a:lnTo>
                    <a:pt x="304800" y="237109"/>
                  </a:lnTo>
                  <a:lnTo>
                    <a:pt x="268096" y="198374"/>
                  </a:lnTo>
                  <a:lnTo>
                    <a:pt x="236092" y="191515"/>
                  </a:lnTo>
                  <a:lnTo>
                    <a:pt x="233806" y="189229"/>
                  </a:lnTo>
                  <a:close/>
                </a:path>
                <a:path w="304800" h="307975">
                  <a:moveTo>
                    <a:pt x="153542" y="0"/>
                  </a:moveTo>
                  <a:lnTo>
                    <a:pt x="119624" y="6800"/>
                  </a:lnTo>
                  <a:lnTo>
                    <a:pt x="91932" y="25352"/>
                  </a:lnTo>
                  <a:lnTo>
                    <a:pt x="73265" y="52881"/>
                  </a:lnTo>
                  <a:lnTo>
                    <a:pt x="66420" y="86613"/>
                  </a:lnTo>
                  <a:lnTo>
                    <a:pt x="66420" y="127762"/>
                  </a:lnTo>
                  <a:lnTo>
                    <a:pt x="73265" y="161494"/>
                  </a:lnTo>
                  <a:lnTo>
                    <a:pt x="91932" y="189023"/>
                  </a:lnTo>
                  <a:lnTo>
                    <a:pt x="119624" y="207575"/>
                  </a:lnTo>
                  <a:lnTo>
                    <a:pt x="153542" y="214375"/>
                  </a:lnTo>
                  <a:lnTo>
                    <a:pt x="187461" y="207575"/>
                  </a:lnTo>
                  <a:lnTo>
                    <a:pt x="208021" y="193801"/>
                  </a:lnTo>
                  <a:lnTo>
                    <a:pt x="153542" y="193801"/>
                  </a:lnTo>
                  <a:lnTo>
                    <a:pt x="127323" y="188608"/>
                  </a:lnTo>
                  <a:lnTo>
                    <a:pt x="105425" y="174450"/>
                  </a:lnTo>
                  <a:lnTo>
                    <a:pt x="90410" y="153457"/>
                  </a:lnTo>
                  <a:lnTo>
                    <a:pt x="84835" y="127762"/>
                  </a:lnTo>
                  <a:lnTo>
                    <a:pt x="84835" y="86613"/>
                  </a:lnTo>
                  <a:lnTo>
                    <a:pt x="90410" y="60918"/>
                  </a:lnTo>
                  <a:lnTo>
                    <a:pt x="105425" y="39925"/>
                  </a:lnTo>
                  <a:lnTo>
                    <a:pt x="127323" y="25767"/>
                  </a:lnTo>
                  <a:lnTo>
                    <a:pt x="153542" y="20574"/>
                  </a:lnTo>
                  <a:lnTo>
                    <a:pt x="208021" y="20574"/>
                  </a:lnTo>
                  <a:lnTo>
                    <a:pt x="187461" y="6800"/>
                  </a:lnTo>
                  <a:lnTo>
                    <a:pt x="153542" y="0"/>
                  </a:lnTo>
                  <a:close/>
                </a:path>
                <a:path w="304800" h="307975">
                  <a:moveTo>
                    <a:pt x="208021" y="20574"/>
                  </a:moveTo>
                  <a:lnTo>
                    <a:pt x="153542" y="20574"/>
                  </a:lnTo>
                  <a:lnTo>
                    <a:pt x="179762" y="25767"/>
                  </a:lnTo>
                  <a:lnTo>
                    <a:pt x="201660" y="39925"/>
                  </a:lnTo>
                  <a:lnTo>
                    <a:pt x="216675" y="60918"/>
                  </a:lnTo>
                  <a:lnTo>
                    <a:pt x="222250" y="86613"/>
                  </a:lnTo>
                  <a:lnTo>
                    <a:pt x="222250" y="127762"/>
                  </a:lnTo>
                  <a:lnTo>
                    <a:pt x="216675" y="153457"/>
                  </a:lnTo>
                  <a:lnTo>
                    <a:pt x="201660" y="174450"/>
                  </a:lnTo>
                  <a:lnTo>
                    <a:pt x="179762" y="188608"/>
                  </a:lnTo>
                  <a:lnTo>
                    <a:pt x="153542" y="193801"/>
                  </a:lnTo>
                  <a:lnTo>
                    <a:pt x="208021" y="193801"/>
                  </a:lnTo>
                  <a:lnTo>
                    <a:pt x="215153" y="189023"/>
                  </a:lnTo>
                  <a:lnTo>
                    <a:pt x="233820" y="161494"/>
                  </a:lnTo>
                  <a:lnTo>
                    <a:pt x="240664" y="127762"/>
                  </a:lnTo>
                  <a:lnTo>
                    <a:pt x="240664" y="86613"/>
                  </a:lnTo>
                  <a:lnTo>
                    <a:pt x="233820" y="52881"/>
                  </a:lnTo>
                  <a:lnTo>
                    <a:pt x="215153" y="25352"/>
                  </a:lnTo>
                  <a:lnTo>
                    <a:pt x="208021" y="2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10146030" y="2775965"/>
              <a:ext cx="828040" cy="637540"/>
            </a:xfrm>
            <a:custGeom>
              <a:avLst/>
              <a:gdLst/>
              <a:ahLst/>
              <a:cxnLst/>
              <a:rect l="l" t="t" r="r" b="b"/>
              <a:pathLst>
                <a:path w="828040" h="637539">
                  <a:moveTo>
                    <a:pt x="827531" y="0"/>
                  </a:moveTo>
                  <a:lnTo>
                    <a:pt x="0" y="0"/>
                  </a:lnTo>
                  <a:lnTo>
                    <a:pt x="0" y="637031"/>
                  </a:lnTo>
                  <a:lnTo>
                    <a:pt x="827531" y="637031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10146030" y="2775965"/>
              <a:ext cx="828040" cy="637540"/>
            </a:xfrm>
            <a:custGeom>
              <a:avLst/>
              <a:gdLst/>
              <a:ahLst/>
              <a:cxnLst/>
              <a:rect l="l" t="t" r="r" b="b"/>
              <a:pathLst>
                <a:path w="828040" h="637539">
                  <a:moveTo>
                    <a:pt x="0" y="637031"/>
                  </a:moveTo>
                  <a:lnTo>
                    <a:pt x="827531" y="637031"/>
                  </a:lnTo>
                  <a:lnTo>
                    <a:pt x="827531" y="0"/>
                  </a:lnTo>
                  <a:lnTo>
                    <a:pt x="0" y="0"/>
                  </a:lnTo>
                  <a:lnTo>
                    <a:pt x="0" y="637031"/>
                  </a:lnTo>
                  <a:close/>
                </a:path>
              </a:pathLst>
            </a:custGeom>
            <a:ln w="28956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10145268" y="2775203"/>
              <a:ext cx="165100" cy="631190"/>
            </a:xfrm>
            <a:custGeom>
              <a:avLst/>
              <a:gdLst/>
              <a:ahLst/>
              <a:cxnLst/>
              <a:rect l="l" t="t" r="r" b="b"/>
              <a:pathLst>
                <a:path w="165100" h="631189">
                  <a:moveTo>
                    <a:pt x="164592" y="0"/>
                  </a:moveTo>
                  <a:lnTo>
                    <a:pt x="0" y="0"/>
                  </a:lnTo>
                  <a:lnTo>
                    <a:pt x="0" y="630936"/>
                  </a:lnTo>
                  <a:lnTo>
                    <a:pt x="164592" y="630936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10145268" y="2775203"/>
              <a:ext cx="165100" cy="631190"/>
            </a:xfrm>
            <a:custGeom>
              <a:avLst/>
              <a:gdLst/>
              <a:ahLst/>
              <a:cxnLst/>
              <a:rect l="l" t="t" r="r" b="b"/>
              <a:pathLst>
                <a:path w="165100" h="631189">
                  <a:moveTo>
                    <a:pt x="0" y="630936"/>
                  </a:moveTo>
                  <a:lnTo>
                    <a:pt x="164592" y="630936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630936"/>
                  </a:lnTo>
                  <a:close/>
                </a:path>
              </a:pathLst>
            </a:custGeom>
            <a:ln w="12191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9" name="object 169"/>
          <p:cNvSpPr txBox="1"/>
          <p:nvPr/>
        </p:nvSpPr>
        <p:spPr>
          <a:xfrm>
            <a:off x="10143273" y="2891955"/>
            <a:ext cx="162560" cy="400685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900">
                <a:solidFill>
                  <a:srgbClr val="252525"/>
                </a:solidFill>
                <a:latin typeface="Trebuchet MS"/>
                <a:cs typeface="Trebuchet MS"/>
              </a:rPr>
              <a:t>AI</a:t>
            </a:r>
            <a:r>
              <a:rPr dirty="0" sz="900" spc="-3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252525"/>
                </a:solidFill>
                <a:latin typeface="Trebuchet MS"/>
                <a:cs typeface="Trebuchet MS"/>
              </a:rPr>
              <a:t>/</a:t>
            </a:r>
            <a:r>
              <a:rPr dirty="0" sz="900" spc="-40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252525"/>
                </a:solidFill>
                <a:latin typeface="Trebuchet MS"/>
                <a:cs typeface="Trebuchet MS"/>
              </a:rPr>
              <a:t>ML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10469244" y="3132835"/>
            <a:ext cx="2641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10377551" y="3221228"/>
            <a:ext cx="4737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1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900" spc="-20" b="1">
                <a:solidFill>
                  <a:srgbClr val="FFFFFF"/>
                </a:solidFill>
                <a:latin typeface="Trebuchet MS"/>
                <a:cs typeface="Trebuchet MS"/>
              </a:rPr>
              <a:t>ie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9066148" y="2837688"/>
            <a:ext cx="1693545" cy="1783714"/>
            <a:chOff x="9066148" y="2837688"/>
            <a:chExt cx="1693545" cy="1783714"/>
          </a:xfrm>
        </p:grpSpPr>
        <p:sp>
          <p:nvSpPr>
            <p:cNvPr id="173" name="object 173"/>
            <p:cNvSpPr/>
            <p:nvPr/>
          </p:nvSpPr>
          <p:spPr>
            <a:xfrm>
              <a:off x="10453115" y="2837688"/>
              <a:ext cx="306705" cy="307975"/>
            </a:xfrm>
            <a:custGeom>
              <a:avLst/>
              <a:gdLst/>
              <a:ahLst/>
              <a:cxnLst/>
              <a:rect l="l" t="t" r="r" b="b"/>
              <a:pathLst>
                <a:path w="306704" h="307975">
                  <a:moveTo>
                    <a:pt x="78358" y="189229"/>
                  </a:moveTo>
                  <a:lnTo>
                    <a:pt x="71374" y="189229"/>
                  </a:lnTo>
                  <a:lnTo>
                    <a:pt x="36829" y="198374"/>
                  </a:lnTo>
                  <a:lnTo>
                    <a:pt x="18430" y="206694"/>
                  </a:lnTo>
                  <a:lnTo>
                    <a:pt x="7175" y="216931"/>
                  </a:lnTo>
                  <a:lnTo>
                    <a:pt x="1539" y="227574"/>
                  </a:lnTo>
                  <a:lnTo>
                    <a:pt x="0" y="237109"/>
                  </a:lnTo>
                  <a:lnTo>
                    <a:pt x="0" y="269113"/>
                  </a:lnTo>
                  <a:lnTo>
                    <a:pt x="3200" y="283791"/>
                  </a:lnTo>
                  <a:lnTo>
                    <a:pt x="11795" y="296148"/>
                  </a:lnTo>
                  <a:lnTo>
                    <a:pt x="24270" y="304671"/>
                  </a:lnTo>
                  <a:lnTo>
                    <a:pt x="39115" y="307848"/>
                  </a:lnTo>
                  <a:lnTo>
                    <a:pt x="267207" y="307848"/>
                  </a:lnTo>
                  <a:lnTo>
                    <a:pt x="282053" y="304671"/>
                  </a:lnTo>
                  <a:lnTo>
                    <a:pt x="294528" y="296148"/>
                  </a:lnTo>
                  <a:lnTo>
                    <a:pt x="300701" y="287274"/>
                  </a:lnTo>
                  <a:lnTo>
                    <a:pt x="39115" y="287274"/>
                  </a:lnTo>
                  <a:lnTo>
                    <a:pt x="31416" y="285722"/>
                  </a:lnTo>
                  <a:lnTo>
                    <a:pt x="25622" y="281622"/>
                  </a:lnTo>
                  <a:lnTo>
                    <a:pt x="21971" y="275808"/>
                  </a:lnTo>
                  <a:lnTo>
                    <a:pt x="20700" y="269113"/>
                  </a:lnTo>
                  <a:lnTo>
                    <a:pt x="20700" y="237109"/>
                  </a:lnTo>
                  <a:lnTo>
                    <a:pt x="75945" y="207517"/>
                  </a:lnTo>
                  <a:lnTo>
                    <a:pt x="80644" y="207517"/>
                  </a:lnTo>
                  <a:lnTo>
                    <a:pt x="85216" y="200660"/>
                  </a:lnTo>
                  <a:lnTo>
                    <a:pt x="80644" y="191515"/>
                  </a:lnTo>
                  <a:lnTo>
                    <a:pt x="78358" y="189229"/>
                  </a:lnTo>
                  <a:close/>
                </a:path>
                <a:path w="306704" h="307975">
                  <a:moveTo>
                    <a:pt x="234950" y="189229"/>
                  </a:moveTo>
                  <a:lnTo>
                    <a:pt x="230377" y="189229"/>
                  </a:lnTo>
                  <a:lnTo>
                    <a:pt x="225678" y="191515"/>
                  </a:lnTo>
                  <a:lnTo>
                    <a:pt x="225678" y="196087"/>
                  </a:lnTo>
                  <a:lnTo>
                    <a:pt x="223392" y="198374"/>
                  </a:lnTo>
                  <a:lnTo>
                    <a:pt x="223392" y="202946"/>
                  </a:lnTo>
                  <a:lnTo>
                    <a:pt x="227964" y="207517"/>
                  </a:lnTo>
                  <a:lnTo>
                    <a:pt x="230377" y="207517"/>
                  </a:lnTo>
                  <a:lnTo>
                    <a:pt x="232663" y="209803"/>
                  </a:lnTo>
                  <a:lnTo>
                    <a:pt x="273942" y="220517"/>
                  </a:lnTo>
                  <a:lnTo>
                    <a:pt x="285623" y="237109"/>
                  </a:lnTo>
                  <a:lnTo>
                    <a:pt x="285623" y="269113"/>
                  </a:lnTo>
                  <a:lnTo>
                    <a:pt x="284031" y="275808"/>
                  </a:lnTo>
                  <a:lnTo>
                    <a:pt x="279844" y="281622"/>
                  </a:lnTo>
                  <a:lnTo>
                    <a:pt x="273942" y="285722"/>
                  </a:lnTo>
                  <a:lnTo>
                    <a:pt x="267207" y="287274"/>
                  </a:lnTo>
                  <a:lnTo>
                    <a:pt x="300701" y="287274"/>
                  </a:lnTo>
                  <a:lnTo>
                    <a:pt x="303123" y="283791"/>
                  </a:lnTo>
                  <a:lnTo>
                    <a:pt x="306324" y="269113"/>
                  </a:lnTo>
                  <a:lnTo>
                    <a:pt x="306324" y="237109"/>
                  </a:lnTo>
                  <a:lnTo>
                    <a:pt x="269493" y="198374"/>
                  </a:lnTo>
                  <a:lnTo>
                    <a:pt x="237235" y="191515"/>
                  </a:lnTo>
                  <a:lnTo>
                    <a:pt x="234950" y="189229"/>
                  </a:lnTo>
                  <a:close/>
                </a:path>
                <a:path w="306704" h="307975">
                  <a:moveTo>
                    <a:pt x="154304" y="0"/>
                  </a:moveTo>
                  <a:lnTo>
                    <a:pt x="120219" y="6800"/>
                  </a:lnTo>
                  <a:lnTo>
                    <a:pt x="92408" y="25352"/>
                  </a:lnTo>
                  <a:lnTo>
                    <a:pt x="73669" y="52881"/>
                  </a:lnTo>
                  <a:lnTo>
                    <a:pt x="66801" y="86613"/>
                  </a:lnTo>
                  <a:lnTo>
                    <a:pt x="66801" y="127762"/>
                  </a:lnTo>
                  <a:lnTo>
                    <a:pt x="73669" y="161494"/>
                  </a:lnTo>
                  <a:lnTo>
                    <a:pt x="92408" y="189023"/>
                  </a:lnTo>
                  <a:lnTo>
                    <a:pt x="120219" y="207575"/>
                  </a:lnTo>
                  <a:lnTo>
                    <a:pt x="154304" y="214375"/>
                  </a:lnTo>
                  <a:lnTo>
                    <a:pt x="188390" y="207575"/>
                  </a:lnTo>
                  <a:lnTo>
                    <a:pt x="209038" y="193801"/>
                  </a:lnTo>
                  <a:lnTo>
                    <a:pt x="154304" y="193801"/>
                  </a:lnTo>
                  <a:lnTo>
                    <a:pt x="127972" y="188608"/>
                  </a:lnTo>
                  <a:lnTo>
                    <a:pt x="105949" y="174450"/>
                  </a:lnTo>
                  <a:lnTo>
                    <a:pt x="90832" y="153457"/>
                  </a:lnTo>
                  <a:lnTo>
                    <a:pt x="85216" y="127762"/>
                  </a:lnTo>
                  <a:lnTo>
                    <a:pt x="85216" y="86613"/>
                  </a:lnTo>
                  <a:lnTo>
                    <a:pt x="90832" y="60918"/>
                  </a:lnTo>
                  <a:lnTo>
                    <a:pt x="105949" y="39925"/>
                  </a:lnTo>
                  <a:lnTo>
                    <a:pt x="127972" y="25767"/>
                  </a:lnTo>
                  <a:lnTo>
                    <a:pt x="154304" y="20574"/>
                  </a:lnTo>
                  <a:lnTo>
                    <a:pt x="209038" y="20574"/>
                  </a:lnTo>
                  <a:lnTo>
                    <a:pt x="188390" y="6800"/>
                  </a:lnTo>
                  <a:lnTo>
                    <a:pt x="154304" y="0"/>
                  </a:lnTo>
                  <a:close/>
                </a:path>
                <a:path w="306704" h="307975">
                  <a:moveTo>
                    <a:pt x="209038" y="20574"/>
                  </a:moveTo>
                  <a:lnTo>
                    <a:pt x="154304" y="20574"/>
                  </a:lnTo>
                  <a:lnTo>
                    <a:pt x="180637" y="25767"/>
                  </a:lnTo>
                  <a:lnTo>
                    <a:pt x="202660" y="39925"/>
                  </a:lnTo>
                  <a:lnTo>
                    <a:pt x="217777" y="60918"/>
                  </a:lnTo>
                  <a:lnTo>
                    <a:pt x="223392" y="86613"/>
                  </a:lnTo>
                  <a:lnTo>
                    <a:pt x="223392" y="127762"/>
                  </a:lnTo>
                  <a:lnTo>
                    <a:pt x="217777" y="153457"/>
                  </a:lnTo>
                  <a:lnTo>
                    <a:pt x="202660" y="174450"/>
                  </a:lnTo>
                  <a:lnTo>
                    <a:pt x="180637" y="188608"/>
                  </a:lnTo>
                  <a:lnTo>
                    <a:pt x="154304" y="193801"/>
                  </a:lnTo>
                  <a:lnTo>
                    <a:pt x="209038" y="193801"/>
                  </a:lnTo>
                  <a:lnTo>
                    <a:pt x="216201" y="189023"/>
                  </a:lnTo>
                  <a:lnTo>
                    <a:pt x="234940" y="161494"/>
                  </a:lnTo>
                  <a:lnTo>
                    <a:pt x="241807" y="127762"/>
                  </a:lnTo>
                  <a:lnTo>
                    <a:pt x="241807" y="86613"/>
                  </a:lnTo>
                  <a:lnTo>
                    <a:pt x="234940" y="52881"/>
                  </a:lnTo>
                  <a:lnTo>
                    <a:pt x="216201" y="25352"/>
                  </a:lnTo>
                  <a:lnTo>
                    <a:pt x="209038" y="205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9080753" y="3970782"/>
              <a:ext cx="829310" cy="635635"/>
            </a:xfrm>
            <a:custGeom>
              <a:avLst/>
              <a:gdLst/>
              <a:ahLst/>
              <a:cxnLst/>
              <a:rect l="l" t="t" r="r" b="b"/>
              <a:pathLst>
                <a:path w="829309" h="635635">
                  <a:moveTo>
                    <a:pt x="829055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829055" y="635508"/>
                  </a:lnTo>
                  <a:lnTo>
                    <a:pt x="829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9080753" y="3970782"/>
              <a:ext cx="829310" cy="635635"/>
            </a:xfrm>
            <a:custGeom>
              <a:avLst/>
              <a:gdLst/>
              <a:ahLst/>
              <a:cxnLst/>
              <a:rect l="l" t="t" r="r" b="b"/>
              <a:pathLst>
                <a:path w="829309" h="635635">
                  <a:moveTo>
                    <a:pt x="0" y="635508"/>
                  </a:moveTo>
                  <a:lnTo>
                    <a:pt x="829055" y="635508"/>
                  </a:lnTo>
                  <a:lnTo>
                    <a:pt x="829055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28955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9079991" y="3970020"/>
              <a:ext cx="166370" cy="629920"/>
            </a:xfrm>
            <a:custGeom>
              <a:avLst/>
              <a:gdLst/>
              <a:ahLst/>
              <a:cxnLst/>
              <a:rect l="l" t="t" r="r" b="b"/>
              <a:pathLst>
                <a:path w="166370" h="629920">
                  <a:moveTo>
                    <a:pt x="166116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166116" y="629411"/>
                  </a:lnTo>
                  <a:lnTo>
                    <a:pt x="16611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/>
            <p:cNvSpPr/>
            <p:nvPr/>
          </p:nvSpPr>
          <p:spPr>
            <a:xfrm>
              <a:off x="9079991" y="3970020"/>
              <a:ext cx="166370" cy="629920"/>
            </a:xfrm>
            <a:custGeom>
              <a:avLst/>
              <a:gdLst/>
              <a:ahLst/>
              <a:cxnLst/>
              <a:rect l="l" t="t" r="r" b="b"/>
              <a:pathLst>
                <a:path w="166370" h="629920">
                  <a:moveTo>
                    <a:pt x="0" y="629411"/>
                  </a:moveTo>
                  <a:lnTo>
                    <a:pt x="166116" y="629411"/>
                  </a:lnTo>
                  <a:lnTo>
                    <a:pt x="166116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8" name="object 178"/>
          <p:cNvSpPr txBox="1"/>
          <p:nvPr/>
        </p:nvSpPr>
        <p:spPr>
          <a:xfrm>
            <a:off x="9094697" y="4035192"/>
            <a:ext cx="131445" cy="502284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700" spc="5">
                <a:solidFill>
                  <a:srgbClr val="252525"/>
                </a:solidFill>
                <a:latin typeface="Trebuchet MS"/>
                <a:cs typeface="Trebuchet MS"/>
              </a:rPr>
              <a:t>Data</a:t>
            </a:r>
            <a:r>
              <a:rPr dirty="0" sz="700" spc="-45">
                <a:solidFill>
                  <a:srgbClr val="252525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252525"/>
                </a:solidFill>
                <a:latin typeface="Trebuchet MS"/>
                <a:cs typeface="Trebuchet MS"/>
              </a:rPr>
              <a:t>Access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9300718" y="4326763"/>
            <a:ext cx="5454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55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ak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9395206" y="4415154"/>
            <a:ext cx="3822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900" spc="50" b="1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r>
              <a:rPr dirty="0" sz="900" spc="-5" b="1">
                <a:solidFill>
                  <a:srgbClr val="FFFFFF"/>
                </a:solidFill>
                <a:latin typeface="Trebuchet MS"/>
                <a:cs typeface="Trebuchet MS"/>
              </a:rPr>
              <a:t>ine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10131425" y="3956177"/>
            <a:ext cx="857250" cy="664845"/>
            <a:chOff x="10131425" y="3956177"/>
            <a:chExt cx="857250" cy="664845"/>
          </a:xfrm>
        </p:grpSpPr>
        <p:sp>
          <p:nvSpPr>
            <p:cNvPr id="182" name="object 182"/>
            <p:cNvSpPr/>
            <p:nvPr/>
          </p:nvSpPr>
          <p:spPr>
            <a:xfrm>
              <a:off x="10146029" y="3970782"/>
              <a:ext cx="828040" cy="635635"/>
            </a:xfrm>
            <a:custGeom>
              <a:avLst/>
              <a:gdLst/>
              <a:ahLst/>
              <a:cxnLst/>
              <a:rect l="l" t="t" r="r" b="b"/>
              <a:pathLst>
                <a:path w="828040" h="635635">
                  <a:moveTo>
                    <a:pt x="827531" y="0"/>
                  </a:moveTo>
                  <a:lnTo>
                    <a:pt x="0" y="0"/>
                  </a:lnTo>
                  <a:lnTo>
                    <a:pt x="0" y="635508"/>
                  </a:lnTo>
                  <a:lnTo>
                    <a:pt x="827531" y="635508"/>
                  </a:lnTo>
                  <a:lnTo>
                    <a:pt x="8275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10146029" y="3970782"/>
              <a:ext cx="828040" cy="635635"/>
            </a:xfrm>
            <a:custGeom>
              <a:avLst/>
              <a:gdLst/>
              <a:ahLst/>
              <a:cxnLst/>
              <a:rect l="l" t="t" r="r" b="b"/>
              <a:pathLst>
                <a:path w="828040" h="635635">
                  <a:moveTo>
                    <a:pt x="0" y="635508"/>
                  </a:moveTo>
                  <a:lnTo>
                    <a:pt x="827531" y="635508"/>
                  </a:lnTo>
                  <a:lnTo>
                    <a:pt x="827531" y="0"/>
                  </a:lnTo>
                  <a:lnTo>
                    <a:pt x="0" y="0"/>
                  </a:lnTo>
                  <a:lnTo>
                    <a:pt x="0" y="635508"/>
                  </a:lnTo>
                  <a:close/>
                </a:path>
              </a:pathLst>
            </a:custGeom>
            <a:ln w="28956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10145268" y="3970020"/>
              <a:ext cx="165100" cy="629920"/>
            </a:xfrm>
            <a:custGeom>
              <a:avLst/>
              <a:gdLst/>
              <a:ahLst/>
              <a:cxnLst/>
              <a:rect l="l" t="t" r="r" b="b"/>
              <a:pathLst>
                <a:path w="165100" h="629920">
                  <a:moveTo>
                    <a:pt x="164592" y="0"/>
                  </a:moveTo>
                  <a:lnTo>
                    <a:pt x="0" y="0"/>
                  </a:lnTo>
                  <a:lnTo>
                    <a:pt x="0" y="629411"/>
                  </a:lnTo>
                  <a:lnTo>
                    <a:pt x="164592" y="629411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10145268" y="3970020"/>
              <a:ext cx="165100" cy="629920"/>
            </a:xfrm>
            <a:custGeom>
              <a:avLst/>
              <a:gdLst/>
              <a:ahLst/>
              <a:cxnLst/>
              <a:rect l="l" t="t" r="r" b="b"/>
              <a:pathLst>
                <a:path w="165100" h="629920">
                  <a:moveTo>
                    <a:pt x="0" y="629411"/>
                  </a:moveTo>
                  <a:lnTo>
                    <a:pt x="164592" y="629411"/>
                  </a:lnTo>
                  <a:lnTo>
                    <a:pt x="164592" y="0"/>
                  </a:lnTo>
                  <a:lnTo>
                    <a:pt x="0" y="0"/>
                  </a:lnTo>
                  <a:lnTo>
                    <a:pt x="0" y="629411"/>
                  </a:lnTo>
                  <a:close/>
                </a:path>
              </a:pathLst>
            </a:custGeom>
            <a:ln w="12192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6" name="object 186"/>
          <p:cNvSpPr txBox="1"/>
          <p:nvPr/>
        </p:nvSpPr>
        <p:spPr>
          <a:xfrm>
            <a:off x="10159338" y="4035049"/>
            <a:ext cx="131445" cy="502284"/>
          </a:xfrm>
          <a:prstGeom prst="rect">
            <a:avLst/>
          </a:prstGeom>
        </p:spPr>
        <p:txBody>
          <a:bodyPr wrap="square" lIns="0" tIns="952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700" spc="10">
                <a:solidFill>
                  <a:srgbClr val="252525"/>
                </a:solidFill>
                <a:latin typeface="Trebuchet MS"/>
                <a:cs typeface="Trebuchet MS"/>
              </a:rPr>
              <a:t>On-Premise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10315956" y="4412360"/>
            <a:ext cx="6432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Dat</a:t>
            </a:r>
            <a:r>
              <a:rPr dirty="0" sz="900" spc="1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9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900" spc="20" b="1">
                <a:solidFill>
                  <a:srgbClr val="FFFFFF"/>
                </a:solidFill>
                <a:latin typeface="Trebuchet MS"/>
                <a:cs typeface="Trebuchet MS"/>
              </a:rPr>
              <a:t>ak</a:t>
            </a:r>
            <a:r>
              <a:rPr dirty="0" sz="900" spc="-3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10710672" y="4056379"/>
            <a:ext cx="99060" cy="81280"/>
          </a:xfrm>
          <a:custGeom>
            <a:avLst/>
            <a:gdLst/>
            <a:ahLst/>
            <a:cxnLst/>
            <a:rect l="l" t="t" r="r" b="b"/>
            <a:pathLst>
              <a:path w="99059" h="81279">
                <a:moveTo>
                  <a:pt x="99060" y="0"/>
                </a:moveTo>
                <a:lnTo>
                  <a:pt x="0" y="0"/>
                </a:lnTo>
                <a:lnTo>
                  <a:pt x="0" y="12700"/>
                </a:lnTo>
                <a:lnTo>
                  <a:pt x="0" y="69850"/>
                </a:lnTo>
                <a:lnTo>
                  <a:pt x="0" y="81280"/>
                </a:lnTo>
                <a:lnTo>
                  <a:pt x="99060" y="81280"/>
                </a:lnTo>
                <a:lnTo>
                  <a:pt x="99060" y="69850"/>
                </a:lnTo>
                <a:lnTo>
                  <a:pt x="14097" y="69850"/>
                </a:lnTo>
                <a:lnTo>
                  <a:pt x="14097" y="12700"/>
                </a:lnTo>
                <a:lnTo>
                  <a:pt x="84963" y="12700"/>
                </a:lnTo>
                <a:lnTo>
                  <a:pt x="84963" y="69723"/>
                </a:lnTo>
                <a:lnTo>
                  <a:pt x="99060" y="69723"/>
                </a:lnTo>
                <a:lnTo>
                  <a:pt x="99060" y="12700"/>
                </a:lnTo>
                <a:lnTo>
                  <a:pt x="99060" y="12065"/>
                </a:lnTo>
                <a:lnTo>
                  <a:pt x="99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0710672" y="4184650"/>
            <a:ext cx="99060" cy="83820"/>
          </a:xfrm>
          <a:custGeom>
            <a:avLst/>
            <a:gdLst/>
            <a:ahLst/>
            <a:cxnLst/>
            <a:rect l="l" t="t" r="r" b="b"/>
            <a:pathLst>
              <a:path w="99059" h="83820">
                <a:moveTo>
                  <a:pt x="99060" y="0"/>
                </a:moveTo>
                <a:lnTo>
                  <a:pt x="0" y="0"/>
                </a:lnTo>
                <a:lnTo>
                  <a:pt x="0" y="11430"/>
                </a:lnTo>
                <a:lnTo>
                  <a:pt x="0" y="72390"/>
                </a:lnTo>
                <a:lnTo>
                  <a:pt x="0" y="83820"/>
                </a:lnTo>
                <a:lnTo>
                  <a:pt x="99060" y="83820"/>
                </a:lnTo>
                <a:lnTo>
                  <a:pt x="99060" y="72644"/>
                </a:lnTo>
                <a:lnTo>
                  <a:pt x="99060" y="72390"/>
                </a:lnTo>
                <a:lnTo>
                  <a:pt x="99060" y="11684"/>
                </a:lnTo>
                <a:lnTo>
                  <a:pt x="84963" y="11684"/>
                </a:lnTo>
                <a:lnTo>
                  <a:pt x="84963" y="72390"/>
                </a:lnTo>
                <a:lnTo>
                  <a:pt x="14097" y="72390"/>
                </a:lnTo>
                <a:lnTo>
                  <a:pt x="14097" y="11430"/>
                </a:lnTo>
                <a:lnTo>
                  <a:pt x="99060" y="11430"/>
                </a:lnTo>
                <a:lnTo>
                  <a:pt x="99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0710672" y="4315459"/>
            <a:ext cx="99060" cy="81280"/>
          </a:xfrm>
          <a:custGeom>
            <a:avLst/>
            <a:gdLst/>
            <a:ahLst/>
            <a:cxnLst/>
            <a:rect l="l" t="t" r="r" b="b"/>
            <a:pathLst>
              <a:path w="99059" h="81279">
                <a:moveTo>
                  <a:pt x="99060" y="0"/>
                </a:moveTo>
                <a:lnTo>
                  <a:pt x="0" y="0"/>
                </a:lnTo>
                <a:lnTo>
                  <a:pt x="0" y="12700"/>
                </a:lnTo>
                <a:lnTo>
                  <a:pt x="0" y="69850"/>
                </a:lnTo>
                <a:lnTo>
                  <a:pt x="0" y="81280"/>
                </a:lnTo>
                <a:lnTo>
                  <a:pt x="99060" y="81280"/>
                </a:lnTo>
                <a:lnTo>
                  <a:pt x="99060" y="69850"/>
                </a:lnTo>
                <a:lnTo>
                  <a:pt x="14097" y="69850"/>
                </a:lnTo>
                <a:lnTo>
                  <a:pt x="14097" y="12700"/>
                </a:lnTo>
                <a:lnTo>
                  <a:pt x="84963" y="12700"/>
                </a:lnTo>
                <a:lnTo>
                  <a:pt x="84963" y="69723"/>
                </a:lnTo>
                <a:lnTo>
                  <a:pt x="99060" y="69723"/>
                </a:lnTo>
                <a:lnTo>
                  <a:pt x="99060" y="12700"/>
                </a:lnTo>
                <a:lnTo>
                  <a:pt x="99060" y="12065"/>
                </a:lnTo>
                <a:lnTo>
                  <a:pt x="99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8916340" y="1610448"/>
            <a:ext cx="327660" cy="159385"/>
          </a:xfrm>
          <a:custGeom>
            <a:avLst/>
            <a:gdLst/>
            <a:ahLst/>
            <a:cxnLst/>
            <a:rect l="l" t="t" r="r" b="b"/>
            <a:pathLst>
              <a:path w="327659" h="159385">
                <a:moveTo>
                  <a:pt x="98882" y="73037"/>
                </a:moveTo>
                <a:lnTo>
                  <a:pt x="98577" y="72339"/>
                </a:lnTo>
                <a:lnTo>
                  <a:pt x="98082" y="71729"/>
                </a:lnTo>
                <a:lnTo>
                  <a:pt x="97142" y="70358"/>
                </a:lnTo>
                <a:lnTo>
                  <a:pt x="93256" y="60261"/>
                </a:lnTo>
                <a:lnTo>
                  <a:pt x="93370" y="55143"/>
                </a:lnTo>
                <a:lnTo>
                  <a:pt x="93459" y="44983"/>
                </a:lnTo>
                <a:lnTo>
                  <a:pt x="93522" y="36944"/>
                </a:lnTo>
                <a:lnTo>
                  <a:pt x="93586" y="28829"/>
                </a:lnTo>
                <a:lnTo>
                  <a:pt x="94462" y="20929"/>
                </a:lnTo>
                <a:lnTo>
                  <a:pt x="91236" y="13081"/>
                </a:lnTo>
                <a:lnTo>
                  <a:pt x="89852" y="11861"/>
                </a:lnTo>
                <a:lnTo>
                  <a:pt x="84670" y="7213"/>
                </a:lnTo>
                <a:lnTo>
                  <a:pt x="78359" y="3746"/>
                </a:lnTo>
                <a:lnTo>
                  <a:pt x="71399" y="1358"/>
                </a:lnTo>
                <a:lnTo>
                  <a:pt x="64020" y="114"/>
                </a:lnTo>
                <a:lnTo>
                  <a:pt x="50736" y="25"/>
                </a:lnTo>
                <a:lnTo>
                  <a:pt x="45097" y="584"/>
                </a:lnTo>
                <a:lnTo>
                  <a:pt x="39611" y="1739"/>
                </a:lnTo>
                <a:lnTo>
                  <a:pt x="34937" y="2679"/>
                </a:lnTo>
                <a:lnTo>
                  <a:pt x="30391" y="4013"/>
                </a:lnTo>
                <a:lnTo>
                  <a:pt x="26060" y="5715"/>
                </a:lnTo>
                <a:lnTo>
                  <a:pt x="24853" y="6146"/>
                </a:lnTo>
                <a:lnTo>
                  <a:pt x="23787" y="6781"/>
                </a:lnTo>
                <a:lnTo>
                  <a:pt x="22923" y="7594"/>
                </a:lnTo>
                <a:lnTo>
                  <a:pt x="22377" y="8534"/>
                </a:lnTo>
                <a:lnTo>
                  <a:pt x="22136" y="9575"/>
                </a:lnTo>
                <a:lnTo>
                  <a:pt x="22237" y="16751"/>
                </a:lnTo>
                <a:lnTo>
                  <a:pt x="22923" y="17691"/>
                </a:lnTo>
                <a:lnTo>
                  <a:pt x="26174" y="17691"/>
                </a:lnTo>
                <a:lnTo>
                  <a:pt x="29997" y="16560"/>
                </a:lnTo>
                <a:lnTo>
                  <a:pt x="33756" y="15316"/>
                </a:lnTo>
                <a:lnTo>
                  <a:pt x="37630" y="14300"/>
                </a:lnTo>
                <a:lnTo>
                  <a:pt x="45377" y="12801"/>
                </a:lnTo>
                <a:lnTo>
                  <a:pt x="49263" y="12420"/>
                </a:lnTo>
                <a:lnTo>
                  <a:pt x="53162" y="12407"/>
                </a:lnTo>
                <a:lnTo>
                  <a:pt x="59448" y="11861"/>
                </a:lnTo>
                <a:lnTo>
                  <a:pt x="65760" y="13309"/>
                </a:lnTo>
                <a:lnTo>
                  <a:pt x="70764" y="16471"/>
                </a:lnTo>
                <a:lnTo>
                  <a:pt x="74663" y="20434"/>
                </a:lnTo>
                <a:lnTo>
                  <a:pt x="76479" y="25476"/>
                </a:lnTo>
                <a:lnTo>
                  <a:pt x="76149" y="28219"/>
                </a:lnTo>
                <a:lnTo>
                  <a:pt x="76149" y="53111"/>
                </a:lnTo>
                <a:lnTo>
                  <a:pt x="75806" y="55676"/>
                </a:lnTo>
                <a:lnTo>
                  <a:pt x="74396" y="60261"/>
                </a:lnTo>
                <a:lnTo>
                  <a:pt x="73126" y="62179"/>
                </a:lnTo>
                <a:lnTo>
                  <a:pt x="71348" y="63754"/>
                </a:lnTo>
                <a:lnTo>
                  <a:pt x="68643" y="66357"/>
                </a:lnTo>
                <a:lnTo>
                  <a:pt x="65125" y="68313"/>
                </a:lnTo>
                <a:lnTo>
                  <a:pt x="57429" y="70472"/>
                </a:lnTo>
                <a:lnTo>
                  <a:pt x="53517" y="71018"/>
                </a:lnTo>
                <a:lnTo>
                  <a:pt x="49568" y="71018"/>
                </a:lnTo>
                <a:lnTo>
                  <a:pt x="45516" y="71424"/>
                </a:lnTo>
                <a:lnTo>
                  <a:pt x="41440" y="70510"/>
                </a:lnTo>
                <a:lnTo>
                  <a:pt x="38214" y="68465"/>
                </a:lnTo>
                <a:lnTo>
                  <a:pt x="35331" y="65913"/>
                </a:lnTo>
                <a:lnTo>
                  <a:pt x="33896" y="62484"/>
                </a:lnTo>
                <a:lnTo>
                  <a:pt x="34251" y="59321"/>
                </a:lnTo>
                <a:lnTo>
                  <a:pt x="34163" y="57619"/>
                </a:lnTo>
                <a:lnTo>
                  <a:pt x="49923" y="44983"/>
                </a:lnTo>
                <a:lnTo>
                  <a:pt x="55587" y="45351"/>
                </a:lnTo>
                <a:lnTo>
                  <a:pt x="65786" y="45351"/>
                </a:lnTo>
                <a:lnTo>
                  <a:pt x="69253" y="45580"/>
                </a:lnTo>
                <a:lnTo>
                  <a:pt x="72694" y="45986"/>
                </a:lnTo>
                <a:lnTo>
                  <a:pt x="76098" y="46570"/>
                </a:lnTo>
                <a:lnTo>
                  <a:pt x="76149" y="53111"/>
                </a:lnTo>
                <a:lnTo>
                  <a:pt x="76149" y="28219"/>
                </a:lnTo>
                <a:lnTo>
                  <a:pt x="75869" y="30530"/>
                </a:lnTo>
                <a:lnTo>
                  <a:pt x="75869" y="36944"/>
                </a:lnTo>
                <a:lnTo>
                  <a:pt x="71577" y="36195"/>
                </a:lnTo>
                <a:lnTo>
                  <a:pt x="67525" y="35534"/>
                </a:lnTo>
                <a:lnTo>
                  <a:pt x="59639" y="34607"/>
                </a:lnTo>
                <a:lnTo>
                  <a:pt x="55765" y="34378"/>
                </a:lnTo>
                <a:lnTo>
                  <a:pt x="51892" y="34404"/>
                </a:lnTo>
                <a:lnTo>
                  <a:pt x="15341" y="52387"/>
                </a:lnTo>
                <a:lnTo>
                  <a:pt x="15455" y="55143"/>
                </a:lnTo>
                <a:lnTo>
                  <a:pt x="15570" y="60261"/>
                </a:lnTo>
                <a:lnTo>
                  <a:pt x="37122" y="82880"/>
                </a:lnTo>
                <a:lnTo>
                  <a:pt x="45046" y="82537"/>
                </a:lnTo>
                <a:lnTo>
                  <a:pt x="54127" y="81800"/>
                </a:lnTo>
                <a:lnTo>
                  <a:pt x="62649" y="79438"/>
                </a:lnTo>
                <a:lnTo>
                  <a:pt x="70319" y="75590"/>
                </a:lnTo>
                <a:lnTo>
                  <a:pt x="75463" y="71424"/>
                </a:lnTo>
                <a:lnTo>
                  <a:pt x="76796" y="70358"/>
                </a:lnTo>
                <a:lnTo>
                  <a:pt x="83972" y="79603"/>
                </a:lnTo>
                <a:lnTo>
                  <a:pt x="84797" y="80365"/>
                </a:lnTo>
                <a:lnTo>
                  <a:pt x="85966" y="80822"/>
                </a:lnTo>
                <a:lnTo>
                  <a:pt x="87210" y="80835"/>
                </a:lnTo>
                <a:lnTo>
                  <a:pt x="88214" y="80810"/>
                </a:lnTo>
                <a:lnTo>
                  <a:pt x="89179" y="80556"/>
                </a:lnTo>
                <a:lnTo>
                  <a:pt x="89992" y="80073"/>
                </a:lnTo>
                <a:lnTo>
                  <a:pt x="96824" y="76403"/>
                </a:lnTo>
                <a:lnTo>
                  <a:pt x="98018" y="75844"/>
                </a:lnTo>
                <a:lnTo>
                  <a:pt x="98793" y="74853"/>
                </a:lnTo>
                <a:lnTo>
                  <a:pt x="98882" y="73037"/>
                </a:lnTo>
                <a:close/>
              </a:path>
              <a:path w="327659" h="159385">
                <a:moveTo>
                  <a:pt x="234556" y="7035"/>
                </a:moveTo>
                <a:lnTo>
                  <a:pt x="234442" y="3060"/>
                </a:lnTo>
                <a:lnTo>
                  <a:pt x="234416" y="2895"/>
                </a:lnTo>
                <a:lnTo>
                  <a:pt x="233387" y="2222"/>
                </a:lnTo>
                <a:lnTo>
                  <a:pt x="233222" y="2108"/>
                </a:lnTo>
                <a:lnTo>
                  <a:pt x="231889" y="2222"/>
                </a:lnTo>
                <a:lnTo>
                  <a:pt x="221805" y="2222"/>
                </a:lnTo>
                <a:lnTo>
                  <a:pt x="220345" y="2108"/>
                </a:lnTo>
                <a:lnTo>
                  <a:pt x="218871" y="2400"/>
                </a:lnTo>
                <a:lnTo>
                  <a:pt x="217639" y="3060"/>
                </a:lnTo>
                <a:lnTo>
                  <a:pt x="216509" y="4038"/>
                </a:lnTo>
                <a:lnTo>
                  <a:pt x="215747" y="5245"/>
                </a:lnTo>
                <a:lnTo>
                  <a:pt x="215442" y="6553"/>
                </a:lnTo>
                <a:lnTo>
                  <a:pt x="196786" y="65455"/>
                </a:lnTo>
                <a:lnTo>
                  <a:pt x="183540" y="19202"/>
                </a:lnTo>
                <a:lnTo>
                  <a:pt x="180047" y="7035"/>
                </a:lnTo>
                <a:lnTo>
                  <a:pt x="179768" y="5803"/>
                </a:lnTo>
                <a:lnTo>
                  <a:pt x="175628" y="2501"/>
                </a:lnTo>
                <a:lnTo>
                  <a:pt x="175056" y="2387"/>
                </a:lnTo>
                <a:lnTo>
                  <a:pt x="173507" y="2501"/>
                </a:lnTo>
                <a:lnTo>
                  <a:pt x="164820" y="2501"/>
                </a:lnTo>
                <a:lnTo>
                  <a:pt x="163322" y="2387"/>
                </a:lnTo>
                <a:lnTo>
                  <a:pt x="161810" y="2692"/>
                </a:lnTo>
                <a:lnTo>
                  <a:pt x="158483" y="6553"/>
                </a:lnTo>
                <a:lnTo>
                  <a:pt x="158394" y="7035"/>
                </a:lnTo>
                <a:lnTo>
                  <a:pt x="141427" y="65455"/>
                </a:lnTo>
                <a:lnTo>
                  <a:pt x="123240" y="6743"/>
                </a:lnTo>
                <a:lnTo>
                  <a:pt x="122936" y="5435"/>
                </a:lnTo>
                <a:lnTo>
                  <a:pt x="122174" y="4229"/>
                </a:lnTo>
                <a:lnTo>
                  <a:pt x="121043" y="3251"/>
                </a:lnTo>
                <a:lnTo>
                  <a:pt x="119799" y="2590"/>
                </a:lnTo>
                <a:lnTo>
                  <a:pt x="118338" y="2298"/>
                </a:lnTo>
                <a:lnTo>
                  <a:pt x="116865" y="2400"/>
                </a:lnTo>
                <a:lnTo>
                  <a:pt x="104470" y="2400"/>
                </a:lnTo>
                <a:lnTo>
                  <a:pt x="103759" y="3060"/>
                </a:lnTo>
                <a:lnTo>
                  <a:pt x="103771" y="5803"/>
                </a:lnTo>
                <a:lnTo>
                  <a:pt x="104089" y="7035"/>
                </a:lnTo>
                <a:lnTo>
                  <a:pt x="104584" y="8166"/>
                </a:lnTo>
                <a:lnTo>
                  <a:pt x="129844" y="76111"/>
                </a:lnTo>
                <a:lnTo>
                  <a:pt x="134861" y="80568"/>
                </a:lnTo>
                <a:lnTo>
                  <a:pt x="136334" y="80454"/>
                </a:lnTo>
                <a:lnTo>
                  <a:pt x="145821" y="80264"/>
                </a:lnTo>
                <a:lnTo>
                  <a:pt x="147345" y="80378"/>
                </a:lnTo>
                <a:lnTo>
                  <a:pt x="147853" y="80264"/>
                </a:lnTo>
                <a:lnTo>
                  <a:pt x="148869" y="80048"/>
                </a:lnTo>
                <a:lnTo>
                  <a:pt x="150114" y="79324"/>
                </a:lnTo>
                <a:lnTo>
                  <a:pt x="151257" y="78384"/>
                </a:lnTo>
                <a:lnTo>
                  <a:pt x="151993" y="77139"/>
                </a:lnTo>
                <a:lnTo>
                  <a:pt x="152196" y="75831"/>
                </a:lnTo>
                <a:lnTo>
                  <a:pt x="155257" y="65455"/>
                </a:lnTo>
                <a:lnTo>
                  <a:pt x="168871" y="19202"/>
                </a:lnTo>
                <a:lnTo>
                  <a:pt x="185674" y="75831"/>
                </a:lnTo>
                <a:lnTo>
                  <a:pt x="185877" y="77139"/>
                </a:lnTo>
                <a:lnTo>
                  <a:pt x="186613" y="78384"/>
                </a:lnTo>
                <a:lnTo>
                  <a:pt x="187756" y="79324"/>
                </a:lnTo>
                <a:lnTo>
                  <a:pt x="188988" y="80060"/>
                </a:lnTo>
                <a:lnTo>
                  <a:pt x="190512" y="80403"/>
                </a:lnTo>
                <a:lnTo>
                  <a:pt x="192049" y="80264"/>
                </a:lnTo>
                <a:lnTo>
                  <a:pt x="201307" y="80264"/>
                </a:lnTo>
                <a:lnTo>
                  <a:pt x="202780" y="80340"/>
                </a:lnTo>
                <a:lnTo>
                  <a:pt x="203161" y="80264"/>
                </a:lnTo>
                <a:lnTo>
                  <a:pt x="204228" y="80048"/>
                </a:lnTo>
                <a:lnTo>
                  <a:pt x="205473" y="79413"/>
                </a:lnTo>
                <a:lnTo>
                  <a:pt x="206603" y="78447"/>
                </a:lnTo>
                <a:lnTo>
                  <a:pt x="207365" y="77228"/>
                </a:lnTo>
                <a:lnTo>
                  <a:pt x="207721" y="75831"/>
                </a:lnTo>
                <a:lnTo>
                  <a:pt x="211721" y="65455"/>
                </a:lnTo>
                <a:lnTo>
                  <a:pt x="233857" y="7975"/>
                </a:lnTo>
                <a:lnTo>
                  <a:pt x="234556" y="7035"/>
                </a:lnTo>
                <a:close/>
              </a:path>
              <a:path w="327659" h="159385">
                <a:moveTo>
                  <a:pt x="301269" y="122643"/>
                </a:moveTo>
                <a:lnTo>
                  <a:pt x="296176" y="117360"/>
                </a:lnTo>
                <a:lnTo>
                  <a:pt x="260553" y="128219"/>
                </a:lnTo>
                <a:lnTo>
                  <a:pt x="230124" y="134569"/>
                </a:lnTo>
                <a:lnTo>
                  <a:pt x="199059" y="138442"/>
                </a:lnTo>
                <a:lnTo>
                  <a:pt x="167601" y="139814"/>
                </a:lnTo>
                <a:lnTo>
                  <a:pt x="125628" y="137629"/>
                </a:lnTo>
                <a:lnTo>
                  <a:pt x="84531" y="131025"/>
                </a:lnTo>
                <a:lnTo>
                  <a:pt x="44843" y="120142"/>
                </a:lnTo>
                <a:lnTo>
                  <a:pt x="7061" y="105092"/>
                </a:lnTo>
                <a:lnTo>
                  <a:pt x="3352" y="103200"/>
                </a:lnTo>
                <a:lnTo>
                  <a:pt x="0" y="106603"/>
                </a:lnTo>
                <a:lnTo>
                  <a:pt x="38684" y="130505"/>
                </a:lnTo>
                <a:lnTo>
                  <a:pt x="77914" y="146189"/>
                </a:lnTo>
                <a:lnTo>
                  <a:pt x="120002" y="155752"/>
                </a:lnTo>
                <a:lnTo>
                  <a:pt x="163893" y="158889"/>
                </a:lnTo>
                <a:lnTo>
                  <a:pt x="198755" y="156845"/>
                </a:lnTo>
                <a:lnTo>
                  <a:pt x="232676" y="150609"/>
                </a:lnTo>
                <a:lnTo>
                  <a:pt x="265061" y="140322"/>
                </a:lnTo>
                <a:lnTo>
                  <a:pt x="295363" y="126136"/>
                </a:lnTo>
                <a:lnTo>
                  <a:pt x="301269" y="122643"/>
                </a:lnTo>
                <a:close/>
              </a:path>
              <a:path w="327659" h="159385">
                <a:moveTo>
                  <a:pt x="312928" y="53276"/>
                </a:moveTo>
                <a:lnTo>
                  <a:pt x="291198" y="36944"/>
                </a:lnTo>
                <a:lnTo>
                  <a:pt x="275907" y="32981"/>
                </a:lnTo>
                <a:lnTo>
                  <a:pt x="261073" y="24295"/>
                </a:lnTo>
                <a:lnTo>
                  <a:pt x="261073" y="21945"/>
                </a:lnTo>
                <a:lnTo>
                  <a:pt x="260845" y="18732"/>
                </a:lnTo>
                <a:lnTo>
                  <a:pt x="262801" y="15684"/>
                </a:lnTo>
                <a:lnTo>
                  <a:pt x="266179" y="14020"/>
                </a:lnTo>
                <a:lnTo>
                  <a:pt x="270624" y="12204"/>
                </a:lnTo>
                <a:lnTo>
                  <a:pt x="275564" y="11366"/>
                </a:lnTo>
                <a:lnTo>
                  <a:pt x="280543" y="11557"/>
                </a:lnTo>
                <a:lnTo>
                  <a:pt x="287705" y="11468"/>
                </a:lnTo>
                <a:lnTo>
                  <a:pt x="294817" y="12636"/>
                </a:lnTo>
                <a:lnTo>
                  <a:pt x="301383" y="14960"/>
                </a:lnTo>
                <a:lnTo>
                  <a:pt x="302666" y="15570"/>
                </a:lnTo>
                <a:lnTo>
                  <a:pt x="304088" y="15951"/>
                </a:lnTo>
                <a:lnTo>
                  <a:pt x="305562" y="16090"/>
                </a:lnTo>
                <a:lnTo>
                  <a:pt x="307174" y="16090"/>
                </a:lnTo>
                <a:lnTo>
                  <a:pt x="307987" y="15151"/>
                </a:lnTo>
                <a:lnTo>
                  <a:pt x="307987" y="11468"/>
                </a:lnTo>
                <a:lnTo>
                  <a:pt x="283705" y="0"/>
                </a:lnTo>
                <a:lnTo>
                  <a:pt x="281305" y="0"/>
                </a:lnTo>
                <a:lnTo>
                  <a:pt x="278917" y="139"/>
                </a:lnTo>
                <a:lnTo>
                  <a:pt x="274294" y="88"/>
                </a:lnTo>
                <a:lnTo>
                  <a:pt x="269684" y="609"/>
                </a:lnTo>
                <a:lnTo>
                  <a:pt x="265252" y="1651"/>
                </a:lnTo>
                <a:lnTo>
                  <a:pt x="261073" y="2552"/>
                </a:lnTo>
                <a:lnTo>
                  <a:pt x="242938" y="19583"/>
                </a:lnTo>
                <a:lnTo>
                  <a:pt x="243039" y="27533"/>
                </a:lnTo>
                <a:lnTo>
                  <a:pt x="265709" y="44589"/>
                </a:lnTo>
                <a:lnTo>
                  <a:pt x="281343" y="48653"/>
                </a:lnTo>
                <a:lnTo>
                  <a:pt x="295249" y="57124"/>
                </a:lnTo>
                <a:lnTo>
                  <a:pt x="295236" y="62788"/>
                </a:lnTo>
                <a:lnTo>
                  <a:pt x="293116" y="65951"/>
                </a:lnTo>
                <a:lnTo>
                  <a:pt x="289572" y="67716"/>
                </a:lnTo>
                <a:lnTo>
                  <a:pt x="284772" y="69900"/>
                </a:lnTo>
                <a:lnTo>
                  <a:pt x="279298" y="70916"/>
                </a:lnTo>
                <a:lnTo>
                  <a:pt x="273824" y="70637"/>
                </a:lnTo>
                <a:lnTo>
                  <a:pt x="269494" y="70637"/>
                </a:lnTo>
                <a:lnTo>
                  <a:pt x="265188" y="70256"/>
                </a:lnTo>
                <a:lnTo>
                  <a:pt x="260959" y="69507"/>
                </a:lnTo>
                <a:lnTo>
                  <a:pt x="256971" y="68846"/>
                </a:lnTo>
                <a:lnTo>
                  <a:pt x="253098" y="67843"/>
                </a:lnTo>
                <a:lnTo>
                  <a:pt x="246710" y="65544"/>
                </a:lnTo>
                <a:lnTo>
                  <a:pt x="246024" y="65455"/>
                </a:lnTo>
                <a:lnTo>
                  <a:pt x="245325" y="65455"/>
                </a:lnTo>
                <a:lnTo>
                  <a:pt x="244627" y="65544"/>
                </a:lnTo>
                <a:lnTo>
                  <a:pt x="243014" y="65544"/>
                </a:lnTo>
                <a:lnTo>
                  <a:pt x="242201" y="66484"/>
                </a:lnTo>
                <a:lnTo>
                  <a:pt x="242227" y="73685"/>
                </a:lnTo>
                <a:lnTo>
                  <a:pt x="242443" y="74460"/>
                </a:lnTo>
                <a:lnTo>
                  <a:pt x="242887" y="75260"/>
                </a:lnTo>
                <a:lnTo>
                  <a:pt x="243700" y="76327"/>
                </a:lnTo>
                <a:lnTo>
                  <a:pt x="244856" y="77177"/>
                </a:lnTo>
                <a:lnTo>
                  <a:pt x="246253" y="77724"/>
                </a:lnTo>
                <a:lnTo>
                  <a:pt x="250177" y="79336"/>
                </a:lnTo>
                <a:lnTo>
                  <a:pt x="254342" y="80505"/>
                </a:lnTo>
                <a:lnTo>
                  <a:pt x="258648" y="81216"/>
                </a:lnTo>
                <a:lnTo>
                  <a:pt x="264121" y="82232"/>
                </a:lnTo>
                <a:lnTo>
                  <a:pt x="269722" y="82740"/>
                </a:lnTo>
                <a:lnTo>
                  <a:pt x="275297" y="82740"/>
                </a:lnTo>
                <a:lnTo>
                  <a:pt x="274980" y="82816"/>
                </a:lnTo>
                <a:lnTo>
                  <a:pt x="280289" y="82765"/>
                </a:lnTo>
                <a:lnTo>
                  <a:pt x="280581" y="82727"/>
                </a:lnTo>
                <a:lnTo>
                  <a:pt x="285559" y="82067"/>
                </a:lnTo>
                <a:lnTo>
                  <a:pt x="290614" y="80733"/>
                </a:lnTo>
                <a:lnTo>
                  <a:pt x="294830" y="79679"/>
                </a:lnTo>
                <a:lnTo>
                  <a:pt x="298767" y="77990"/>
                </a:lnTo>
                <a:lnTo>
                  <a:pt x="302196" y="75742"/>
                </a:lnTo>
                <a:lnTo>
                  <a:pt x="305523" y="73685"/>
                </a:lnTo>
                <a:lnTo>
                  <a:pt x="308216" y="71031"/>
                </a:lnTo>
                <a:lnTo>
                  <a:pt x="310248" y="67716"/>
                </a:lnTo>
                <a:lnTo>
                  <a:pt x="311962" y="64820"/>
                </a:lnTo>
                <a:lnTo>
                  <a:pt x="312928" y="61328"/>
                </a:lnTo>
                <a:lnTo>
                  <a:pt x="312928" y="53276"/>
                </a:lnTo>
                <a:close/>
              </a:path>
              <a:path w="327659" h="159385">
                <a:moveTo>
                  <a:pt x="327063" y="109943"/>
                </a:moveTo>
                <a:lnTo>
                  <a:pt x="325716" y="103200"/>
                </a:lnTo>
                <a:lnTo>
                  <a:pt x="317703" y="100571"/>
                </a:lnTo>
                <a:lnTo>
                  <a:pt x="302755" y="99529"/>
                </a:lnTo>
                <a:lnTo>
                  <a:pt x="284797" y="101409"/>
                </a:lnTo>
                <a:lnTo>
                  <a:pt x="267792" y="107543"/>
                </a:lnTo>
                <a:lnTo>
                  <a:pt x="264668" y="109334"/>
                </a:lnTo>
                <a:lnTo>
                  <a:pt x="265137" y="111506"/>
                </a:lnTo>
                <a:lnTo>
                  <a:pt x="268605" y="111506"/>
                </a:lnTo>
                <a:lnTo>
                  <a:pt x="279285" y="110528"/>
                </a:lnTo>
                <a:lnTo>
                  <a:pt x="291960" y="109842"/>
                </a:lnTo>
                <a:lnTo>
                  <a:pt x="303352" y="110274"/>
                </a:lnTo>
                <a:lnTo>
                  <a:pt x="310184" y="112636"/>
                </a:lnTo>
                <a:lnTo>
                  <a:pt x="311238" y="118452"/>
                </a:lnTo>
                <a:lnTo>
                  <a:pt x="308838" y="127495"/>
                </a:lnTo>
                <a:lnTo>
                  <a:pt x="304863" y="137363"/>
                </a:lnTo>
                <a:lnTo>
                  <a:pt x="301155" y="145669"/>
                </a:lnTo>
                <a:lnTo>
                  <a:pt x="299885" y="148221"/>
                </a:lnTo>
                <a:lnTo>
                  <a:pt x="302666" y="149352"/>
                </a:lnTo>
                <a:lnTo>
                  <a:pt x="305562" y="147370"/>
                </a:lnTo>
                <a:lnTo>
                  <a:pt x="317373" y="135534"/>
                </a:lnTo>
                <a:lnTo>
                  <a:pt x="324408" y="121894"/>
                </a:lnTo>
                <a:lnTo>
                  <a:pt x="327063" y="109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2" name="object 192"/>
          <p:cNvGrpSpPr/>
          <p:nvPr/>
        </p:nvGrpSpPr>
        <p:grpSpPr>
          <a:xfrm>
            <a:off x="2200281" y="2260092"/>
            <a:ext cx="6433185" cy="1583690"/>
            <a:chOff x="2200281" y="2260092"/>
            <a:chExt cx="6433185" cy="1583690"/>
          </a:xfrm>
        </p:grpSpPr>
        <p:sp>
          <p:nvSpPr>
            <p:cNvPr id="193" name="object 193"/>
            <p:cNvSpPr/>
            <p:nvPr/>
          </p:nvSpPr>
          <p:spPr>
            <a:xfrm>
              <a:off x="2656332" y="3480816"/>
              <a:ext cx="146685" cy="158750"/>
            </a:xfrm>
            <a:custGeom>
              <a:avLst/>
              <a:gdLst/>
              <a:ahLst/>
              <a:cxnLst/>
              <a:rect l="l" t="t" r="r" b="b"/>
              <a:pathLst>
                <a:path w="146685" h="158750">
                  <a:moveTo>
                    <a:pt x="0" y="7112"/>
                  </a:moveTo>
                  <a:lnTo>
                    <a:pt x="0" y="3175"/>
                  </a:lnTo>
                  <a:lnTo>
                    <a:pt x="3175" y="0"/>
                  </a:lnTo>
                  <a:lnTo>
                    <a:pt x="7112" y="0"/>
                  </a:lnTo>
                  <a:lnTo>
                    <a:pt x="139192" y="0"/>
                  </a:lnTo>
                  <a:lnTo>
                    <a:pt x="143129" y="0"/>
                  </a:lnTo>
                  <a:lnTo>
                    <a:pt x="146304" y="3175"/>
                  </a:lnTo>
                  <a:lnTo>
                    <a:pt x="146304" y="7112"/>
                  </a:lnTo>
                  <a:lnTo>
                    <a:pt x="146304" y="35560"/>
                  </a:lnTo>
                  <a:lnTo>
                    <a:pt x="146304" y="39497"/>
                  </a:lnTo>
                  <a:lnTo>
                    <a:pt x="143129" y="42672"/>
                  </a:lnTo>
                  <a:lnTo>
                    <a:pt x="139192" y="42672"/>
                  </a:lnTo>
                  <a:lnTo>
                    <a:pt x="7112" y="42672"/>
                  </a:lnTo>
                  <a:lnTo>
                    <a:pt x="3175" y="42672"/>
                  </a:lnTo>
                  <a:lnTo>
                    <a:pt x="0" y="39497"/>
                  </a:lnTo>
                  <a:lnTo>
                    <a:pt x="0" y="35560"/>
                  </a:lnTo>
                  <a:lnTo>
                    <a:pt x="0" y="7112"/>
                  </a:lnTo>
                  <a:close/>
                </a:path>
                <a:path w="146685" h="158750">
                  <a:moveTo>
                    <a:pt x="0" y="122936"/>
                  </a:moveTo>
                  <a:lnTo>
                    <a:pt x="0" y="118999"/>
                  </a:lnTo>
                  <a:lnTo>
                    <a:pt x="3175" y="115824"/>
                  </a:lnTo>
                  <a:lnTo>
                    <a:pt x="7112" y="115824"/>
                  </a:lnTo>
                  <a:lnTo>
                    <a:pt x="139192" y="115824"/>
                  </a:lnTo>
                  <a:lnTo>
                    <a:pt x="143129" y="115824"/>
                  </a:lnTo>
                  <a:lnTo>
                    <a:pt x="146304" y="118999"/>
                  </a:lnTo>
                  <a:lnTo>
                    <a:pt x="146304" y="122936"/>
                  </a:lnTo>
                  <a:lnTo>
                    <a:pt x="146304" y="151384"/>
                  </a:lnTo>
                  <a:lnTo>
                    <a:pt x="146304" y="155321"/>
                  </a:lnTo>
                  <a:lnTo>
                    <a:pt x="143129" y="158496"/>
                  </a:lnTo>
                  <a:lnTo>
                    <a:pt x="139192" y="158496"/>
                  </a:lnTo>
                  <a:lnTo>
                    <a:pt x="7112" y="158496"/>
                  </a:lnTo>
                  <a:lnTo>
                    <a:pt x="3175" y="158496"/>
                  </a:lnTo>
                  <a:lnTo>
                    <a:pt x="0" y="155321"/>
                  </a:lnTo>
                  <a:lnTo>
                    <a:pt x="0" y="151384"/>
                  </a:lnTo>
                  <a:lnTo>
                    <a:pt x="0" y="122936"/>
                  </a:lnTo>
                  <a:close/>
                </a:path>
              </a:pathLst>
            </a:custGeom>
            <a:ln w="1219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/>
            <p:cNvSpPr/>
            <p:nvPr/>
          </p:nvSpPr>
          <p:spPr>
            <a:xfrm>
              <a:off x="2200281" y="3256788"/>
              <a:ext cx="621030" cy="457200"/>
            </a:xfrm>
            <a:custGeom>
              <a:avLst/>
              <a:gdLst/>
              <a:ahLst/>
              <a:cxnLst/>
              <a:rect l="l" t="t" r="r" b="b"/>
              <a:pathLst>
                <a:path w="621030" h="457200">
                  <a:moveTo>
                    <a:pt x="180207" y="328929"/>
                  </a:moveTo>
                  <a:lnTo>
                    <a:pt x="109087" y="328929"/>
                  </a:lnTo>
                  <a:lnTo>
                    <a:pt x="112770" y="330200"/>
                  </a:lnTo>
                  <a:lnTo>
                    <a:pt x="116834" y="331470"/>
                  </a:lnTo>
                  <a:lnTo>
                    <a:pt x="116834" y="332739"/>
                  </a:lnTo>
                  <a:lnTo>
                    <a:pt x="120483" y="337820"/>
                  </a:lnTo>
                  <a:lnTo>
                    <a:pt x="125358" y="341629"/>
                  </a:lnTo>
                  <a:lnTo>
                    <a:pt x="131496" y="344170"/>
                  </a:lnTo>
                  <a:lnTo>
                    <a:pt x="138932" y="346710"/>
                  </a:lnTo>
                  <a:lnTo>
                    <a:pt x="165221" y="346710"/>
                  </a:lnTo>
                  <a:lnTo>
                    <a:pt x="165221" y="356869"/>
                  </a:lnTo>
                  <a:lnTo>
                    <a:pt x="183255" y="392430"/>
                  </a:lnTo>
                  <a:lnTo>
                    <a:pt x="223031" y="415289"/>
                  </a:lnTo>
                  <a:lnTo>
                    <a:pt x="240593" y="417830"/>
                  </a:lnTo>
                  <a:lnTo>
                    <a:pt x="366643" y="417830"/>
                  </a:lnTo>
                  <a:lnTo>
                    <a:pt x="366643" y="419100"/>
                  </a:lnTo>
                  <a:lnTo>
                    <a:pt x="367151" y="420369"/>
                  </a:lnTo>
                  <a:lnTo>
                    <a:pt x="368879" y="429260"/>
                  </a:lnTo>
                  <a:lnTo>
                    <a:pt x="372500" y="436880"/>
                  </a:lnTo>
                  <a:lnTo>
                    <a:pt x="407812" y="457200"/>
                  </a:lnTo>
                  <a:lnTo>
                    <a:pt x="425444" y="457200"/>
                  </a:lnTo>
                  <a:lnTo>
                    <a:pt x="435262" y="454660"/>
                  </a:lnTo>
                  <a:lnTo>
                    <a:pt x="443986" y="450850"/>
                  </a:lnTo>
                  <a:lnTo>
                    <a:pt x="451661" y="447039"/>
                  </a:lnTo>
                  <a:lnTo>
                    <a:pt x="458337" y="439419"/>
                  </a:lnTo>
                  <a:lnTo>
                    <a:pt x="412998" y="439419"/>
                  </a:lnTo>
                  <a:lnTo>
                    <a:pt x="406394" y="438150"/>
                  </a:lnTo>
                  <a:lnTo>
                    <a:pt x="399663" y="434339"/>
                  </a:lnTo>
                  <a:lnTo>
                    <a:pt x="393440" y="430530"/>
                  </a:lnTo>
                  <a:lnTo>
                    <a:pt x="390392" y="425450"/>
                  </a:lnTo>
                  <a:lnTo>
                    <a:pt x="389884" y="419100"/>
                  </a:lnTo>
                  <a:lnTo>
                    <a:pt x="389376" y="416560"/>
                  </a:lnTo>
                  <a:lnTo>
                    <a:pt x="389884" y="415289"/>
                  </a:lnTo>
                  <a:lnTo>
                    <a:pt x="389884" y="406400"/>
                  </a:lnTo>
                  <a:lnTo>
                    <a:pt x="387852" y="403860"/>
                  </a:lnTo>
                  <a:lnTo>
                    <a:pt x="386709" y="402589"/>
                  </a:lnTo>
                  <a:lnTo>
                    <a:pt x="384169" y="400050"/>
                  </a:lnTo>
                  <a:lnTo>
                    <a:pt x="380105" y="398780"/>
                  </a:lnTo>
                  <a:lnTo>
                    <a:pt x="236277" y="398780"/>
                  </a:lnTo>
                  <a:lnTo>
                    <a:pt x="229800" y="396239"/>
                  </a:lnTo>
                  <a:lnTo>
                    <a:pt x="201289" y="381000"/>
                  </a:lnTo>
                  <a:lnTo>
                    <a:pt x="195701" y="375919"/>
                  </a:lnTo>
                  <a:lnTo>
                    <a:pt x="192018" y="369569"/>
                  </a:lnTo>
                  <a:lnTo>
                    <a:pt x="189478" y="361950"/>
                  </a:lnTo>
                  <a:lnTo>
                    <a:pt x="188970" y="358139"/>
                  </a:lnTo>
                  <a:lnTo>
                    <a:pt x="188462" y="355600"/>
                  </a:lnTo>
                  <a:lnTo>
                    <a:pt x="188462" y="336550"/>
                  </a:lnTo>
                  <a:lnTo>
                    <a:pt x="186430" y="332739"/>
                  </a:lnTo>
                  <a:lnTo>
                    <a:pt x="184779" y="331470"/>
                  </a:lnTo>
                  <a:lnTo>
                    <a:pt x="182747" y="330200"/>
                  </a:lnTo>
                  <a:lnTo>
                    <a:pt x="180207" y="328929"/>
                  </a:lnTo>
                  <a:close/>
                </a:path>
                <a:path w="621030" h="457200">
                  <a:moveTo>
                    <a:pt x="458154" y="181610"/>
                  </a:moveTo>
                  <a:lnTo>
                    <a:pt x="420745" y="181610"/>
                  </a:lnTo>
                  <a:lnTo>
                    <a:pt x="424936" y="182879"/>
                  </a:lnTo>
                  <a:lnTo>
                    <a:pt x="429508" y="184150"/>
                  </a:lnTo>
                  <a:lnTo>
                    <a:pt x="433699" y="186689"/>
                  </a:lnTo>
                  <a:lnTo>
                    <a:pt x="441319" y="193039"/>
                  </a:lnTo>
                  <a:lnTo>
                    <a:pt x="443986" y="198120"/>
                  </a:lnTo>
                  <a:lnTo>
                    <a:pt x="443986" y="421639"/>
                  </a:lnTo>
                  <a:lnTo>
                    <a:pt x="442462" y="425450"/>
                  </a:lnTo>
                  <a:lnTo>
                    <a:pt x="439287" y="429260"/>
                  </a:lnTo>
                  <a:lnTo>
                    <a:pt x="434715" y="434339"/>
                  </a:lnTo>
                  <a:lnTo>
                    <a:pt x="429000" y="438150"/>
                  </a:lnTo>
                  <a:lnTo>
                    <a:pt x="421253" y="438150"/>
                  </a:lnTo>
                  <a:lnTo>
                    <a:pt x="412998" y="439419"/>
                  </a:lnTo>
                  <a:lnTo>
                    <a:pt x="458337" y="439419"/>
                  </a:lnTo>
                  <a:lnTo>
                    <a:pt x="463544" y="433069"/>
                  </a:lnTo>
                  <a:lnTo>
                    <a:pt x="466592" y="425450"/>
                  </a:lnTo>
                  <a:lnTo>
                    <a:pt x="466592" y="400050"/>
                  </a:lnTo>
                  <a:lnTo>
                    <a:pt x="584575" y="400050"/>
                  </a:lnTo>
                  <a:lnTo>
                    <a:pt x="598461" y="397510"/>
                  </a:lnTo>
                  <a:lnTo>
                    <a:pt x="609943" y="389889"/>
                  </a:lnTo>
                  <a:lnTo>
                    <a:pt x="616780" y="381000"/>
                  </a:lnTo>
                  <a:lnTo>
                    <a:pt x="466592" y="381000"/>
                  </a:lnTo>
                  <a:lnTo>
                    <a:pt x="466592" y="354330"/>
                  </a:lnTo>
                  <a:lnTo>
                    <a:pt x="616780" y="354330"/>
                  </a:lnTo>
                  <a:lnTo>
                    <a:pt x="609943" y="345439"/>
                  </a:lnTo>
                  <a:lnTo>
                    <a:pt x="598461" y="337820"/>
                  </a:lnTo>
                  <a:lnTo>
                    <a:pt x="584575" y="335279"/>
                  </a:lnTo>
                  <a:lnTo>
                    <a:pt x="466592" y="335279"/>
                  </a:lnTo>
                  <a:lnTo>
                    <a:pt x="466592" y="284479"/>
                  </a:lnTo>
                  <a:lnTo>
                    <a:pt x="584575" y="284479"/>
                  </a:lnTo>
                  <a:lnTo>
                    <a:pt x="598461" y="281939"/>
                  </a:lnTo>
                  <a:lnTo>
                    <a:pt x="609943" y="274320"/>
                  </a:lnTo>
                  <a:lnTo>
                    <a:pt x="616780" y="265429"/>
                  </a:lnTo>
                  <a:lnTo>
                    <a:pt x="466592" y="265429"/>
                  </a:lnTo>
                  <a:lnTo>
                    <a:pt x="466592" y="238760"/>
                  </a:lnTo>
                  <a:lnTo>
                    <a:pt x="617757" y="238760"/>
                  </a:lnTo>
                  <a:lnTo>
                    <a:pt x="609943" y="228600"/>
                  </a:lnTo>
                  <a:lnTo>
                    <a:pt x="598461" y="222250"/>
                  </a:lnTo>
                  <a:lnTo>
                    <a:pt x="584575" y="219710"/>
                  </a:lnTo>
                  <a:lnTo>
                    <a:pt x="466592" y="219710"/>
                  </a:lnTo>
                  <a:lnTo>
                    <a:pt x="466471" y="204470"/>
                  </a:lnTo>
                  <a:lnTo>
                    <a:pt x="465748" y="196850"/>
                  </a:lnTo>
                  <a:lnTo>
                    <a:pt x="463274" y="189229"/>
                  </a:lnTo>
                  <a:lnTo>
                    <a:pt x="459251" y="182879"/>
                  </a:lnTo>
                  <a:lnTo>
                    <a:pt x="458154" y="181610"/>
                  </a:lnTo>
                  <a:close/>
                </a:path>
                <a:path w="621030" h="457200">
                  <a:moveTo>
                    <a:pt x="616780" y="354330"/>
                  </a:moveTo>
                  <a:lnTo>
                    <a:pt x="591814" y="354330"/>
                  </a:lnTo>
                  <a:lnTo>
                    <a:pt x="598037" y="360680"/>
                  </a:lnTo>
                  <a:lnTo>
                    <a:pt x="598037" y="374650"/>
                  </a:lnTo>
                  <a:lnTo>
                    <a:pt x="591814" y="381000"/>
                  </a:lnTo>
                  <a:lnTo>
                    <a:pt x="616780" y="381000"/>
                  </a:lnTo>
                  <a:lnTo>
                    <a:pt x="617757" y="379730"/>
                  </a:lnTo>
                  <a:lnTo>
                    <a:pt x="620643" y="367030"/>
                  </a:lnTo>
                  <a:lnTo>
                    <a:pt x="617757" y="355600"/>
                  </a:lnTo>
                  <a:lnTo>
                    <a:pt x="616780" y="354330"/>
                  </a:lnTo>
                  <a:close/>
                </a:path>
                <a:path w="621030" h="457200">
                  <a:moveTo>
                    <a:pt x="33426" y="0"/>
                  </a:moveTo>
                  <a:lnTo>
                    <a:pt x="0" y="27939"/>
                  </a:lnTo>
                  <a:lnTo>
                    <a:pt x="1597" y="35560"/>
                  </a:lnTo>
                  <a:lnTo>
                    <a:pt x="5695" y="41910"/>
                  </a:lnTo>
                  <a:lnTo>
                    <a:pt x="11805" y="49529"/>
                  </a:lnTo>
                  <a:lnTo>
                    <a:pt x="17367" y="54610"/>
                  </a:lnTo>
                  <a:lnTo>
                    <a:pt x="22679" y="58420"/>
                  </a:lnTo>
                  <a:lnTo>
                    <a:pt x="27824" y="62229"/>
                  </a:lnTo>
                  <a:lnTo>
                    <a:pt x="32887" y="66039"/>
                  </a:lnTo>
                  <a:lnTo>
                    <a:pt x="34919" y="67310"/>
                  </a:lnTo>
                  <a:lnTo>
                    <a:pt x="36443" y="68579"/>
                  </a:lnTo>
                  <a:lnTo>
                    <a:pt x="38475" y="69850"/>
                  </a:lnTo>
                  <a:lnTo>
                    <a:pt x="41650" y="72389"/>
                  </a:lnTo>
                  <a:lnTo>
                    <a:pt x="44698" y="73660"/>
                  </a:lnTo>
                  <a:lnTo>
                    <a:pt x="47238" y="76200"/>
                  </a:lnTo>
                  <a:lnTo>
                    <a:pt x="53715" y="80010"/>
                  </a:lnTo>
                  <a:lnTo>
                    <a:pt x="60001" y="85089"/>
                  </a:lnTo>
                  <a:lnTo>
                    <a:pt x="66097" y="90170"/>
                  </a:lnTo>
                  <a:lnTo>
                    <a:pt x="72003" y="93979"/>
                  </a:lnTo>
                  <a:lnTo>
                    <a:pt x="78025" y="100329"/>
                  </a:lnTo>
                  <a:lnTo>
                    <a:pt x="83036" y="105410"/>
                  </a:lnTo>
                  <a:lnTo>
                    <a:pt x="87165" y="111760"/>
                  </a:lnTo>
                  <a:lnTo>
                    <a:pt x="90545" y="116839"/>
                  </a:lnTo>
                  <a:lnTo>
                    <a:pt x="94228" y="124460"/>
                  </a:lnTo>
                  <a:lnTo>
                    <a:pt x="94736" y="130810"/>
                  </a:lnTo>
                  <a:lnTo>
                    <a:pt x="92069" y="138429"/>
                  </a:lnTo>
                  <a:lnTo>
                    <a:pt x="90037" y="143510"/>
                  </a:lnTo>
                  <a:lnTo>
                    <a:pt x="86481" y="148589"/>
                  </a:lnTo>
                  <a:lnTo>
                    <a:pt x="71939" y="165100"/>
                  </a:lnTo>
                  <a:lnTo>
                    <a:pt x="67371" y="168910"/>
                  </a:lnTo>
                  <a:lnTo>
                    <a:pt x="62732" y="173989"/>
                  </a:lnTo>
                  <a:lnTo>
                    <a:pt x="60192" y="176529"/>
                  </a:lnTo>
                  <a:lnTo>
                    <a:pt x="54788" y="181610"/>
                  </a:lnTo>
                  <a:lnTo>
                    <a:pt x="49539" y="186689"/>
                  </a:lnTo>
                  <a:lnTo>
                    <a:pt x="26892" y="223520"/>
                  </a:lnTo>
                  <a:lnTo>
                    <a:pt x="24612" y="242570"/>
                  </a:lnTo>
                  <a:lnTo>
                    <a:pt x="24949" y="248920"/>
                  </a:lnTo>
                  <a:lnTo>
                    <a:pt x="40511" y="285750"/>
                  </a:lnTo>
                  <a:lnTo>
                    <a:pt x="46222" y="293370"/>
                  </a:lnTo>
                  <a:lnTo>
                    <a:pt x="79992" y="318770"/>
                  </a:lnTo>
                  <a:lnTo>
                    <a:pt x="97033" y="325120"/>
                  </a:lnTo>
                  <a:lnTo>
                    <a:pt x="105531" y="328929"/>
                  </a:lnTo>
                  <a:lnTo>
                    <a:pt x="144647" y="328929"/>
                  </a:lnTo>
                  <a:lnTo>
                    <a:pt x="142615" y="327660"/>
                  </a:lnTo>
                  <a:lnTo>
                    <a:pt x="140075" y="327660"/>
                  </a:lnTo>
                  <a:lnTo>
                    <a:pt x="138932" y="326389"/>
                  </a:lnTo>
                  <a:lnTo>
                    <a:pt x="137916" y="325120"/>
                  </a:lnTo>
                  <a:lnTo>
                    <a:pt x="137408" y="322579"/>
                  </a:lnTo>
                  <a:lnTo>
                    <a:pt x="136392" y="321310"/>
                  </a:lnTo>
                  <a:lnTo>
                    <a:pt x="135884" y="320039"/>
                  </a:lnTo>
                  <a:lnTo>
                    <a:pt x="133344" y="316229"/>
                  </a:lnTo>
                  <a:lnTo>
                    <a:pt x="128137" y="314960"/>
                  </a:lnTo>
                  <a:lnTo>
                    <a:pt x="123565" y="313689"/>
                  </a:lnTo>
                  <a:lnTo>
                    <a:pt x="118358" y="312420"/>
                  </a:lnTo>
                  <a:lnTo>
                    <a:pt x="112770" y="309879"/>
                  </a:lnTo>
                  <a:lnTo>
                    <a:pt x="105888" y="308610"/>
                  </a:lnTo>
                  <a:lnTo>
                    <a:pt x="99054" y="306070"/>
                  </a:lnTo>
                  <a:lnTo>
                    <a:pt x="92124" y="302260"/>
                  </a:lnTo>
                  <a:lnTo>
                    <a:pt x="84957" y="298450"/>
                  </a:lnTo>
                  <a:lnTo>
                    <a:pt x="60164" y="275589"/>
                  </a:lnTo>
                  <a:lnTo>
                    <a:pt x="56255" y="270510"/>
                  </a:lnTo>
                  <a:lnTo>
                    <a:pt x="50413" y="259079"/>
                  </a:lnTo>
                  <a:lnTo>
                    <a:pt x="47873" y="251460"/>
                  </a:lnTo>
                  <a:lnTo>
                    <a:pt x="46730" y="242570"/>
                  </a:lnTo>
                  <a:lnTo>
                    <a:pt x="47873" y="234950"/>
                  </a:lnTo>
                  <a:lnTo>
                    <a:pt x="68018" y="196850"/>
                  </a:lnTo>
                  <a:lnTo>
                    <a:pt x="84770" y="181610"/>
                  </a:lnTo>
                  <a:lnTo>
                    <a:pt x="89719" y="176529"/>
                  </a:lnTo>
                  <a:lnTo>
                    <a:pt x="94573" y="171450"/>
                  </a:lnTo>
                  <a:lnTo>
                    <a:pt x="99308" y="166370"/>
                  </a:lnTo>
                  <a:lnTo>
                    <a:pt x="104249" y="160020"/>
                  </a:lnTo>
                  <a:lnTo>
                    <a:pt x="108261" y="154939"/>
                  </a:lnTo>
                  <a:lnTo>
                    <a:pt x="111416" y="149860"/>
                  </a:lnTo>
                  <a:lnTo>
                    <a:pt x="113786" y="143510"/>
                  </a:lnTo>
                  <a:lnTo>
                    <a:pt x="116181" y="134620"/>
                  </a:lnTo>
                  <a:lnTo>
                    <a:pt x="116564" y="127000"/>
                  </a:lnTo>
                  <a:lnTo>
                    <a:pt x="115018" y="118110"/>
                  </a:lnTo>
                  <a:lnTo>
                    <a:pt x="88513" y="81279"/>
                  </a:lnTo>
                  <a:lnTo>
                    <a:pt x="62224" y="62229"/>
                  </a:lnTo>
                  <a:lnTo>
                    <a:pt x="53461" y="55879"/>
                  </a:lnTo>
                  <a:lnTo>
                    <a:pt x="51429" y="53339"/>
                  </a:lnTo>
                  <a:lnTo>
                    <a:pt x="49397" y="53339"/>
                  </a:lnTo>
                  <a:lnTo>
                    <a:pt x="47238" y="50800"/>
                  </a:lnTo>
                  <a:lnTo>
                    <a:pt x="41142" y="46989"/>
                  </a:lnTo>
                  <a:lnTo>
                    <a:pt x="35427" y="43179"/>
                  </a:lnTo>
                  <a:lnTo>
                    <a:pt x="29204" y="36829"/>
                  </a:lnTo>
                  <a:lnTo>
                    <a:pt x="21584" y="29210"/>
                  </a:lnTo>
                  <a:lnTo>
                    <a:pt x="24632" y="21589"/>
                  </a:lnTo>
                  <a:lnTo>
                    <a:pt x="27172" y="20320"/>
                  </a:lnTo>
                  <a:lnTo>
                    <a:pt x="32887" y="19050"/>
                  </a:lnTo>
                  <a:lnTo>
                    <a:pt x="66415" y="19050"/>
                  </a:lnTo>
                  <a:lnTo>
                    <a:pt x="62732" y="16510"/>
                  </a:lnTo>
                  <a:lnTo>
                    <a:pt x="59176" y="12700"/>
                  </a:lnTo>
                  <a:lnTo>
                    <a:pt x="56509" y="10160"/>
                  </a:lnTo>
                  <a:lnTo>
                    <a:pt x="53969" y="8889"/>
                  </a:lnTo>
                  <a:lnTo>
                    <a:pt x="51429" y="6350"/>
                  </a:lnTo>
                  <a:lnTo>
                    <a:pt x="45809" y="2539"/>
                  </a:lnTo>
                  <a:lnTo>
                    <a:pt x="39808" y="1270"/>
                  </a:lnTo>
                  <a:lnTo>
                    <a:pt x="33426" y="0"/>
                  </a:lnTo>
                  <a:close/>
                </a:path>
                <a:path w="621030" h="457200">
                  <a:moveTo>
                    <a:pt x="66415" y="19050"/>
                  </a:moveTo>
                  <a:lnTo>
                    <a:pt x="34919" y="19050"/>
                  </a:lnTo>
                  <a:lnTo>
                    <a:pt x="35935" y="20320"/>
                  </a:lnTo>
                  <a:lnTo>
                    <a:pt x="37967" y="21589"/>
                  </a:lnTo>
                  <a:lnTo>
                    <a:pt x="42158" y="25400"/>
                  </a:lnTo>
                  <a:lnTo>
                    <a:pt x="45714" y="29210"/>
                  </a:lnTo>
                  <a:lnTo>
                    <a:pt x="49905" y="33020"/>
                  </a:lnTo>
                  <a:lnTo>
                    <a:pt x="59176" y="39370"/>
                  </a:lnTo>
                  <a:lnTo>
                    <a:pt x="90545" y="62229"/>
                  </a:lnTo>
                  <a:lnTo>
                    <a:pt x="120898" y="90170"/>
                  </a:lnTo>
                  <a:lnTo>
                    <a:pt x="135262" y="129539"/>
                  </a:lnTo>
                  <a:lnTo>
                    <a:pt x="134090" y="140970"/>
                  </a:lnTo>
                  <a:lnTo>
                    <a:pt x="130226" y="153670"/>
                  </a:lnTo>
                  <a:lnTo>
                    <a:pt x="123565" y="165100"/>
                  </a:lnTo>
                  <a:lnTo>
                    <a:pt x="118866" y="170179"/>
                  </a:lnTo>
                  <a:lnTo>
                    <a:pt x="113278" y="176529"/>
                  </a:lnTo>
                  <a:lnTo>
                    <a:pt x="108071" y="180339"/>
                  </a:lnTo>
                  <a:lnTo>
                    <a:pt x="102963" y="185420"/>
                  </a:lnTo>
                  <a:lnTo>
                    <a:pt x="92604" y="195579"/>
                  </a:lnTo>
                  <a:lnTo>
                    <a:pt x="66958" y="237489"/>
                  </a:lnTo>
                  <a:lnTo>
                    <a:pt x="67208" y="248920"/>
                  </a:lnTo>
                  <a:lnTo>
                    <a:pt x="70649" y="260350"/>
                  </a:lnTo>
                  <a:lnTo>
                    <a:pt x="77210" y="270510"/>
                  </a:lnTo>
                  <a:lnTo>
                    <a:pt x="83220" y="278129"/>
                  </a:lnTo>
                  <a:lnTo>
                    <a:pt x="90433" y="283210"/>
                  </a:lnTo>
                  <a:lnTo>
                    <a:pt x="98623" y="289560"/>
                  </a:lnTo>
                  <a:lnTo>
                    <a:pt x="107563" y="293370"/>
                  </a:lnTo>
                  <a:lnTo>
                    <a:pt x="112770" y="295910"/>
                  </a:lnTo>
                  <a:lnTo>
                    <a:pt x="117342" y="297179"/>
                  </a:lnTo>
                  <a:lnTo>
                    <a:pt x="122549" y="298450"/>
                  </a:lnTo>
                  <a:lnTo>
                    <a:pt x="130169" y="299720"/>
                  </a:lnTo>
                  <a:lnTo>
                    <a:pt x="134868" y="294639"/>
                  </a:lnTo>
                  <a:lnTo>
                    <a:pt x="136392" y="293370"/>
                  </a:lnTo>
                  <a:lnTo>
                    <a:pt x="136900" y="290829"/>
                  </a:lnTo>
                  <a:lnTo>
                    <a:pt x="137916" y="289560"/>
                  </a:lnTo>
                  <a:lnTo>
                    <a:pt x="138424" y="289560"/>
                  </a:lnTo>
                  <a:lnTo>
                    <a:pt x="138932" y="288289"/>
                  </a:lnTo>
                  <a:lnTo>
                    <a:pt x="141091" y="285750"/>
                  </a:lnTo>
                  <a:lnTo>
                    <a:pt x="177667" y="285750"/>
                  </a:lnTo>
                  <a:lnTo>
                    <a:pt x="180715" y="284479"/>
                  </a:lnTo>
                  <a:lnTo>
                    <a:pt x="183255" y="283210"/>
                  </a:lnTo>
                  <a:lnTo>
                    <a:pt x="186938" y="281939"/>
                  </a:lnTo>
                  <a:lnTo>
                    <a:pt x="187954" y="278129"/>
                  </a:lnTo>
                  <a:lnTo>
                    <a:pt x="188208" y="276860"/>
                  </a:lnTo>
                  <a:lnTo>
                    <a:pt x="117850" y="276860"/>
                  </a:lnTo>
                  <a:lnTo>
                    <a:pt x="111279" y="273050"/>
                  </a:lnTo>
                  <a:lnTo>
                    <a:pt x="89562" y="238760"/>
                  </a:lnTo>
                  <a:lnTo>
                    <a:pt x="91561" y="231139"/>
                  </a:lnTo>
                  <a:lnTo>
                    <a:pt x="94736" y="224789"/>
                  </a:lnTo>
                  <a:lnTo>
                    <a:pt x="100324" y="217170"/>
                  </a:lnTo>
                  <a:lnTo>
                    <a:pt x="106039" y="212089"/>
                  </a:lnTo>
                  <a:lnTo>
                    <a:pt x="110773" y="207010"/>
                  </a:lnTo>
                  <a:lnTo>
                    <a:pt x="115627" y="201929"/>
                  </a:lnTo>
                  <a:lnTo>
                    <a:pt x="120576" y="198120"/>
                  </a:lnTo>
                  <a:lnTo>
                    <a:pt x="125597" y="193039"/>
                  </a:lnTo>
                  <a:lnTo>
                    <a:pt x="151699" y="160020"/>
                  </a:lnTo>
                  <a:lnTo>
                    <a:pt x="158089" y="129539"/>
                  </a:lnTo>
                  <a:lnTo>
                    <a:pt x="155950" y="113029"/>
                  </a:lnTo>
                  <a:lnTo>
                    <a:pt x="132381" y="71120"/>
                  </a:lnTo>
                  <a:lnTo>
                    <a:pt x="114740" y="54610"/>
                  </a:lnTo>
                  <a:lnTo>
                    <a:pt x="106039" y="46989"/>
                  </a:lnTo>
                  <a:lnTo>
                    <a:pt x="74543" y="25400"/>
                  </a:lnTo>
                  <a:lnTo>
                    <a:pt x="70479" y="22860"/>
                  </a:lnTo>
                  <a:lnTo>
                    <a:pt x="66415" y="19050"/>
                  </a:lnTo>
                  <a:close/>
                </a:path>
                <a:path w="621030" h="457200">
                  <a:moveTo>
                    <a:pt x="416681" y="162560"/>
                  </a:moveTo>
                  <a:lnTo>
                    <a:pt x="408426" y="163829"/>
                  </a:lnTo>
                  <a:lnTo>
                    <a:pt x="395726" y="166370"/>
                  </a:lnTo>
                  <a:lnTo>
                    <a:pt x="389780" y="170179"/>
                  </a:lnTo>
                  <a:lnTo>
                    <a:pt x="384169" y="172720"/>
                  </a:lnTo>
                  <a:lnTo>
                    <a:pt x="376733" y="179070"/>
                  </a:lnTo>
                  <a:lnTo>
                    <a:pt x="371357" y="186689"/>
                  </a:lnTo>
                  <a:lnTo>
                    <a:pt x="368006" y="194310"/>
                  </a:lnTo>
                  <a:lnTo>
                    <a:pt x="366643" y="203200"/>
                  </a:lnTo>
                  <a:lnTo>
                    <a:pt x="237865" y="203200"/>
                  </a:lnTo>
                  <a:lnTo>
                    <a:pt x="197225" y="217170"/>
                  </a:lnTo>
                  <a:lnTo>
                    <a:pt x="170122" y="247650"/>
                  </a:lnTo>
                  <a:lnTo>
                    <a:pt x="165729" y="266700"/>
                  </a:lnTo>
                  <a:lnTo>
                    <a:pt x="134868" y="266700"/>
                  </a:lnTo>
                  <a:lnTo>
                    <a:pt x="127629" y="270510"/>
                  </a:lnTo>
                  <a:lnTo>
                    <a:pt x="121533" y="275589"/>
                  </a:lnTo>
                  <a:lnTo>
                    <a:pt x="120898" y="276860"/>
                  </a:lnTo>
                  <a:lnTo>
                    <a:pt x="188208" y="276860"/>
                  </a:lnTo>
                  <a:lnTo>
                    <a:pt x="188462" y="275589"/>
                  </a:lnTo>
                  <a:lnTo>
                    <a:pt x="188377" y="269239"/>
                  </a:lnTo>
                  <a:lnTo>
                    <a:pt x="187954" y="262889"/>
                  </a:lnTo>
                  <a:lnTo>
                    <a:pt x="189986" y="256539"/>
                  </a:lnTo>
                  <a:lnTo>
                    <a:pt x="217483" y="228600"/>
                  </a:lnTo>
                  <a:lnTo>
                    <a:pt x="241040" y="222250"/>
                  </a:lnTo>
                  <a:lnTo>
                    <a:pt x="381121" y="222250"/>
                  </a:lnTo>
                  <a:lnTo>
                    <a:pt x="383661" y="220979"/>
                  </a:lnTo>
                  <a:lnTo>
                    <a:pt x="389884" y="218439"/>
                  </a:lnTo>
                  <a:lnTo>
                    <a:pt x="389799" y="203200"/>
                  </a:lnTo>
                  <a:lnTo>
                    <a:pt x="389376" y="196850"/>
                  </a:lnTo>
                  <a:lnTo>
                    <a:pt x="392424" y="191770"/>
                  </a:lnTo>
                  <a:lnTo>
                    <a:pt x="398647" y="186689"/>
                  </a:lnTo>
                  <a:lnTo>
                    <a:pt x="402711" y="184150"/>
                  </a:lnTo>
                  <a:lnTo>
                    <a:pt x="407410" y="182879"/>
                  </a:lnTo>
                  <a:lnTo>
                    <a:pt x="411982" y="182879"/>
                  </a:lnTo>
                  <a:lnTo>
                    <a:pt x="416681" y="181610"/>
                  </a:lnTo>
                  <a:lnTo>
                    <a:pt x="458154" y="181610"/>
                  </a:lnTo>
                  <a:lnTo>
                    <a:pt x="453765" y="176529"/>
                  </a:lnTo>
                  <a:lnTo>
                    <a:pt x="448050" y="171450"/>
                  </a:lnTo>
                  <a:lnTo>
                    <a:pt x="440811" y="167639"/>
                  </a:lnTo>
                  <a:lnTo>
                    <a:pt x="431540" y="165100"/>
                  </a:lnTo>
                  <a:lnTo>
                    <a:pt x="416681" y="162560"/>
                  </a:lnTo>
                  <a:close/>
                </a:path>
                <a:path w="621030" h="457200">
                  <a:moveTo>
                    <a:pt x="617757" y="238760"/>
                  </a:moveTo>
                  <a:lnTo>
                    <a:pt x="591814" y="238760"/>
                  </a:lnTo>
                  <a:lnTo>
                    <a:pt x="598037" y="243839"/>
                  </a:lnTo>
                  <a:lnTo>
                    <a:pt x="598037" y="259079"/>
                  </a:lnTo>
                  <a:lnTo>
                    <a:pt x="591814" y="265429"/>
                  </a:lnTo>
                  <a:lnTo>
                    <a:pt x="616780" y="265429"/>
                  </a:lnTo>
                  <a:lnTo>
                    <a:pt x="617757" y="264160"/>
                  </a:lnTo>
                  <a:lnTo>
                    <a:pt x="620643" y="251460"/>
                  </a:lnTo>
                  <a:lnTo>
                    <a:pt x="617757" y="238760"/>
                  </a:lnTo>
                  <a:close/>
                </a:path>
                <a:path w="621030" h="457200">
                  <a:moveTo>
                    <a:pt x="381121" y="222250"/>
                  </a:moveTo>
                  <a:lnTo>
                    <a:pt x="374390" y="222250"/>
                  </a:lnTo>
                  <a:lnTo>
                    <a:pt x="378073" y="223520"/>
                  </a:lnTo>
                  <a:lnTo>
                    <a:pt x="381121" y="222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5" name="object 1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8494" y="2923071"/>
              <a:ext cx="188698" cy="152572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8170" y="2932251"/>
              <a:ext cx="188699" cy="154047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8703" y="2819439"/>
              <a:ext cx="188698" cy="15257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2038" y="3689679"/>
              <a:ext cx="188698" cy="154047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9458" y="3680499"/>
              <a:ext cx="188699" cy="152572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7992" y="2260092"/>
              <a:ext cx="315468" cy="283463"/>
            </a:xfrm>
            <a:prstGeom prst="rect">
              <a:avLst/>
            </a:prstGeom>
          </p:spPr>
        </p:pic>
      </p:grpSp>
      <p:grpSp>
        <p:nvGrpSpPr>
          <p:cNvPr id="201" name="object 201"/>
          <p:cNvGrpSpPr/>
          <p:nvPr/>
        </p:nvGrpSpPr>
        <p:grpSpPr>
          <a:xfrm>
            <a:off x="8877884" y="1515448"/>
            <a:ext cx="1818005" cy="2865120"/>
            <a:chOff x="8877884" y="1515448"/>
            <a:chExt cx="1818005" cy="2865120"/>
          </a:xfrm>
        </p:grpSpPr>
        <p:pic>
          <p:nvPicPr>
            <p:cNvPr id="202" name="object 20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9141" y="4287012"/>
              <a:ext cx="218566" cy="86868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0402823" y="4073652"/>
              <a:ext cx="292735" cy="306705"/>
            </a:xfrm>
            <a:custGeom>
              <a:avLst/>
              <a:gdLst/>
              <a:ahLst/>
              <a:cxnLst/>
              <a:rect l="l" t="t" r="r" b="b"/>
              <a:pathLst>
                <a:path w="292734" h="306704">
                  <a:moveTo>
                    <a:pt x="266065" y="0"/>
                  </a:moveTo>
                  <a:lnTo>
                    <a:pt x="255777" y="8128"/>
                  </a:lnTo>
                  <a:lnTo>
                    <a:pt x="267843" y="17906"/>
                  </a:lnTo>
                  <a:lnTo>
                    <a:pt x="66294" y="17906"/>
                  </a:lnTo>
                  <a:lnTo>
                    <a:pt x="66294" y="83693"/>
                  </a:lnTo>
                  <a:lnTo>
                    <a:pt x="43356" y="85534"/>
                  </a:lnTo>
                  <a:lnTo>
                    <a:pt x="23288" y="89852"/>
                  </a:lnTo>
                  <a:lnTo>
                    <a:pt x="8340" y="96837"/>
                  </a:lnTo>
                  <a:lnTo>
                    <a:pt x="761" y="106680"/>
                  </a:lnTo>
                  <a:lnTo>
                    <a:pt x="0" y="106680"/>
                  </a:lnTo>
                  <a:lnTo>
                    <a:pt x="0" y="197104"/>
                  </a:lnTo>
                  <a:lnTo>
                    <a:pt x="5572" y="208115"/>
                  </a:lnTo>
                  <a:lnTo>
                    <a:pt x="20383" y="216328"/>
                  </a:lnTo>
                  <a:lnTo>
                    <a:pt x="41576" y="221660"/>
                  </a:lnTo>
                  <a:lnTo>
                    <a:pt x="66294" y="224028"/>
                  </a:lnTo>
                  <a:lnTo>
                    <a:pt x="66294" y="292100"/>
                  </a:lnTo>
                  <a:lnTo>
                    <a:pt x="263144" y="292100"/>
                  </a:lnTo>
                  <a:lnTo>
                    <a:pt x="255777" y="298196"/>
                  </a:lnTo>
                  <a:lnTo>
                    <a:pt x="266065" y="306324"/>
                  </a:lnTo>
                  <a:lnTo>
                    <a:pt x="292607" y="284606"/>
                  </a:lnTo>
                  <a:lnTo>
                    <a:pt x="287726" y="280543"/>
                  </a:lnTo>
                  <a:lnTo>
                    <a:pt x="80518" y="280543"/>
                  </a:lnTo>
                  <a:lnTo>
                    <a:pt x="80518" y="224028"/>
                  </a:lnTo>
                  <a:lnTo>
                    <a:pt x="105235" y="221660"/>
                  </a:lnTo>
                  <a:lnTo>
                    <a:pt x="126428" y="216328"/>
                  </a:lnTo>
                  <a:lnTo>
                    <a:pt x="133385" y="212471"/>
                  </a:lnTo>
                  <a:lnTo>
                    <a:pt x="73405" y="212471"/>
                  </a:lnTo>
                  <a:lnTo>
                    <a:pt x="49210" y="210927"/>
                  </a:lnTo>
                  <a:lnTo>
                    <a:pt x="30527" y="207073"/>
                  </a:lnTo>
                  <a:lnTo>
                    <a:pt x="18488" y="202076"/>
                  </a:lnTo>
                  <a:lnTo>
                    <a:pt x="14224" y="197104"/>
                  </a:lnTo>
                  <a:lnTo>
                    <a:pt x="14224" y="184023"/>
                  </a:lnTo>
                  <a:lnTo>
                    <a:pt x="146811" y="184023"/>
                  </a:lnTo>
                  <a:lnTo>
                    <a:pt x="146811" y="182880"/>
                  </a:lnTo>
                  <a:lnTo>
                    <a:pt x="73405" y="182880"/>
                  </a:lnTo>
                  <a:lnTo>
                    <a:pt x="49210" y="181296"/>
                  </a:lnTo>
                  <a:lnTo>
                    <a:pt x="30527" y="177355"/>
                  </a:lnTo>
                  <a:lnTo>
                    <a:pt x="18488" y="172271"/>
                  </a:lnTo>
                  <a:lnTo>
                    <a:pt x="14224" y="167259"/>
                  </a:lnTo>
                  <a:lnTo>
                    <a:pt x="14224" y="154178"/>
                  </a:lnTo>
                  <a:lnTo>
                    <a:pt x="291227" y="154178"/>
                  </a:lnTo>
                  <a:lnTo>
                    <a:pt x="292607" y="153035"/>
                  </a:lnTo>
                  <a:lnTo>
                    <a:pt x="73405" y="153035"/>
                  </a:lnTo>
                  <a:lnTo>
                    <a:pt x="49210" y="151487"/>
                  </a:lnTo>
                  <a:lnTo>
                    <a:pt x="30527" y="147605"/>
                  </a:lnTo>
                  <a:lnTo>
                    <a:pt x="18488" y="142533"/>
                  </a:lnTo>
                  <a:lnTo>
                    <a:pt x="14224" y="137414"/>
                  </a:lnTo>
                  <a:lnTo>
                    <a:pt x="14224" y="124968"/>
                  </a:lnTo>
                  <a:lnTo>
                    <a:pt x="146811" y="124968"/>
                  </a:lnTo>
                  <a:lnTo>
                    <a:pt x="146811" y="122300"/>
                  </a:lnTo>
                  <a:lnTo>
                    <a:pt x="73405" y="122300"/>
                  </a:lnTo>
                  <a:lnTo>
                    <a:pt x="51202" y="121199"/>
                  </a:lnTo>
                  <a:lnTo>
                    <a:pt x="33512" y="118252"/>
                  </a:lnTo>
                  <a:lnTo>
                    <a:pt x="21131" y="113996"/>
                  </a:lnTo>
                  <a:lnTo>
                    <a:pt x="14858" y="108966"/>
                  </a:lnTo>
                  <a:lnTo>
                    <a:pt x="20756" y="103729"/>
                  </a:lnTo>
                  <a:lnTo>
                    <a:pt x="33083" y="99266"/>
                  </a:lnTo>
                  <a:lnTo>
                    <a:pt x="50934" y="96160"/>
                  </a:lnTo>
                  <a:lnTo>
                    <a:pt x="73405" y="94996"/>
                  </a:lnTo>
                  <a:lnTo>
                    <a:pt x="134236" y="94996"/>
                  </a:lnTo>
                  <a:lnTo>
                    <a:pt x="123253" y="89852"/>
                  </a:lnTo>
                  <a:lnTo>
                    <a:pt x="103290" y="85534"/>
                  </a:lnTo>
                  <a:lnTo>
                    <a:pt x="80518" y="83693"/>
                  </a:lnTo>
                  <a:lnTo>
                    <a:pt x="80518" y="29591"/>
                  </a:lnTo>
                  <a:lnTo>
                    <a:pt x="283150" y="29591"/>
                  </a:lnTo>
                  <a:lnTo>
                    <a:pt x="292607" y="21717"/>
                  </a:lnTo>
                  <a:lnTo>
                    <a:pt x="266065" y="0"/>
                  </a:lnTo>
                  <a:close/>
                </a:path>
                <a:path w="292734" h="306704">
                  <a:moveTo>
                    <a:pt x="266065" y="262509"/>
                  </a:moveTo>
                  <a:lnTo>
                    <a:pt x="255777" y="271018"/>
                  </a:lnTo>
                  <a:lnTo>
                    <a:pt x="267843" y="280543"/>
                  </a:lnTo>
                  <a:lnTo>
                    <a:pt x="287726" y="280543"/>
                  </a:lnTo>
                  <a:lnTo>
                    <a:pt x="266065" y="262509"/>
                  </a:lnTo>
                  <a:close/>
                </a:path>
                <a:path w="292734" h="306704">
                  <a:moveTo>
                    <a:pt x="146811" y="184023"/>
                  </a:moveTo>
                  <a:lnTo>
                    <a:pt x="132587" y="184023"/>
                  </a:lnTo>
                  <a:lnTo>
                    <a:pt x="132587" y="197104"/>
                  </a:lnTo>
                  <a:lnTo>
                    <a:pt x="128323" y="202076"/>
                  </a:lnTo>
                  <a:lnTo>
                    <a:pt x="116284" y="207073"/>
                  </a:lnTo>
                  <a:lnTo>
                    <a:pt x="97601" y="210927"/>
                  </a:lnTo>
                  <a:lnTo>
                    <a:pt x="73405" y="212471"/>
                  </a:lnTo>
                  <a:lnTo>
                    <a:pt x="133385" y="212471"/>
                  </a:lnTo>
                  <a:lnTo>
                    <a:pt x="141239" y="208115"/>
                  </a:lnTo>
                  <a:lnTo>
                    <a:pt x="146811" y="197104"/>
                  </a:lnTo>
                  <a:lnTo>
                    <a:pt x="146811" y="184023"/>
                  </a:lnTo>
                  <a:close/>
                </a:path>
                <a:path w="292734" h="306704">
                  <a:moveTo>
                    <a:pt x="132587" y="184023"/>
                  </a:moveTo>
                  <a:lnTo>
                    <a:pt x="14224" y="184023"/>
                  </a:lnTo>
                  <a:lnTo>
                    <a:pt x="40522" y="191666"/>
                  </a:lnTo>
                  <a:lnTo>
                    <a:pt x="73263" y="194214"/>
                  </a:lnTo>
                  <a:lnTo>
                    <a:pt x="106074" y="191666"/>
                  </a:lnTo>
                  <a:lnTo>
                    <a:pt x="132587" y="184023"/>
                  </a:lnTo>
                  <a:close/>
                </a:path>
                <a:path w="292734" h="306704">
                  <a:moveTo>
                    <a:pt x="291227" y="154178"/>
                  </a:moveTo>
                  <a:lnTo>
                    <a:pt x="132587" y="154178"/>
                  </a:lnTo>
                  <a:lnTo>
                    <a:pt x="132587" y="167259"/>
                  </a:lnTo>
                  <a:lnTo>
                    <a:pt x="128323" y="172271"/>
                  </a:lnTo>
                  <a:lnTo>
                    <a:pt x="116284" y="177355"/>
                  </a:lnTo>
                  <a:lnTo>
                    <a:pt x="97601" y="181296"/>
                  </a:lnTo>
                  <a:lnTo>
                    <a:pt x="73405" y="182880"/>
                  </a:lnTo>
                  <a:lnTo>
                    <a:pt x="146811" y="182880"/>
                  </a:lnTo>
                  <a:lnTo>
                    <a:pt x="146811" y="160781"/>
                  </a:lnTo>
                  <a:lnTo>
                    <a:pt x="283248" y="160781"/>
                  </a:lnTo>
                  <a:lnTo>
                    <a:pt x="291227" y="154178"/>
                  </a:lnTo>
                  <a:close/>
                </a:path>
                <a:path w="292734" h="306704">
                  <a:moveTo>
                    <a:pt x="283248" y="160781"/>
                  </a:moveTo>
                  <a:lnTo>
                    <a:pt x="263144" y="160781"/>
                  </a:lnTo>
                  <a:lnTo>
                    <a:pt x="255777" y="166878"/>
                  </a:lnTo>
                  <a:lnTo>
                    <a:pt x="266065" y="175006"/>
                  </a:lnTo>
                  <a:lnTo>
                    <a:pt x="283248" y="160781"/>
                  </a:lnTo>
                  <a:close/>
                </a:path>
                <a:path w="292734" h="306704">
                  <a:moveTo>
                    <a:pt x="132587" y="154178"/>
                  </a:moveTo>
                  <a:lnTo>
                    <a:pt x="14224" y="154178"/>
                  </a:lnTo>
                  <a:lnTo>
                    <a:pt x="40522" y="161821"/>
                  </a:lnTo>
                  <a:lnTo>
                    <a:pt x="73263" y="164369"/>
                  </a:lnTo>
                  <a:lnTo>
                    <a:pt x="106074" y="161821"/>
                  </a:lnTo>
                  <a:lnTo>
                    <a:pt x="132587" y="154178"/>
                  </a:lnTo>
                  <a:close/>
                </a:path>
                <a:path w="292734" h="306704">
                  <a:moveTo>
                    <a:pt x="146811" y="124968"/>
                  </a:moveTo>
                  <a:lnTo>
                    <a:pt x="132587" y="124968"/>
                  </a:lnTo>
                  <a:lnTo>
                    <a:pt x="132587" y="137414"/>
                  </a:lnTo>
                  <a:lnTo>
                    <a:pt x="128323" y="142533"/>
                  </a:lnTo>
                  <a:lnTo>
                    <a:pt x="116284" y="147605"/>
                  </a:lnTo>
                  <a:lnTo>
                    <a:pt x="97601" y="151487"/>
                  </a:lnTo>
                  <a:lnTo>
                    <a:pt x="73405" y="153035"/>
                  </a:lnTo>
                  <a:lnTo>
                    <a:pt x="292607" y="153035"/>
                  </a:lnTo>
                  <a:lnTo>
                    <a:pt x="287951" y="149225"/>
                  </a:lnTo>
                  <a:lnTo>
                    <a:pt x="146811" y="149225"/>
                  </a:lnTo>
                  <a:lnTo>
                    <a:pt x="146811" y="124968"/>
                  </a:lnTo>
                  <a:close/>
                </a:path>
                <a:path w="292734" h="306704">
                  <a:moveTo>
                    <a:pt x="266065" y="131318"/>
                  </a:moveTo>
                  <a:lnTo>
                    <a:pt x="255777" y="139446"/>
                  </a:lnTo>
                  <a:lnTo>
                    <a:pt x="267843" y="149225"/>
                  </a:lnTo>
                  <a:lnTo>
                    <a:pt x="287951" y="149225"/>
                  </a:lnTo>
                  <a:lnTo>
                    <a:pt x="266065" y="131318"/>
                  </a:lnTo>
                  <a:close/>
                </a:path>
                <a:path w="292734" h="306704">
                  <a:moveTo>
                    <a:pt x="132587" y="124968"/>
                  </a:moveTo>
                  <a:lnTo>
                    <a:pt x="14224" y="124968"/>
                  </a:lnTo>
                  <a:lnTo>
                    <a:pt x="40522" y="132611"/>
                  </a:lnTo>
                  <a:lnTo>
                    <a:pt x="73263" y="135159"/>
                  </a:lnTo>
                  <a:lnTo>
                    <a:pt x="106074" y="132611"/>
                  </a:lnTo>
                  <a:lnTo>
                    <a:pt x="132587" y="124968"/>
                  </a:lnTo>
                  <a:close/>
                </a:path>
                <a:path w="292734" h="306704">
                  <a:moveTo>
                    <a:pt x="134236" y="94996"/>
                  </a:moveTo>
                  <a:lnTo>
                    <a:pt x="73405" y="94996"/>
                  </a:lnTo>
                  <a:lnTo>
                    <a:pt x="95877" y="96160"/>
                  </a:lnTo>
                  <a:lnTo>
                    <a:pt x="113728" y="99266"/>
                  </a:lnTo>
                  <a:lnTo>
                    <a:pt x="126055" y="103729"/>
                  </a:lnTo>
                  <a:lnTo>
                    <a:pt x="131952" y="108966"/>
                  </a:lnTo>
                  <a:lnTo>
                    <a:pt x="125680" y="113996"/>
                  </a:lnTo>
                  <a:lnTo>
                    <a:pt x="113299" y="118252"/>
                  </a:lnTo>
                  <a:lnTo>
                    <a:pt x="95609" y="121199"/>
                  </a:lnTo>
                  <a:lnTo>
                    <a:pt x="73405" y="122300"/>
                  </a:lnTo>
                  <a:lnTo>
                    <a:pt x="146811" y="122300"/>
                  </a:lnTo>
                  <a:lnTo>
                    <a:pt x="146811" y="106680"/>
                  </a:lnTo>
                  <a:lnTo>
                    <a:pt x="145796" y="106680"/>
                  </a:lnTo>
                  <a:lnTo>
                    <a:pt x="138168" y="96837"/>
                  </a:lnTo>
                  <a:lnTo>
                    <a:pt x="134236" y="94996"/>
                  </a:lnTo>
                  <a:close/>
                </a:path>
                <a:path w="292734" h="306704">
                  <a:moveTo>
                    <a:pt x="283150" y="29591"/>
                  </a:moveTo>
                  <a:lnTo>
                    <a:pt x="263144" y="29591"/>
                  </a:lnTo>
                  <a:lnTo>
                    <a:pt x="255777" y="35306"/>
                  </a:lnTo>
                  <a:lnTo>
                    <a:pt x="266065" y="43815"/>
                  </a:lnTo>
                  <a:lnTo>
                    <a:pt x="283150" y="295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8877884" y="1515448"/>
              <a:ext cx="405765" cy="330835"/>
            </a:xfrm>
            <a:custGeom>
              <a:avLst/>
              <a:gdLst/>
              <a:ahLst/>
              <a:cxnLst/>
              <a:rect l="l" t="t" r="r" b="b"/>
              <a:pathLst>
                <a:path w="405765" h="330835">
                  <a:moveTo>
                    <a:pt x="405409" y="0"/>
                  </a:moveTo>
                  <a:lnTo>
                    <a:pt x="0" y="0"/>
                  </a:lnTo>
                  <a:lnTo>
                    <a:pt x="0" y="330322"/>
                  </a:lnTo>
                  <a:lnTo>
                    <a:pt x="405409" y="330322"/>
                  </a:lnTo>
                  <a:lnTo>
                    <a:pt x="40540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/>
            <p:cNvSpPr/>
            <p:nvPr/>
          </p:nvSpPr>
          <p:spPr>
            <a:xfrm>
              <a:off x="9357359" y="4040124"/>
              <a:ext cx="413384" cy="266700"/>
            </a:xfrm>
            <a:custGeom>
              <a:avLst/>
              <a:gdLst/>
              <a:ahLst/>
              <a:cxnLst/>
              <a:rect l="l" t="t" r="r" b="b"/>
              <a:pathLst>
                <a:path w="413384" h="266700">
                  <a:moveTo>
                    <a:pt x="342392" y="264160"/>
                  </a:moveTo>
                  <a:lnTo>
                    <a:pt x="48514" y="264160"/>
                  </a:lnTo>
                  <a:lnTo>
                    <a:pt x="48514" y="266700"/>
                  </a:lnTo>
                  <a:lnTo>
                    <a:pt x="339217" y="266700"/>
                  </a:lnTo>
                  <a:lnTo>
                    <a:pt x="342392" y="264160"/>
                  </a:lnTo>
                  <a:close/>
                </a:path>
                <a:path w="413384" h="266700">
                  <a:moveTo>
                    <a:pt x="353949" y="256539"/>
                  </a:moveTo>
                  <a:lnTo>
                    <a:pt x="36830" y="256539"/>
                  </a:lnTo>
                  <a:lnTo>
                    <a:pt x="40005" y="260350"/>
                  </a:lnTo>
                  <a:lnTo>
                    <a:pt x="41148" y="260350"/>
                  </a:lnTo>
                  <a:lnTo>
                    <a:pt x="43180" y="262889"/>
                  </a:lnTo>
                  <a:lnTo>
                    <a:pt x="44196" y="262889"/>
                  </a:lnTo>
                  <a:lnTo>
                    <a:pt x="47371" y="264160"/>
                  </a:lnTo>
                  <a:lnTo>
                    <a:pt x="343408" y="264160"/>
                  </a:lnTo>
                  <a:lnTo>
                    <a:pt x="346583" y="262889"/>
                  </a:lnTo>
                  <a:lnTo>
                    <a:pt x="347725" y="261619"/>
                  </a:lnTo>
                  <a:lnTo>
                    <a:pt x="350900" y="260350"/>
                  </a:lnTo>
                  <a:lnTo>
                    <a:pt x="353949" y="256539"/>
                  </a:lnTo>
                  <a:close/>
                </a:path>
                <a:path w="413384" h="266700">
                  <a:moveTo>
                    <a:pt x="357124" y="252730"/>
                  </a:moveTo>
                  <a:lnTo>
                    <a:pt x="33655" y="252730"/>
                  </a:lnTo>
                  <a:lnTo>
                    <a:pt x="35814" y="256539"/>
                  </a:lnTo>
                  <a:lnTo>
                    <a:pt x="355092" y="256539"/>
                  </a:lnTo>
                  <a:lnTo>
                    <a:pt x="357124" y="252730"/>
                  </a:lnTo>
                  <a:close/>
                </a:path>
                <a:path w="413384" h="266700">
                  <a:moveTo>
                    <a:pt x="74803" y="50800"/>
                  </a:moveTo>
                  <a:lnTo>
                    <a:pt x="31623" y="50800"/>
                  </a:lnTo>
                  <a:lnTo>
                    <a:pt x="30607" y="52069"/>
                  </a:lnTo>
                  <a:lnTo>
                    <a:pt x="30607" y="53339"/>
                  </a:lnTo>
                  <a:lnTo>
                    <a:pt x="18923" y="67310"/>
                  </a:lnTo>
                  <a:lnTo>
                    <a:pt x="17907" y="67310"/>
                  </a:lnTo>
                  <a:lnTo>
                    <a:pt x="16891" y="69850"/>
                  </a:lnTo>
                  <a:lnTo>
                    <a:pt x="15748" y="69850"/>
                  </a:lnTo>
                  <a:lnTo>
                    <a:pt x="15748" y="71119"/>
                  </a:lnTo>
                  <a:lnTo>
                    <a:pt x="14732" y="72389"/>
                  </a:lnTo>
                  <a:lnTo>
                    <a:pt x="14732" y="73660"/>
                  </a:lnTo>
                  <a:lnTo>
                    <a:pt x="13716" y="76200"/>
                  </a:lnTo>
                  <a:lnTo>
                    <a:pt x="13716" y="144780"/>
                  </a:lnTo>
                  <a:lnTo>
                    <a:pt x="9525" y="144780"/>
                  </a:lnTo>
                  <a:lnTo>
                    <a:pt x="8382" y="146050"/>
                  </a:lnTo>
                  <a:lnTo>
                    <a:pt x="7366" y="146050"/>
                  </a:lnTo>
                  <a:lnTo>
                    <a:pt x="6350" y="147319"/>
                  </a:lnTo>
                  <a:lnTo>
                    <a:pt x="5207" y="147319"/>
                  </a:lnTo>
                  <a:lnTo>
                    <a:pt x="4191" y="148589"/>
                  </a:lnTo>
                  <a:lnTo>
                    <a:pt x="4191" y="149860"/>
                  </a:lnTo>
                  <a:lnTo>
                    <a:pt x="3175" y="151130"/>
                  </a:lnTo>
                  <a:lnTo>
                    <a:pt x="2159" y="151130"/>
                  </a:lnTo>
                  <a:lnTo>
                    <a:pt x="2159" y="153669"/>
                  </a:lnTo>
                  <a:lnTo>
                    <a:pt x="1016" y="154939"/>
                  </a:lnTo>
                  <a:lnTo>
                    <a:pt x="1016" y="157480"/>
                  </a:lnTo>
                  <a:lnTo>
                    <a:pt x="0" y="158750"/>
                  </a:lnTo>
                  <a:lnTo>
                    <a:pt x="0" y="161289"/>
                  </a:lnTo>
                  <a:lnTo>
                    <a:pt x="1016" y="161289"/>
                  </a:lnTo>
                  <a:lnTo>
                    <a:pt x="1016" y="165100"/>
                  </a:lnTo>
                  <a:lnTo>
                    <a:pt x="28448" y="243839"/>
                  </a:lnTo>
                  <a:lnTo>
                    <a:pt x="30607" y="247650"/>
                  </a:lnTo>
                  <a:lnTo>
                    <a:pt x="30607" y="248919"/>
                  </a:lnTo>
                  <a:lnTo>
                    <a:pt x="32639" y="252730"/>
                  </a:lnTo>
                  <a:lnTo>
                    <a:pt x="358267" y="252730"/>
                  </a:lnTo>
                  <a:lnTo>
                    <a:pt x="360289" y="248919"/>
                  </a:lnTo>
                  <a:lnTo>
                    <a:pt x="57912" y="248919"/>
                  </a:lnTo>
                  <a:lnTo>
                    <a:pt x="54737" y="247650"/>
                  </a:lnTo>
                  <a:lnTo>
                    <a:pt x="52705" y="247650"/>
                  </a:lnTo>
                  <a:lnTo>
                    <a:pt x="50546" y="246380"/>
                  </a:lnTo>
                  <a:lnTo>
                    <a:pt x="48514" y="245110"/>
                  </a:lnTo>
                  <a:lnTo>
                    <a:pt x="46355" y="243839"/>
                  </a:lnTo>
                  <a:lnTo>
                    <a:pt x="44196" y="241300"/>
                  </a:lnTo>
                  <a:lnTo>
                    <a:pt x="43180" y="238760"/>
                  </a:lnTo>
                  <a:lnTo>
                    <a:pt x="16891" y="162560"/>
                  </a:lnTo>
                  <a:lnTo>
                    <a:pt x="25273" y="162560"/>
                  </a:lnTo>
                  <a:lnTo>
                    <a:pt x="28448" y="158750"/>
                  </a:lnTo>
                  <a:lnTo>
                    <a:pt x="28448" y="80010"/>
                  </a:lnTo>
                  <a:lnTo>
                    <a:pt x="40005" y="66039"/>
                  </a:lnTo>
                  <a:lnTo>
                    <a:pt x="41148" y="66039"/>
                  </a:lnTo>
                  <a:lnTo>
                    <a:pt x="42164" y="64769"/>
                  </a:lnTo>
                  <a:lnTo>
                    <a:pt x="85586" y="64769"/>
                  </a:lnTo>
                  <a:lnTo>
                    <a:pt x="76962" y="53339"/>
                  </a:lnTo>
                  <a:lnTo>
                    <a:pt x="75819" y="53339"/>
                  </a:lnTo>
                  <a:lnTo>
                    <a:pt x="75819" y="52069"/>
                  </a:lnTo>
                  <a:lnTo>
                    <a:pt x="74803" y="50800"/>
                  </a:lnTo>
                  <a:close/>
                </a:path>
                <a:path w="413384" h="266700">
                  <a:moveTo>
                    <a:pt x="413004" y="148589"/>
                  </a:moveTo>
                  <a:lnTo>
                    <a:pt x="396113" y="148589"/>
                  </a:lnTo>
                  <a:lnTo>
                    <a:pt x="348742" y="238760"/>
                  </a:lnTo>
                  <a:lnTo>
                    <a:pt x="346583" y="241300"/>
                  </a:lnTo>
                  <a:lnTo>
                    <a:pt x="343408" y="245110"/>
                  </a:lnTo>
                  <a:lnTo>
                    <a:pt x="341375" y="246380"/>
                  </a:lnTo>
                  <a:lnTo>
                    <a:pt x="339217" y="247650"/>
                  </a:lnTo>
                  <a:lnTo>
                    <a:pt x="57912" y="248919"/>
                  </a:lnTo>
                  <a:lnTo>
                    <a:pt x="360289" y="248919"/>
                  </a:lnTo>
                  <a:lnTo>
                    <a:pt x="410845" y="153669"/>
                  </a:lnTo>
                  <a:lnTo>
                    <a:pt x="411988" y="152400"/>
                  </a:lnTo>
                  <a:lnTo>
                    <a:pt x="411988" y="151130"/>
                  </a:lnTo>
                  <a:lnTo>
                    <a:pt x="413004" y="149860"/>
                  </a:lnTo>
                  <a:lnTo>
                    <a:pt x="413004" y="148589"/>
                  </a:lnTo>
                  <a:close/>
                </a:path>
                <a:path w="413384" h="266700">
                  <a:moveTo>
                    <a:pt x="85586" y="64769"/>
                  </a:moveTo>
                  <a:lnTo>
                    <a:pt x="64262" y="64769"/>
                  </a:lnTo>
                  <a:lnTo>
                    <a:pt x="66421" y="66039"/>
                  </a:lnTo>
                  <a:lnTo>
                    <a:pt x="76962" y="78739"/>
                  </a:lnTo>
                  <a:lnTo>
                    <a:pt x="77855" y="144780"/>
                  </a:lnTo>
                  <a:lnTo>
                    <a:pt x="77978" y="158750"/>
                  </a:lnTo>
                  <a:lnTo>
                    <a:pt x="81153" y="162560"/>
                  </a:lnTo>
                  <a:lnTo>
                    <a:pt x="90550" y="162560"/>
                  </a:lnTo>
                  <a:lnTo>
                    <a:pt x="93725" y="166369"/>
                  </a:lnTo>
                  <a:lnTo>
                    <a:pt x="102235" y="190500"/>
                  </a:lnTo>
                  <a:lnTo>
                    <a:pt x="103250" y="193039"/>
                  </a:lnTo>
                  <a:lnTo>
                    <a:pt x="106425" y="195580"/>
                  </a:lnTo>
                  <a:lnTo>
                    <a:pt x="335025" y="195580"/>
                  </a:lnTo>
                  <a:lnTo>
                    <a:pt x="337185" y="193039"/>
                  </a:lnTo>
                  <a:lnTo>
                    <a:pt x="338200" y="191769"/>
                  </a:lnTo>
                  <a:lnTo>
                    <a:pt x="345910" y="177800"/>
                  </a:lnTo>
                  <a:lnTo>
                    <a:pt x="135890" y="177800"/>
                  </a:lnTo>
                  <a:lnTo>
                    <a:pt x="148884" y="166369"/>
                  </a:lnTo>
                  <a:lnTo>
                    <a:pt x="121158" y="166369"/>
                  </a:lnTo>
                  <a:lnTo>
                    <a:pt x="121158" y="158750"/>
                  </a:lnTo>
                  <a:lnTo>
                    <a:pt x="106425" y="158750"/>
                  </a:lnTo>
                  <a:lnTo>
                    <a:pt x="105410" y="156210"/>
                  </a:lnTo>
                  <a:lnTo>
                    <a:pt x="105410" y="154939"/>
                  </a:lnTo>
                  <a:lnTo>
                    <a:pt x="104267" y="154939"/>
                  </a:lnTo>
                  <a:lnTo>
                    <a:pt x="103250" y="152400"/>
                  </a:lnTo>
                  <a:lnTo>
                    <a:pt x="102235" y="152400"/>
                  </a:lnTo>
                  <a:lnTo>
                    <a:pt x="102235" y="151130"/>
                  </a:lnTo>
                  <a:lnTo>
                    <a:pt x="100075" y="148589"/>
                  </a:lnTo>
                  <a:lnTo>
                    <a:pt x="99060" y="148589"/>
                  </a:lnTo>
                  <a:lnTo>
                    <a:pt x="96900" y="147319"/>
                  </a:lnTo>
                  <a:lnTo>
                    <a:pt x="95885" y="146050"/>
                  </a:lnTo>
                  <a:lnTo>
                    <a:pt x="94869" y="146050"/>
                  </a:lnTo>
                  <a:lnTo>
                    <a:pt x="92710" y="144780"/>
                  </a:lnTo>
                  <a:lnTo>
                    <a:pt x="92710" y="81280"/>
                  </a:lnTo>
                  <a:lnTo>
                    <a:pt x="91694" y="78739"/>
                  </a:lnTo>
                  <a:lnTo>
                    <a:pt x="91694" y="73660"/>
                  </a:lnTo>
                  <a:lnTo>
                    <a:pt x="90550" y="73660"/>
                  </a:lnTo>
                  <a:lnTo>
                    <a:pt x="90550" y="72389"/>
                  </a:lnTo>
                  <a:lnTo>
                    <a:pt x="89535" y="71119"/>
                  </a:lnTo>
                  <a:lnTo>
                    <a:pt x="89535" y="69850"/>
                  </a:lnTo>
                  <a:lnTo>
                    <a:pt x="88519" y="67310"/>
                  </a:lnTo>
                  <a:lnTo>
                    <a:pt x="87503" y="67310"/>
                  </a:lnTo>
                  <a:lnTo>
                    <a:pt x="85586" y="64769"/>
                  </a:lnTo>
                  <a:close/>
                </a:path>
                <a:path w="413384" h="266700">
                  <a:moveTo>
                    <a:pt x="191262" y="153669"/>
                  </a:moveTo>
                  <a:lnTo>
                    <a:pt x="163322" y="153669"/>
                  </a:lnTo>
                  <a:lnTo>
                    <a:pt x="191770" y="177800"/>
                  </a:lnTo>
                  <a:lnTo>
                    <a:pt x="218059" y="177800"/>
                  </a:lnTo>
                  <a:lnTo>
                    <a:pt x="219201" y="172719"/>
                  </a:lnTo>
                  <a:lnTo>
                    <a:pt x="220218" y="168910"/>
                  </a:lnTo>
                  <a:lnTo>
                    <a:pt x="220218" y="165100"/>
                  </a:lnTo>
                  <a:lnTo>
                    <a:pt x="205486" y="165100"/>
                  </a:lnTo>
                  <a:lnTo>
                    <a:pt x="191262" y="153669"/>
                  </a:lnTo>
                  <a:close/>
                </a:path>
                <a:path w="413384" h="266700">
                  <a:moveTo>
                    <a:pt x="327665" y="102869"/>
                  </a:moveTo>
                  <a:lnTo>
                    <a:pt x="227584" y="102869"/>
                  </a:lnTo>
                  <a:lnTo>
                    <a:pt x="223393" y="107950"/>
                  </a:lnTo>
                  <a:lnTo>
                    <a:pt x="220218" y="115569"/>
                  </a:lnTo>
                  <a:lnTo>
                    <a:pt x="220218" y="168910"/>
                  </a:lnTo>
                  <a:lnTo>
                    <a:pt x="221234" y="172719"/>
                  </a:lnTo>
                  <a:lnTo>
                    <a:pt x="222250" y="177800"/>
                  </a:lnTo>
                  <a:lnTo>
                    <a:pt x="249682" y="177800"/>
                  </a:lnTo>
                  <a:lnTo>
                    <a:pt x="262676" y="166369"/>
                  </a:lnTo>
                  <a:lnTo>
                    <a:pt x="234950" y="166369"/>
                  </a:lnTo>
                  <a:lnTo>
                    <a:pt x="234950" y="120650"/>
                  </a:lnTo>
                  <a:lnTo>
                    <a:pt x="262897" y="120650"/>
                  </a:lnTo>
                  <a:lnTo>
                    <a:pt x="251841" y="111760"/>
                  </a:lnTo>
                  <a:lnTo>
                    <a:pt x="332148" y="111760"/>
                  </a:lnTo>
                  <a:lnTo>
                    <a:pt x="327665" y="102869"/>
                  </a:lnTo>
                  <a:close/>
                </a:path>
                <a:path w="413384" h="266700">
                  <a:moveTo>
                    <a:pt x="305054" y="153669"/>
                  </a:moveTo>
                  <a:lnTo>
                    <a:pt x="277114" y="153669"/>
                  </a:lnTo>
                  <a:lnTo>
                    <a:pt x="305562" y="177800"/>
                  </a:lnTo>
                  <a:lnTo>
                    <a:pt x="345910" y="177800"/>
                  </a:lnTo>
                  <a:lnTo>
                    <a:pt x="351517" y="167639"/>
                  </a:lnTo>
                  <a:lnTo>
                    <a:pt x="334010" y="167639"/>
                  </a:lnTo>
                  <a:lnTo>
                    <a:pt x="334010" y="165100"/>
                  </a:lnTo>
                  <a:lnTo>
                    <a:pt x="319278" y="165100"/>
                  </a:lnTo>
                  <a:lnTo>
                    <a:pt x="305054" y="153669"/>
                  </a:lnTo>
                  <a:close/>
                </a:path>
                <a:path w="413384" h="266700">
                  <a:moveTo>
                    <a:pt x="407797" y="133350"/>
                  </a:moveTo>
                  <a:lnTo>
                    <a:pt x="360299" y="133350"/>
                  </a:lnTo>
                  <a:lnTo>
                    <a:pt x="357124" y="134619"/>
                  </a:lnTo>
                  <a:lnTo>
                    <a:pt x="356108" y="135889"/>
                  </a:lnTo>
                  <a:lnTo>
                    <a:pt x="352933" y="138430"/>
                  </a:lnTo>
                  <a:lnTo>
                    <a:pt x="351917" y="138430"/>
                  </a:lnTo>
                  <a:lnTo>
                    <a:pt x="348742" y="142239"/>
                  </a:lnTo>
                  <a:lnTo>
                    <a:pt x="347725" y="143510"/>
                  </a:lnTo>
                  <a:lnTo>
                    <a:pt x="345567" y="147319"/>
                  </a:lnTo>
                  <a:lnTo>
                    <a:pt x="344550" y="147319"/>
                  </a:lnTo>
                  <a:lnTo>
                    <a:pt x="334010" y="167639"/>
                  </a:lnTo>
                  <a:lnTo>
                    <a:pt x="351517" y="167639"/>
                  </a:lnTo>
                  <a:lnTo>
                    <a:pt x="357124" y="157480"/>
                  </a:lnTo>
                  <a:lnTo>
                    <a:pt x="361315" y="152400"/>
                  </a:lnTo>
                  <a:lnTo>
                    <a:pt x="365633" y="149860"/>
                  </a:lnTo>
                  <a:lnTo>
                    <a:pt x="368808" y="148589"/>
                  </a:lnTo>
                  <a:lnTo>
                    <a:pt x="413004" y="148589"/>
                  </a:lnTo>
                  <a:lnTo>
                    <a:pt x="413004" y="142239"/>
                  </a:lnTo>
                  <a:lnTo>
                    <a:pt x="411988" y="139700"/>
                  </a:lnTo>
                  <a:lnTo>
                    <a:pt x="410845" y="138430"/>
                  </a:lnTo>
                  <a:lnTo>
                    <a:pt x="409829" y="135889"/>
                  </a:lnTo>
                  <a:lnTo>
                    <a:pt x="409829" y="134619"/>
                  </a:lnTo>
                  <a:lnTo>
                    <a:pt x="408813" y="134619"/>
                  </a:lnTo>
                  <a:lnTo>
                    <a:pt x="407797" y="133350"/>
                  </a:lnTo>
                  <a:close/>
                </a:path>
                <a:path w="413384" h="266700">
                  <a:moveTo>
                    <a:pt x="149105" y="120650"/>
                  </a:moveTo>
                  <a:lnTo>
                    <a:pt x="121158" y="120650"/>
                  </a:lnTo>
                  <a:lnTo>
                    <a:pt x="150622" y="143510"/>
                  </a:lnTo>
                  <a:lnTo>
                    <a:pt x="121158" y="166369"/>
                  </a:lnTo>
                  <a:lnTo>
                    <a:pt x="148884" y="166369"/>
                  </a:lnTo>
                  <a:lnTo>
                    <a:pt x="163322" y="153669"/>
                  </a:lnTo>
                  <a:lnTo>
                    <a:pt x="191262" y="153669"/>
                  </a:lnTo>
                  <a:lnTo>
                    <a:pt x="177038" y="142239"/>
                  </a:lnTo>
                  <a:lnTo>
                    <a:pt x="189887" y="132080"/>
                  </a:lnTo>
                  <a:lnTo>
                    <a:pt x="163322" y="132080"/>
                  </a:lnTo>
                  <a:lnTo>
                    <a:pt x="149105" y="120650"/>
                  </a:lnTo>
                  <a:close/>
                </a:path>
                <a:path w="413384" h="266700">
                  <a:moveTo>
                    <a:pt x="262897" y="120650"/>
                  </a:moveTo>
                  <a:lnTo>
                    <a:pt x="234950" y="120650"/>
                  </a:lnTo>
                  <a:lnTo>
                    <a:pt x="264414" y="143510"/>
                  </a:lnTo>
                  <a:lnTo>
                    <a:pt x="234950" y="166369"/>
                  </a:lnTo>
                  <a:lnTo>
                    <a:pt x="262676" y="166369"/>
                  </a:lnTo>
                  <a:lnTo>
                    <a:pt x="277114" y="153669"/>
                  </a:lnTo>
                  <a:lnTo>
                    <a:pt x="305054" y="153669"/>
                  </a:lnTo>
                  <a:lnTo>
                    <a:pt x="290830" y="142239"/>
                  </a:lnTo>
                  <a:lnTo>
                    <a:pt x="303679" y="132080"/>
                  </a:lnTo>
                  <a:lnTo>
                    <a:pt x="277114" y="132080"/>
                  </a:lnTo>
                  <a:lnTo>
                    <a:pt x="262897" y="120650"/>
                  </a:lnTo>
                  <a:close/>
                </a:path>
                <a:path w="413384" h="266700">
                  <a:moveTo>
                    <a:pt x="220218" y="120650"/>
                  </a:moveTo>
                  <a:lnTo>
                    <a:pt x="204343" y="120650"/>
                  </a:lnTo>
                  <a:lnTo>
                    <a:pt x="205486" y="121919"/>
                  </a:lnTo>
                  <a:lnTo>
                    <a:pt x="205486" y="165100"/>
                  </a:lnTo>
                  <a:lnTo>
                    <a:pt x="220218" y="165100"/>
                  </a:lnTo>
                  <a:lnTo>
                    <a:pt x="220218" y="120650"/>
                  </a:lnTo>
                  <a:close/>
                </a:path>
                <a:path w="413384" h="266700">
                  <a:moveTo>
                    <a:pt x="333596" y="120650"/>
                  </a:moveTo>
                  <a:lnTo>
                    <a:pt x="318135" y="120650"/>
                  </a:lnTo>
                  <a:lnTo>
                    <a:pt x="319278" y="121919"/>
                  </a:lnTo>
                  <a:lnTo>
                    <a:pt x="319278" y="165100"/>
                  </a:lnTo>
                  <a:lnTo>
                    <a:pt x="334010" y="165100"/>
                  </a:lnTo>
                  <a:lnTo>
                    <a:pt x="334010" y="123189"/>
                  </a:lnTo>
                  <a:lnTo>
                    <a:pt x="333596" y="120650"/>
                  </a:lnTo>
                  <a:close/>
                </a:path>
                <a:path w="413384" h="266700">
                  <a:moveTo>
                    <a:pt x="309753" y="92710"/>
                  </a:moveTo>
                  <a:lnTo>
                    <a:pt x="130683" y="92710"/>
                  </a:lnTo>
                  <a:lnTo>
                    <a:pt x="121106" y="95250"/>
                  </a:lnTo>
                  <a:lnTo>
                    <a:pt x="113411" y="101600"/>
                  </a:lnTo>
                  <a:lnTo>
                    <a:pt x="108287" y="111760"/>
                  </a:lnTo>
                  <a:lnTo>
                    <a:pt x="106425" y="123189"/>
                  </a:lnTo>
                  <a:lnTo>
                    <a:pt x="106425" y="158750"/>
                  </a:lnTo>
                  <a:lnTo>
                    <a:pt x="121158" y="158750"/>
                  </a:lnTo>
                  <a:lnTo>
                    <a:pt x="121158" y="120650"/>
                  </a:lnTo>
                  <a:lnTo>
                    <a:pt x="149105" y="120650"/>
                  </a:lnTo>
                  <a:lnTo>
                    <a:pt x="138049" y="111760"/>
                  </a:lnTo>
                  <a:lnTo>
                    <a:pt x="218630" y="111760"/>
                  </a:lnTo>
                  <a:lnTo>
                    <a:pt x="217043" y="107950"/>
                  </a:lnTo>
                  <a:lnTo>
                    <a:pt x="212851" y="102869"/>
                  </a:lnTo>
                  <a:lnTo>
                    <a:pt x="327665" y="102869"/>
                  </a:lnTo>
                  <a:lnTo>
                    <a:pt x="327025" y="101600"/>
                  </a:lnTo>
                  <a:lnTo>
                    <a:pt x="319329" y="95250"/>
                  </a:lnTo>
                  <a:lnTo>
                    <a:pt x="309753" y="92710"/>
                  </a:lnTo>
                  <a:close/>
                </a:path>
                <a:path w="413384" h="266700">
                  <a:moveTo>
                    <a:pt x="68453" y="115569"/>
                  </a:moveTo>
                  <a:lnTo>
                    <a:pt x="35814" y="115569"/>
                  </a:lnTo>
                  <a:lnTo>
                    <a:pt x="32639" y="119380"/>
                  </a:lnTo>
                  <a:lnTo>
                    <a:pt x="32639" y="140969"/>
                  </a:lnTo>
                  <a:lnTo>
                    <a:pt x="35814" y="146050"/>
                  </a:lnTo>
                  <a:lnTo>
                    <a:pt x="68453" y="146050"/>
                  </a:lnTo>
                  <a:lnTo>
                    <a:pt x="71628" y="140969"/>
                  </a:lnTo>
                  <a:lnTo>
                    <a:pt x="71628" y="119380"/>
                  </a:lnTo>
                  <a:lnTo>
                    <a:pt x="68453" y="115569"/>
                  </a:lnTo>
                  <a:close/>
                </a:path>
                <a:path w="413384" h="266700">
                  <a:moveTo>
                    <a:pt x="405638" y="132080"/>
                  </a:moveTo>
                  <a:lnTo>
                    <a:pt x="365633" y="132080"/>
                  </a:lnTo>
                  <a:lnTo>
                    <a:pt x="361315" y="133350"/>
                  </a:lnTo>
                  <a:lnTo>
                    <a:pt x="406654" y="133350"/>
                  </a:lnTo>
                  <a:lnTo>
                    <a:pt x="405638" y="132080"/>
                  </a:lnTo>
                  <a:close/>
                </a:path>
                <a:path w="413384" h="266700">
                  <a:moveTo>
                    <a:pt x="218630" y="111760"/>
                  </a:moveTo>
                  <a:lnTo>
                    <a:pt x="188595" y="111760"/>
                  </a:lnTo>
                  <a:lnTo>
                    <a:pt x="163322" y="132080"/>
                  </a:lnTo>
                  <a:lnTo>
                    <a:pt x="189887" y="132080"/>
                  </a:lnTo>
                  <a:lnTo>
                    <a:pt x="204343" y="120650"/>
                  </a:lnTo>
                  <a:lnTo>
                    <a:pt x="220218" y="120650"/>
                  </a:lnTo>
                  <a:lnTo>
                    <a:pt x="220218" y="115569"/>
                  </a:lnTo>
                  <a:lnTo>
                    <a:pt x="218630" y="111760"/>
                  </a:lnTo>
                  <a:close/>
                </a:path>
                <a:path w="413384" h="266700">
                  <a:moveTo>
                    <a:pt x="332148" y="111760"/>
                  </a:moveTo>
                  <a:lnTo>
                    <a:pt x="302387" y="111760"/>
                  </a:lnTo>
                  <a:lnTo>
                    <a:pt x="277114" y="132080"/>
                  </a:lnTo>
                  <a:lnTo>
                    <a:pt x="303679" y="132080"/>
                  </a:lnTo>
                  <a:lnTo>
                    <a:pt x="318135" y="120650"/>
                  </a:lnTo>
                  <a:lnTo>
                    <a:pt x="333596" y="120650"/>
                  </a:lnTo>
                  <a:lnTo>
                    <a:pt x="332148" y="111760"/>
                  </a:lnTo>
                  <a:close/>
                </a:path>
                <a:path w="413384" h="266700">
                  <a:moveTo>
                    <a:pt x="401447" y="130810"/>
                  </a:moveTo>
                  <a:lnTo>
                    <a:pt x="370840" y="130810"/>
                  </a:lnTo>
                  <a:lnTo>
                    <a:pt x="366649" y="132080"/>
                  </a:lnTo>
                  <a:lnTo>
                    <a:pt x="403479" y="132080"/>
                  </a:lnTo>
                  <a:lnTo>
                    <a:pt x="401447" y="130810"/>
                  </a:lnTo>
                  <a:close/>
                </a:path>
                <a:path w="413384" h="266700">
                  <a:moveTo>
                    <a:pt x="68453" y="77469"/>
                  </a:moveTo>
                  <a:lnTo>
                    <a:pt x="35814" y="77469"/>
                  </a:lnTo>
                  <a:lnTo>
                    <a:pt x="32639" y="81280"/>
                  </a:lnTo>
                  <a:lnTo>
                    <a:pt x="32639" y="104139"/>
                  </a:lnTo>
                  <a:lnTo>
                    <a:pt x="35814" y="107950"/>
                  </a:lnTo>
                  <a:lnTo>
                    <a:pt x="68453" y="107950"/>
                  </a:lnTo>
                  <a:lnTo>
                    <a:pt x="71628" y="104139"/>
                  </a:lnTo>
                  <a:lnTo>
                    <a:pt x="71628" y="81280"/>
                  </a:lnTo>
                  <a:lnTo>
                    <a:pt x="68453" y="77469"/>
                  </a:lnTo>
                  <a:close/>
                </a:path>
                <a:path w="413384" h="266700">
                  <a:moveTo>
                    <a:pt x="256032" y="0"/>
                  </a:moveTo>
                  <a:lnTo>
                    <a:pt x="190754" y="0"/>
                  </a:lnTo>
                  <a:lnTo>
                    <a:pt x="181764" y="2539"/>
                  </a:lnTo>
                  <a:lnTo>
                    <a:pt x="174371" y="8889"/>
                  </a:lnTo>
                  <a:lnTo>
                    <a:pt x="169358" y="19050"/>
                  </a:lnTo>
                  <a:lnTo>
                    <a:pt x="167513" y="30480"/>
                  </a:lnTo>
                  <a:lnTo>
                    <a:pt x="167513" y="80010"/>
                  </a:lnTo>
                  <a:lnTo>
                    <a:pt x="169672" y="88900"/>
                  </a:lnTo>
                  <a:lnTo>
                    <a:pt x="174879" y="92710"/>
                  </a:lnTo>
                  <a:lnTo>
                    <a:pt x="272923" y="92710"/>
                  </a:lnTo>
                  <a:lnTo>
                    <a:pt x="278130" y="88900"/>
                  </a:lnTo>
                  <a:lnTo>
                    <a:pt x="279363" y="83819"/>
                  </a:lnTo>
                  <a:lnTo>
                    <a:pt x="195961" y="83819"/>
                  </a:lnTo>
                  <a:lnTo>
                    <a:pt x="208604" y="73660"/>
                  </a:lnTo>
                  <a:lnTo>
                    <a:pt x="182245" y="73660"/>
                  </a:lnTo>
                  <a:lnTo>
                    <a:pt x="182245" y="27939"/>
                  </a:lnTo>
                  <a:lnTo>
                    <a:pt x="210192" y="27939"/>
                  </a:lnTo>
                  <a:lnTo>
                    <a:pt x="199136" y="19050"/>
                  </a:lnTo>
                  <a:lnTo>
                    <a:pt x="278427" y="19050"/>
                  </a:lnTo>
                  <a:lnTo>
                    <a:pt x="273304" y="8889"/>
                  </a:lnTo>
                  <a:lnTo>
                    <a:pt x="265608" y="2539"/>
                  </a:lnTo>
                  <a:lnTo>
                    <a:pt x="256032" y="0"/>
                  </a:lnTo>
                  <a:close/>
                </a:path>
                <a:path w="413384" h="266700">
                  <a:moveTo>
                    <a:pt x="251841" y="60960"/>
                  </a:moveTo>
                  <a:lnTo>
                    <a:pt x="224409" y="60960"/>
                  </a:lnTo>
                  <a:lnTo>
                    <a:pt x="252857" y="83819"/>
                  </a:lnTo>
                  <a:lnTo>
                    <a:pt x="279363" y="83819"/>
                  </a:lnTo>
                  <a:lnTo>
                    <a:pt x="280289" y="80010"/>
                  </a:lnTo>
                  <a:lnTo>
                    <a:pt x="280289" y="72389"/>
                  </a:lnTo>
                  <a:lnTo>
                    <a:pt x="265557" y="72389"/>
                  </a:lnTo>
                  <a:lnTo>
                    <a:pt x="251841" y="60960"/>
                  </a:lnTo>
                  <a:close/>
                </a:path>
                <a:path w="413384" h="266700">
                  <a:moveTo>
                    <a:pt x="210192" y="27939"/>
                  </a:moveTo>
                  <a:lnTo>
                    <a:pt x="182245" y="27939"/>
                  </a:lnTo>
                  <a:lnTo>
                    <a:pt x="210693" y="49530"/>
                  </a:lnTo>
                  <a:lnTo>
                    <a:pt x="182245" y="73660"/>
                  </a:lnTo>
                  <a:lnTo>
                    <a:pt x="208604" y="73660"/>
                  </a:lnTo>
                  <a:lnTo>
                    <a:pt x="224409" y="60960"/>
                  </a:lnTo>
                  <a:lnTo>
                    <a:pt x="251841" y="60960"/>
                  </a:lnTo>
                  <a:lnTo>
                    <a:pt x="238125" y="49530"/>
                  </a:lnTo>
                  <a:lnTo>
                    <a:pt x="251034" y="39369"/>
                  </a:lnTo>
                  <a:lnTo>
                    <a:pt x="224409" y="39369"/>
                  </a:lnTo>
                  <a:lnTo>
                    <a:pt x="210192" y="27939"/>
                  </a:lnTo>
                  <a:close/>
                </a:path>
                <a:path w="413384" h="266700">
                  <a:moveTo>
                    <a:pt x="279875" y="27939"/>
                  </a:moveTo>
                  <a:lnTo>
                    <a:pt x="265557" y="27939"/>
                  </a:lnTo>
                  <a:lnTo>
                    <a:pt x="265557" y="72389"/>
                  </a:lnTo>
                  <a:lnTo>
                    <a:pt x="280289" y="72389"/>
                  </a:lnTo>
                  <a:lnTo>
                    <a:pt x="280289" y="30480"/>
                  </a:lnTo>
                  <a:lnTo>
                    <a:pt x="279875" y="27939"/>
                  </a:lnTo>
                  <a:close/>
                </a:path>
                <a:path w="413384" h="266700">
                  <a:moveTo>
                    <a:pt x="71628" y="49530"/>
                  </a:moveTo>
                  <a:lnTo>
                    <a:pt x="33655" y="49530"/>
                  </a:lnTo>
                  <a:lnTo>
                    <a:pt x="32639" y="50800"/>
                  </a:lnTo>
                  <a:lnTo>
                    <a:pt x="73787" y="50800"/>
                  </a:lnTo>
                  <a:lnTo>
                    <a:pt x="71628" y="49530"/>
                  </a:lnTo>
                  <a:close/>
                </a:path>
                <a:path w="413384" h="266700">
                  <a:moveTo>
                    <a:pt x="70612" y="48260"/>
                  </a:moveTo>
                  <a:lnTo>
                    <a:pt x="35814" y="48260"/>
                  </a:lnTo>
                  <a:lnTo>
                    <a:pt x="35814" y="49530"/>
                  </a:lnTo>
                  <a:lnTo>
                    <a:pt x="70612" y="49530"/>
                  </a:lnTo>
                  <a:lnTo>
                    <a:pt x="70612" y="48260"/>
                  </a:lnTo>
                  <a:close/>
                </a:path>
                <a:path w="413384" h="266700">
                  <a:moveTo>
                    <a:pt x="65278" y="46989"/>
                  </a:moveTo>
                  <a:lnTo>
                    <a:pt x="41148" y="46989"/>
                  </a:lnTo>
                  <a:lnTo>
                    <a:pt x="38989" y="48260"/>
                  </a:lnTo>
                  <a:lnTo>
                    <a:pt x="67437" y="48260"/>
                  </a:lnTo>
                  <a:lnTo>
                    <a:pt x="65278" y="46989"/>
                  </a:lnTo>
                  <a:close/>
                </a:path>
                <a:path w="413384" h="266700">
                  <a:moveTo>
                    <a:pt x="278427" y="19050"/>
                  </a:moveTo>
                  <a:lnTo>
                    <a:pt x="249682" y="19050"/>
                  </a:lnTo>
                  <a:lnTo>
                    <a:pt x="224409" y="39369"/>
                  </a:lnTo>
                  <a:lnTo>
                    <a:pt x="251034" y="39369"/>
                  </a:lnTo>
                  <a:lnTo>
                    <a:pt x="265557" y="27939"/>
                  </a:lnTo>
                  <a:lnTo>
                    <a:pt x="279875" y="27939"/>
                  </a:lnTo>
                  <a:lnTo>
                    <a:pt x="278427" y="19050"/>
                  </a:lnTo>
                  <a:close/>
                </a:path>
              </a:pathLst>
            </a:custGeom>
            <a:solidFill>
              <a:srgbClr val="F0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6" name="object 20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488" y="1500886"/>
            <a:ext cx="4455160" cy="43199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7180" marR="29209" indent="-285115">
              <a:lnSpc>
                <a:spcPct val="100000"/>
              </a:lnSpc>
              <a:spcBef>
                <a:spcPts val="105"/>
              </a:spcBef>
              <a:buSzPct val="150000"/>
              <a:buFont typeface="Arial MT"/>
              <a:buChar char="•"/>
              <a:tabLst>
                <a:tab pos="297815" algn="l"/>
              </a:tabLst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Establish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align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common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taxonomy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terminology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000">
              <a:latin typeface="Trebuchet MS"/>
              <a:cs typeface="Trebuchet MS"/>
            </a:endParaRPr>
          </a:p>
          <a:p>
            <a:pPr marL="297180" marR="171450" indent="-285115">
              <a:lnSpc>
                <a:spcPct val="100000"/>
              </a:lnSpc>
              <a:spcBef>
                <a:spcPts val="600"/>
              </a:spcBef>
              <a:buSzPct val="150000"/>
              <a:buFont typeface="Arial MT"/>
              <a:buChar char="•"/>
              <a:tabLst>
                <a:tab pos="297815" algn="l"/>
              </a:tabLst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Align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needs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consumers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roughly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right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000">
              <a:latin typeface="Trebuchet MS"/>
              <a:cs typeface="Trebuchet MS"/>
            </a:endParaRPr>
          </a:p>
          <a:p>
            <a:pPr marL="297180" marR="5080" indent="-285115">
              <a:lnSpc>
                <a:spcPct val="100000"/>
              </a:lnSpc>
              <a:spcBef>
                <a:spcPts val="600"/>
              </a:spcBef>
              <a:buSzPct val="150000"/>
              <a:buFont typeface="Arial MT"/>
              <a:buChar char="•"/>
              <a:tabLst>
                <a:tab pos="297815" algn="l"/>
              </a:tabLst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Apply domain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design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techniques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formulate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establish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bounded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contexts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-5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000">
              <a:latin typeface="Trebuchet MS"/>
              <a:cs typeface="Trebuchet MS"/>
            </a:endParaRPr>
          </a:p>
          <a:p>
            <a:pPr marL="297180" marR="214629" indent="-285115">
              <a:lnSpc>
                <a:spcPct val="100000"/>
              </a:lnSpc>
              <a:spcBef>
                <a:spcPts val="605"/>
              </a:spcBef>
              <a:buSzPct val="150000"/>
              <a:buFont typeface="Arial MT"/>
              <a:buChar char="•"/>
              <a:tabLst>
                <a:tab pos="297815" algn="l"/>
              </a:tabLst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Performance considerations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may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tradeoffs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loosen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bounded </a:t>
            </a:r>
            <a:r>
              <a:rPr dirty="0" sz="2000" spc="-5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2000">
              <a:latin typeface="Trebuchet MS"/>
              <a:cs typeface="Trebuchet MS"/>
            </a:endParaRPr>
          </a:p>
          <a:p>
            <a:pPr marL="297180" indent="-285115">
              <a:lnSpc>
                <a:spcPct val="100000"/>
              </a:lnSpc>
              <a:spcBef>
                <a:spcPts val="600"/>
              </a:spcBef>
              <a:buSzPct val="150000"/>
              <a:buFont typeface="Arial MT"/>
              <a:buChar char="•"/>
              <a:tabLst>
                <a:tab pos="297815" algn="l"/>
              </a:tabLst>
            </a:pPr>
            <a:r>
              <a:rPr dirty="0" sz="2000" spc="-15" b="1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20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0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 b="1">
                <a:solidFill>
                  <a:srgbClr val="FFFFFF"/>
                </a:solidFill>
                <a:latin typeface="Trebuchet MS"/>
                <a:cs typeface="Trebuchet MS"/>
              </a:rPr>
              <a:t>doing</a:t>
            </a:r>
            <a:r>
              <a:rPr dirty="0" sz="20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10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evolve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90550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95" b="1">
                <a:latin typeface="Trebuchet MS"/>
                <a:cs typeface="Trebuchet MS"/>
              </a:rPr>
              <a:t>Product</a:t>
            </a:r>
            <a:r>
              <a:rPr dirty="0" sz="4000" spc="-250" b="1">
                <a:latin typeface="Trebuchet MS"/>
                <a:cs typeface="Trebuchet MS"/>
              </a:rPr>
              <a:t> </a:t>
            </a:r>
            <a:r>
              <a:rPr dirty="0" sz="4000" spc="180" b="1">
                <a:latin typeface="Trebuchet MS"/>
                <a:cs typeface="Trebuchet MS"/>
              </a:rPr>
              <a:t>thinking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 </a:t>
            </a:r>
            <a:r>
              <a:rPr dirty="0" sz="1200" spc="9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W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5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53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 </a:t>
            </a:r>
            <a:r>
              <a:rPr dirty="0" sz="1200" spc="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W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7215" y="2054351"/>
            <a:ext cx="6723887" cy="41727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7270" y="1510995"/>
            <a:ext cx="75247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440"/>
              </a:lnSpc>
              <a:spcBef>
                <a:spcPts val="105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ound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endParaRPr sz="1400">
              <a:latin typeface="Trebuchet MS"/>
              <a:cs typeface="Trebuchet MS"/>
            </a:endParaRPr>
          </a:p>
          <a:p>
            <a:pPr marL="57785">
              <a:lnSpc>
                <a:spcPts val="1440"/>
              </a:lnSpc>
            </a:pP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5875" y="1510995"/>
            <a:ext cx="751840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440"/>
              </a:lnSpc>
              <a:spcBef>
                <a:spcPts val="105"/>
              </a:spcBef>
            </a:pP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Bounded</a:t>
            </a:r>
            <a:endParaRPr sz="1400">
              <a:latin typeface="Trebuchet MS"/>
              <a:cs typeface="Trebuchet MS"/>
            </a:endParaRPr>
          </a:p>
          <a:p>
            <a:pPr marL="58419">
              <a:lnSpc>
                <a:spcPts val="1440"/>
              </a:lnSpc>
            </a:pP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1555" y="2250694"/>
            <a:ext cx="1255395" cy="416559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 indent="301625">
              <a:lnSpc>
                <a:spcPts val="1390"/>
              </a:lnSpc>
              <a:spcBef>
                <a:spcPts val="3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General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enc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3029" y="3145028"/>
            <a:ext cx="647065" cy="36068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52069" marR="5080" indent="-40005">
              <a:lnSpc>
                <a:spcPts val="1200"/>
              </a:lnSpc>
              <a:spcBef>
                <a:spcPts val="34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Bo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Context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93734" y="3779011"/>
            <a:ext cx="45275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Par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0628" y="2250694"/>
            <a:ext cx="886460" cy="90170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 marL="12700" marR="5080" indent="1270">
              <a:lnSpc>
                <a:spcPts val="1390"/>
              </a:lnSpc>
              <a:spcBef>
                <a:spcPts val="39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Wholesale </a:t>
            </a:r>
            <a:r>
              <a:rPr dirty="0" sz="1400" spc="-4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ed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endParaRPr sz="1400">
              <a:latin typeface="Trebuchet MS"/>
              <a:cs typeface="Trebuchet MS"/>
            </a:endParaRPr>
          </a:p>
          <a:p>
            <a:pPr algn="ctr" marL="193040" marR="162560" indent="-36830">
              <a:lnSpc>
                <a:spcPct val="100000"/>
              </a:lnSpc>
              <a:spcBef>
                <a:spcPts val="142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Credit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xposur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65978" y="3589401"/>
            <a:ext cx="4813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5461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Credit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ra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ding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06945" y="3589401"/>
            <a:ext cx="42925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Credit </a:t>
            </a:r>
            <a:r>
              <a:rPr dirty="0" sz="10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ility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93661" y="2089657"/>
            <a:ext cx="4243070" cy="3569335"/>
            <a:chOff x="6693661" y="2089657"/>
            <a:chExt cx="4243070" cy="3569335"/>
          </a:xfrm>
        </p:grpSpPr>
        <p:sp>
          <p:nvSpPr>
            <p:cNvPr id="15" name="object 15"/>
            <p:cNvSpPr/>
            <p:nvPr/>
          </p:nvSpPr>
          <p:spPr>
            <a:xfrm>
              <a:off x="7428356" y="2089657"/>
              <a:ext cx="2146935" cy="366395"/>
            </a:xfrm>
            <a:custGeom>
              <a:avLst/>
              <a:gdLst/>
              <a:ahLst/>
              <a:cxnLst/>
              <a:rect l="l" t="t" r="r" b="b"/>
              <a:pathLst>
                <a:path w="2146934" h="366394">
                  <a:moveTo>
                    <a:pt x="96900" y="280415"/>
                  </a:moveTo>
                  <a:lnTo>
                    <a:pt x="61214" y="301878"/>
                  </a:lnTo>
                  <a:lnTo>
                    <a:pt x="0" y="342011"/>
                  </a:lnTo>
                  <a:lnTo>
                    <a:pt x="15621" y="365887"/>
                  </a:lnTo>
                  <a:lnTo>
                    <a:pt x="76708" y="325881"/>
                  </a:lnTo>
                  <a:lnTo>
                    <a:pt x="111633" y="304926"/>
                  </a:lnTo>
                  <a:lnTo>
                    <a:pt x="96900" y="280415"/>
                  </a:lnTo>
                  <a:close/>
                </a:path>
                <a:path w="2146934" h="366394">
                  <a:moveTo>
                    <a:pt x="76832" y="325881"/>
                  </a:moveTo>
                  <a:lnTo>
                    <a:pt x="76200" y="326263"/>
                  </a:lnTo>
                  <a:lnTo>
                    <a:pt x="76832" y="325881"/>
                  </a:lnTo>
                  <a:close/>
                </a:path>
                <a:path w="2146934" h="366394">
                  <a:moveTo>
                    <a:pt x="274700" y="185674"/>
                  </a:moveTo>
                  <a:lnTo>
                    <a:pt x="252095" y="196087"/>
                  </a:lnTo>
                  <a:lnTo>
                    <a:pt x="187451" y="228726"/>
                  </a:lnTo>
                  <a:lnTo>
                    <a:pt x="171703" y="237616"/>
                  </a:lnTo>
                  <a:lnTo>
                    <a:pt x="185547" y="262508"/>
                  </a:lnTo>
                  <a:lnTo>
                    <a:pt x="200708" y="254126"/>
                  </a:lnTo>
                  <a:lnTo>
                    <a:pt x="264293" y="221868"/>
                  </a:lnTo>
                  <a:lnTo>
                    <a:pt x="264795" y="221614"/>
                  </a:lnTo>
                  <a:lnTo>
                    <a:pt x="286639" y="211581"/>
                  </a:lnTo>
                  <a:lnTo>
                    <a:pt x="274700" y="185674"/>
                  </a:lnTo>
                  <a:close/>
                </a:path>
                <a:path w="2146934" h="366394">
                  <a:moveTo>
                    <a:pt x="201168" y="253872"/>
                  </a:moveTo>
                  <a:lnTo>
                    <a:pt x="200660" y="254126"/>
                  </a:lnTo>
                  <a:lnTo>
                    <a:pt x="201168" y="253872"/>
                  </a:lnTo>
                  <a:close/>
                </a:path>
                <a:path w="2146934" h="366394">
                  <a:moveTo>
                    <a:pt x="264838" y="221614"/>
                  </a:moveTo>
                  <a:lnTo>
                    <a:pt x="264362" y="221834"/>
                  </a:lnTo>
                  <a:lnTo>
                    <a:pt x="264838" y="221614"/>
                  </a:lnTo>
                  <a:close/>
                </a:path>
                <a:path w="2146934" h="366394">
                  <a:moveTo>
                    <a:pt x="461137" y="109346"/>
                  </a:moveTo>
                  <a:lnTo>
                    <a:pt x="450850" y="112902"/>
                  </a:lnTo>
                  <a:lnTo>
                    <a:pt x="383794" y="138049"/>
                  </a:lnTo>
                  <a:lnTo>
                    <a:pt x="353568" y="150749"/>
                  </a:lnTo>
                  <a:lnTo>
                    <a:pt x="364617" y="177164"/>
                  </a:lnTo>
                  <a:lnTo>
                    <a:pt x="394286" y="164718"/>
                  </a:lnTo>
                  <a:lnTo>
                    <a:pt x="394081" y="164718"/>
                  </a:lnTo>
                  <a:lnTo>
                    <a:pt x="460291" y="139826"/>
                  </a:lnTo>
                  <a:lnTo>
                    <a:pt x="460121" y="139826"/>
                  </a:lnTo>
                  <a:lnTo>
                    <a:pt x="470281" y="136525"/>
                  </a:lnTo>
                  <a:lnTo>
                    <a:pt x="461137" y="109346"/>
                  </a:lnTo>
                  <a:close/>
                </a:path>
                <a:path w="2146934" h="366394">
                  <a:moveTo>
                    <a:pt x="394589" y="164591"/>
                  </a:moveTo>
                  <a:lnTo>
                    <a:pt x="394081" y="164718"/>
                  </a:lnTo>
                  <a:lnTo>
                    <a:pt x="394286" y="164718"/>
                  </a:lnTo>
                  <a:lnTo>
                    <a:pt x="394589" y="164591"/>
                  </a:lnTo>
                  <a:close/>
                </a:path>
                <a:path w="2146934" h="366394">
                  <a:moveTo>
                    <a:pt x="460628" y="139700"/>
                  </a:moveTo>
                  <a:lnTo>
                    <a:pt x="460121" y="139826"/>
                  </a:lnTo>
                  <a:lnTo>
                    <a:pt x="460291" y="139826"/>
                  </a:lnTo>
                  <a:lnTo>
                    <a:pt x="460628" y="139700"/>
                  </a:lnTo>
                  <a:close/>
                </a:path>
                <a:path w="2146934" h="366394">
                  <a:moveTo>
                    <a:pt x="654050" y="52831"/>
                  </a:moveTo>
                  <a:lnTo>
                    <a:pt x="586613" y="70103"/>
                  </a:lnTo>
                  <a:lnTo>
                    <a:pt x="543178" y="82930"/>
                  </a:lnTo>
                  <a:lnTo>
                    <a:pt x="551307" y="110362"/>
                  </a:lnTo>
                  <a:lnTo>
                    <a:pt x="594059" y="97662"/>
                  </a:lnTo>
                  <a:lnTo>
                    <a:pt x="661162" y="80517"/>
                  </a:lnTo>
                  <a:lnTo>
                    <a:pt x="654050" y="52831"/>
                  </a:lnTo>
                  <a:close/>
                </a:path>
                <a:path w="2146934" h="366394">
                  <a:moveTo>
                    <a:pt x="594487" y="97536"/>
                  </a:moveTo>
                  <a:lnTo>
                    <a:pt x="593978" y="97662"/>
                  </a:lnTo>
                  <a:lnTo>
                    <a:pt x="594487" y="97536"/>
                  </a:lnTo>
                  <a:close/>
                </a:path>
                <a:path w="2146934" h="366394">
                  <a:moveTo>
                    <a:pt x="852170" y="16509"/>
                  </a:moveTo>
                  <a:lnTo>
                    <a:pt x="794258" y="24764"/>
                  </a:lnTo>
                  <a:lnTo>
                    <a:pt x="738886" y="34797"/>
                  </a:lnTo>
                  <a:lnTo>
                    <a:pt x="743966" y="62864"/>
                  </a:lnTo>
                  <a:lnTo>
                    <a:pt x="798957" y="52958"/>
                  </a:lnTo>
                  <a:lnTo>
                    <a:pt x="799338" y="52958"/>
                  </a:lnTo>
                  <a:lnTo>
                    <a:pt x="856234" y="44830"/>
                  </a:lnTo>
                  <a:lnTo>
                    <a:pt x="852170" y="16509"/>
                  </a:lnTo>
                  <a:close/>
                </a:path>
                <a:path w="2146934" h="366394">
                  <a:moveTo>
                    <a:pt x="799338" y="52958"/>
                  </a:moveTo>
                  <a:lnTo>
                    <a:pt x="798957" y="52958"/>
                  </a:lnTo>
                  <a:lnTo>
                    <a:pt x="798449" y="53086"/>
                  </a:lnTo>
                  <a:lnTo>
                    <a:pt x="799338" y="52958"/>
                  </a:lnTo>
                  <a:close/>
                </a:path>
                <a:path w="2146934" h="366394">
                  <a:moveTo>
                    <a:pt x="1053084" y="634"/>
                  </a:moveTo>
                  <a:lnTo>
                    <a:pt x="1004570" y="2286"/>
                  </a:lnTo>
                  <a:lnTo>
                    <a:pt x="938402" y="6984"/>
                  </a:lnTo>
                  <a:lnTo>
                    <a:pt x="940435" y="35559"/>
                  </a:lnTo>
                  <a:lnTo>
                    <a:pt x="1006221" y="30861"/>
                  </a:lnTo>
                  <a:lnTo>
                    <a:pt x="1005713" y="30861"/>
                  </a:lnTo>
                  <a:lnTo>
                    <a:pt x="1053973" y="29209"/>
                  </a:lnTo>
                  <a:lnTo>
                    <a:pt x="1053084" y="634"/>
                  </a:lnTo>
                  <a:close/>
                </a:path>
                <a:path w="2146934" h="366394">
                  <a:moveTo>
                    <a:pt x="1145286" y="0"/>
                  </a:moveTo>
                  <a:lnTo>
                    <a:pt x="1139317" y="0"/>
                  </a:lnTo>
                  <a:lnTo>
                    <a:pt x="1139190" y="28575"/>
                  </a:lnTo>
                  <a:lnTo>
                    <a:pt x="1144397" y="28575"/>
                  </a:lnTo>
                  <a:lnTo>
                    <a:pt x="1214247" y="31241"/>
                  </a:lnTo>
                  <a:lnTo>
                    <a:pt x="1213739" y="31241"/>
                  </a:lnTo>
                  <a:lnTo>
                    <a:pt x="1252347" y="34036"/>
                  </a:lnTo>
                  <a:lnTo>
                    <a:pt x="1254506" y="5587"/>
                  </a:lnTo>
                  <a:lnTo>
                    <a:pt x="1215644" y="2666"/>
                  </a:lnTo>
                  <a:lnTo>
                    <a:pt x="1145286" y="0"/>
                  </a:lnTo>
                  <a:close/>
                </a:path>
                <a:path w="2146934" h="366394">
                  <a:moveTo>
                    <a:pt x="1450059" y="53975"/>
                  </a:moveTo>
                  <a:lnTo>
                    <a:pt x="1420495" y="53975"/>
                  </a:lnTo>
                  <a:lnTo>
                    <a:pt x="1449070" y="59308"/>
                  </a:lnTo>
                  <a:lnTo>
                    <a:pt x="1450059" y="53975"/>
                  </a:lnTo>
                  <a:close/>
                </a:path>
                <a:path w="2146934" h="366394">
                  <a:moveTo>
                    <a:pt x="1340231" y="13842"/>
                  </a:moveTo>
                  <a:lnTo>
                    <a:pt x="1337183" y="42290"/>
                  </a:lnTo>
                  <a:lnTo>
                    <a:pt x="1352423" y="43941"/>
                  </a:lnTo>
                  <a:lnTo>
                    <a:pt x="1351915" y="43941"/>
                  </a:lnTo>
                  <a:lnTo>
                    <a:pt x="1421002" y="54101"/>
                  </a:lnTo>
                  <a:lnTo>
                    <a:pt x="1420495" y="53975"/>
                  </a:lnTo>
                  <a:lnTo>
                    <a:pt x="1450059" y="53975"/>
                  </a:lnTo>
                  <a:lnTo>
                    <a:pt x="1454277" y="31241"/>
                  </a:lnTo>
                  <a:lnTo>
                    <a:pt x="1425448" y="25907"/>
                  </a:lnTo>
                  <a:lnTo>
                    <a:pt x="1355852" y="15620"/>
                  </a:lnTo>
                  <a:lnTo>
                    <a:pt x="1340231" y="13842"/>
                  </a:lnTo>
                  <a:close/>
                </a:path>
                <a:path w="2146934" h="366394">
                  <a:moveTo>
                    <a:pt x="1649021" y="81787"/>
                  </a:moveTo>
                  <a:lnTo>
                    <a:pt x="1556893" y="81787"/>
                  </a:lnTo>
                  <a:lnTo>
                    <a:pt x="1557401" y="81914"/>
                  </a:lnTo>
                  <a:lnTo>
                    <a:pt x="1624838" y="99440"/>
                  </a:lnTo>
                  <a:lnTo>
                    <a:pt x="1642110" y="104647"/>
                  </a:lnTo>
                  <a:lnTo>
                    <a:pt x="1649021" y="81787"/>
                  </a:lnTo>
                  <a:close/>
                </a:path>
                <a:path w="2146934" h="366394">
                  <a:moveTo>
                    <a:pt x="1624329" y="99313"/>
                  </a:moveTo>
                  <a:lnTo>
                    <a:pt x="1624753" y="99440"/>
                  </a:lnTo>
                  <a:lnTo>
                    <a:pt x="1624329" y="99313"/>
                  </a:lnTo>
                  <a:close/>
                </a:path>
                <a:path w="2146934" h="366394">
                  <a:moveTo>
                    <a:pt x="1557259" y="81883"/>
                  </a:moveTo>
                  <a:lnTo>
                    <a:pt x="1557401" y="81914"/>
                  </a:lnTo>
                  <a:lnTo>
                    <a:pt x="1557259" y="81883"/>
                  </a:lnTo>
                  <a:close/>
                </a:path>
                <a:path w="2146934" h="366394">
                  <a:moveTo>
                    <a:pt x="1538732" y="48513"/>
                  </a:moveTo>
                  <a:lnTo>
                    <a:pt x="1532509" y="76326"/>
                  </a:lnTo>
                  <a:lnTo>
                    <a:pt x="1557259" y="81883"/>
                  </a:lnTo>
                  <a:lnTo>
                    <a:pt x="1556893" y="81787"/>
                  </a:lnTo>
                  <a:lnTo>
                    <a:pt x="1649021" y="81787"/>
                  </a:lnTo>
                  <a:lnTo>
                    <a:pt x="1650365" y="77342"/>
                  </a:lnTo>
                  <a:lnTo>
                    <a:pt x="1632331" y="71881"/>
                  </a:lnTo>
                  <a:lnTo>
                    <a:pt x="1563877" y="54101"/>
                  </a:lnTo>
                  <a:lnTo>
                    <a:pt x="1538732" y="48513"/>
                  </a:lnTo>
                  <a:close/>
                </a:path>
                <a:path w="2146934" h="366394">
                  <a:moveTo>
                    <a:pt x="1830581" y="167258"/>
                  </a:moveTo>
                  <a:lnTo>
                    <a:pt x="1823212" y="167258"/>
                  </a:lnTo>
                  <a:lnTo>
                    <a:pt x="1829435" y="169925"/>
                  </a:lnTo>
                  <a:lnTo>
                    <a:pt x="1830581" y="167258"/>
                  </a:lnTo>
                  <a:close/>
                </a:path>
                <a:path w="2146934" h="366394">
                  <a:moveTo>
                    <a:pt x="1837135" y="142112"/>
                  </a:moveTo>
                  <a:lnTo>
                    <a:pt x="1757552" y="142112"/>
                  </a:lnTo>
                  <a:lnTo>
                    <a:pt x="1823720" y="167512"/>
                  </a:lnTo>
                  <a:lnTo>
                    <a:pt x="1823212" y="167258"/>
                  </a:lnTo>
                  <a:lnTo>
                    <a:pt x="1830581" y="167258"/>
                  </a:lnTo>
                  <a:lnTo>
                    <a:pt x="1840738" y="143637"/>
                  </a:lnTo>
                  <a:lnTo>
                    <a:pt x="1837135" y="142112"/>
                  </a:lnTo>
                  <a:close/>
                </a:path>
                <a:path w="2146934" h="366394">
                  <a:moveTo>
                    <a:pt x="1732661" y="103377"/>
                  </a:moveTo>
                  <a:lnTo>
                    <a:pt x="1723390" y="130428"/>
                  </a:lnTo>
                  <a:lnTo>
                    <a:pt x="1758061" y="142366"/>
                  </a:lnTo>
                  <a:lnTo>
                    <a:pt x="1757552" y="142112"/>
                  </a:lnTo>
                  <a:lnTo>
                    <a:pt x="1837135" y="142112"/>
                  </a:lnTo>
                  <a:lnTo>
                    <a:pt x="1834134" y="140842"/>
                  </a:lnTo>
                  <a:lnTo>
                    <a:pt x="1767586" y="115315"/>
                  </a:lnTo>
                  <a:lnTo>
                    <a:pt x="1732661" y="103377"/>
                  </a:lnTo>
                  <a:close/>
                </a:path>
                <a:path w="2146934" h="366394">
                  <a:moveTo>
                    <a:pt x="2014379" y="225170"/>
                  </a:moveTo>
                  <a:lnTo>
                    <a:pt x="1952117" y="225170"/>
                  </a:lnTo>
                  <a:lnTo>
                    <a:pt x="1952625" y="225425"/>
                  </a:lnTo>
                  <a:lnTo>
                    <a:pt x="2009267" y="254762"/>
                  </a:lnTo>
                  <a:lnTo>
                    <a:pt x="2022475" y="229362"/>
                  </a:lnTo>
                  <a:lnTo>
                    <a:pt x="2014379" y="225170"/>
                  </a:lnTo>
                  <a:close/>
                </a:path>
                <a:path w="2146934" h="366394">
                  <a:moveTo>
                    <a:pt x="1952422" y="225329"/>
                  </a:moveTo>
                  <a:lnTo>
                    <a:pt x="1952607" y="225425"/>
                  </a:lnTo>
                  <a:lnTo>
                    <a:pt x="1952422" y="225329"/>
                  </a:lnTo>
                  <a:close/>
                </a:path>
                <a:path w="2146934" h="366394">
                  <a:moveTo>
                    <a:pt x="1919732" y="178307"/>
                  </a:moveTo>
                  <a:lnTo>
                    <a:pt x="1907540" y="204088"/>
                  </a:lnTo>
                  <a:lnTo>
                    <a:pt x="1952422" y="225329"/>
                  </a:lnTo>
                  <a:lnTo>
                    <a:pt x="1952117" y="225170"/>
                  </a:lnTo>
                  <a:lnTo>
                    <a:pt x="2014379" y="225170"/>
                  </a:lnTo>
                  <a:lnTo>
                    <a:pt x="1965071" y="199643"/>
                  </a:lnTo>
                  <a:lnTo>
                    <a:pt x="1919732" y="178307"/>
                  </a:lnTo>
                  <a:close/>
                </a:path>
                <a:path w="2146934" h="366394">
                  <a:moveTo>
                    <a:pt x="2095627" y="237743"/>
                  </a:moveTo>
                  <a:lnTo>
                    <a:pt x="2050923" y="310895"/>
                  </a:lnTo>
                  <a:lnTo>
                    <a:pt x="2146427" y="318896"/>
                  </a:lnTo>
                  <a:lnTo>
                    <a:pt x="2095627" y="237743"/>
                  </a:lnTo>
                  <a:close/>
                </a:path>
              </a:pathLst>
            </a:custGeom>
            <a:solidFill>
              <a:srgbClr val="3A4B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670288" y="4682235"/>
              <a:ext cx="678815" cy="899794"/>
            </a:xfrm>
            <a:custGeom>
              <a:avLst/>
              <a:gdLst/>
              <a:ahLst/>
              <a:cxnLst/>
              <a:rect l="l" t="t" r="r" b="b"/>
              <a:pathLst>
                <a:path w="678815" h="899795">
                  <a:moveTo>
                    <a:pt x="643523" y="98170"/>
                  </a:moveTo>
                  <a:lnTo>
                    <a:pt x="612647" y="98170"/>
                  </a:lnTo>
                  <a:lnTo>
                    <a:pt x="609345" y="105409"/>
                  </a:lnTo>
                  <a:lnTo>
                    <a:pt x="635507" y="116839"/>
                  </a:lnTo>
                  <a:lnTo>
                    <a:pt x="638809" y="109474"/>
                  </a:lnTo>
                  <a:lnTo>
                    <a:pt x="643523" y="98170"/>
                  </a:lnTo>
                  <a:close/>
                </a:path>
                <a:path w="678815" h="899795">
                  <a:moveTo>
                    <a:pt x="656878" y="65658"/>
                  </a:moveTo>
                  <a:lnTo>
                    <a:pt x="626109" y="65658"/>
                  </a:lnTo>
                  <a:lnTo>
                    <a:pt x="612520" y="98425"/>
                  </a:lnTo>
                  <a:lnTo>
                    <a:pt x="612647" y="98170"/>
                  </a:lnTo>
                  <a:lnTo>
                    <a:pt x="643523" y="98170"/>
                  </a:lnTo>
                  <a:lnTo>
                    <a:pt x="652526" y="76581"/>
                  </a:lnTo>
                  <a:lnTo>
                    <a:pt x="656878" y="65658"/>
                  </a:lnTo>
                  <a:close/>
                </a:path>
                <a:path w="678815" h="899795">
                  <a:moveTo>
                    <a:pt x="669654" y="33019"/>
                  </a:moveTo>
                  <a:lnTo>
                    <a:pt x="639190" y="33019"/>
                  </a:lnTo>
                  <a:lnTo>
                    <a:pt x="625982" y="65912"/>
                  </a:lnTo>
                  <a:lnTo>
                    <a:pt x="626109" y="65658"/>
                  </a:lnTo>
                  <a:lnTo>
                    <a:pt x="656878" y="65658"/>
                  </a:lnTo>
                  <a:lnTo>
                    <a:pt x="665733" y="43433"/>
                  </a:lnTo>
                  <a:lnTo>
                    <a:pt x="669654" y="33019"/>
                  </a:lnTo>
                  <a:close/>
                </a:path>
                <a:path w="678815" h="899795">
                  <a:moveTo>
                    <a:pt x="651509" y="0"/>
                  </a:moveTo>
                  <a:lnTo>
                    <a:pt x="639063" y="33274"/>
                  </a:lnTo>
                  <a:lnTo>
                    <a:pt x="639190" y="33019"/>
                  </a:lnTo>
                  <a:lnTo>
                    <a:pt x="669654" y="33019"/>
                  </a:lnTo>
                  <a:lnTo>
                    <a:pt x="678306" y="10032"/>
                  </a:lnTo>
                  <a:lnTo>
                    <a:pt x="651509" y="0"/>
                  </a:lnTo>
                  <a:close/>
                </a:path>
                <a:path w="678815" h="899795">
                  <a:moveTo>
                    <a:pt x="573531" y="182880"/>
                  </a:moveTo>
                  <a:lnTo>
                    <a:pt x="568325" y="194056"/>
                  </a:lnTo>
                  <a:lnTo>
                    <a:pt x="536066" y="256286"/>
                  </a:lnTo>
                  <a:lnTo>
                    <a:pt x="520953" y="283082"/>
                  </a:lnTo>
                  <a:lnTo>
                    <a:pt x="545845" y="297180"/>
                  </a:lnTo>
                  <a:lnTo>
                    <a:pt x="561339" y="269620"/>
                  </a:lnTo>
                  <a:lnTo>
                    <a:pt x="593978" y="206501"/>
                  </a:lnTo>
                  <a:lnTo>
                    <a:pt x="599439" y="195071"/>
                  </a:lnTo>
                  <a:lnTo>
                    <a:pt x="573531" y="182880"/>
                  </a:lnTo>
                  <a:close/>
                </a:path>
                <a:path w="678815" h="899795">
                  <a:moveTo>
                    <a:pt x="536320" y="255777"/>
                  </a:moveTo>
                  <a:lnTo>
                    <a:pt x="536035" y="256286"/>
                  </a:lnTo>
                  <a:lnTo>
                    <a:pt x="536320" y="255777"/>
                  </a:lnTo>
                  <a:close/>
                </a:path>
                <a:path w="678815" h="899795">
                  <a:moveTo>
                    <a:pt x="568451" y="193675"/>
                  </a:moveTo>
                  <a:lnTo>
                    <a:pt x="568254" y="194056"/>
                  </a:lnTo>
                  <a:lnTo>
                    <a:pt x="568451" y="193675"/>
                  </a:lnTo>
                  <a:close/>
                </a:path>
                <a:path w="678815" h="899795">
                  <a:moveTo>
                    <a:pt x="498868" y="376555"/>
                  </a:moveTo>
                  <a:lnTo>
                    <a:pt x="465454" y="376555"/>
                  </a:lnTo>
                  <a:lnTo>
                    <a:pt x="426465" y="435228"/>
                  </a:lnTo>
                  <a:lnTo>
                    <a:pt x="415162" y="450976"/>
                  </a:lnTo>
                  <a:lnTo>
                    <a:pt x="438403" y="467613"/>
                  </a:lnTo>
                  <a:lnTo>
                    <a:pt x="450214" y="451231"/>
                  </a:lnTo>
                  <a:lnTo>
                    <a:pt x="489457" y="392049"/>
                  </a:lnTo>
                  <a:lnTo>
                    <a:pt x="498868" y="376555"/>
                  </a:lnTo>
                  <a:close/>
                </a:path>
                <a:path w="678815" h="899795">
                  <a:moveTo>
                    <a:pt x="426719" y="434720"/>
                  </a:moveTo>
                  <a:lnTo>
                    <a:pt x="426358" y="435228"/>
                  </a:lnTo>
                  <a:lnTo>
                    <a:pt x="426719" y="434720"/>
                  </a:lnTo>
                  <a:close/>
                </a:path>
                <a:path w="678815" h="899795">
                  <a:moveTo>
                    <a:pt x="477646" y="356488"/>
                  </a:moveTo>
                  <a:lnTo>
                    <a:pt x="465200" y="376936"/>
                  </a:lnTo>
                  <a:lnTo>
                    <a:pt x="465454" y="376555"/>
                  </a:lnTo>
                  <a:lnTo>
                    <a:pt x="498868" y="376555"/>
                  </a:lnTo>
                  <a:lnTo>
                    <a:pt x="502030" y="371347"/>
                  </a:lnTo>
                  <a:lnTo>
                    <a:pt x="477646" y="356488"/>
                  </a:lnTo>
                  <a:close/>
                </a:path>
                <a:path w="678815" h="899795">
                  <a:moveTo>
                    <a:pt x="335855" y="600836"/>
                  </a:moveTo>
                  <a:lnTo>
                    <a:pt x="298830" y="600836"/>
                  </a:lnTo>
                  <a:lnTo>
                    <a:pt x="292988" y="607313"/>
                  </a:lnTo>
                  <a:lnTo>
                    <a:pt x="314325" y="626236"/>
                  </a:lnTo>
                  <a:lnTo>
                    <a:pt x="320293" y="619632"/>
                  </a:lnTo>
                  <a:lnTo>
                    <a:pt x="335855" y="600836"/>
                  </a:lnTo>
                  <a:close/>
                </a:path>
                <a:path w="678815" h="899795">
                  <a:moveTo>
                    <a:pt x="379459" y="546988"/>
                  </a:moveTo>
                  <a:lnTo>
                    <a:pt x="343407" y="546988"/>
                  </a:lnTo>
                  <a:lnTo>
                    <a:pt x="298450" y="601217"/>
                  </a:lnTo>
                  <a:lnTo>
                    <a:pt x="298830" y="600836"/>
                  </a:lnTo>
                  <a:lnTo>
                    <a:pt x="335855" y="600836"/>
                  </a:lnTo>
                  <a:lnTo>
                    <a:pt x="365505" y="565022"/>
                  </a:lnTo>
                  <a:lnTo>
                    <a:pt x="379459" y="546988"/>
                  </a:lnTo>
                  <a:close/>
                </a:path>
                <a:path w="678815" h="899795">
                  <a:moveTo>
                    <a:pt x="364616" y="519556"/>
                  </a:moveTo>
                  <a:lnTo>
                    <a:pt x="343026" y="547369"/>
                  </a:lnTo>
                  <a:lnTo>
                    <a:pt x="343407" y="546988"/>
                  </a:lnTo>
                  <a:lnTo>
                    <a:pt x="379459" y="546988"/>
                  </a:lnTo>
                  <a:lnTo>
                    <a:pt x="387222" y="536956"/>
                  </a:lnTo>
                  <a:lnTo>
                    <a:pt x="364616" y="519556"/>
                  </a:lnTo>
                  <a:close/>
                </a:path>
                <a:path w="678815" h="899795">
                  <a:moveTo>
                    <a:pt x="243256" y="703579"/>
                  </a:moveTo>
                  <a:lnTo>
                    <a:pt x="203707" y="703579"/>
                  </a:lnTo>
                  <a:lnTo>
                    <a:pt x="155193" y="750697"/>
                  </a:lnTo>
                  <a:lnTo>
                    <a:pt x="175005" y="771144"/>
                  </a:lnTo>
                  <a:lnTo>
                    <a:pt x="223773" y="723900"/>
                  </a:lnTo>
                  <a:lnTo>
                    <a:pt x="243256" y="703579"/>
                  </a:lnTo>
                  <a:close/>
                </a:path>
                <a:path w="678815" h="899795">
                  <a:moveTo>
                    <a:pt x="235584" y="670305"/>
                  </a:moveTo>
                  <a:lnTo>
                    <a:pt x="203479" y="703802"/>
                  </a:lnTo>
                  <a:lnTo>
                    <a:pt x="203707" y="703579"/>
                  </a:lnTo>
                  <a:lnTo>
                    <a:pt x="243256" y="703579"/>
                  </a:lnTo>
                  <a:lnTo>
                    <a:pt x="256285" y="689991"/>
                  </a:lnTo>
                  <a:lnTo>
                    <a:pt x="235584" y="670305"/>
                  </a:lnTo>
                  <a:close/>
                </a:path>
                <a:path w="678815" h="899795">
                  <a:moveTo>
                    <a:pt x="40766" y="812926"/>
                  </a:moveTo>
                  <a:lnTo>
                    <a:pt x="0" y="899667"/>
                  </a:lnTo>
                  <a:lnTo>
                    <a:pt x="93852" y="880236"/>
                  </a:lnTo>
                  <a:lnTo>
                    <a:pt x="82935" y="866394"/>
                  </a:lnTo>
                  <a:lnTo>
                    <a:pt x="65150" y="866394"/>
                  </a:lnTo>
                  <a:lnTo>
                    <a:pt x="46989" y="844422"/>
                  </a:lnTo>
                  <a:lnTo>
                    <a:pt x="58251" y="835096"/>
                  </a:lnTo>
                  <a:lnTo>
                    <a:pt x="40766" y="812926"/>
                  </a:lnTo>
                  <a:close/>
                </a:path>
                <a:path w="678815" h="899795">
                  <a:moveTo>
                    <a:pt x="58251" y="835096"/>
                  </a:moveTo>
                  <a:lnTo>
                    <a:pt x="46989" y="844422"/>
                  </a:lnTo>
                  <a:lnTo>
                    <a:pt x="65150" y="866394"/>
                  </a:lnTo>
                  <a:lnTo>
                    <a:pt x="75920" y="857499"/>
                  </a:lnTo>
                  <a:lnTo>
                    <a:pt x="58251" y="835096"/>
                  </a:lnTo>
                  <a:close/>
                </a:path>
                <a:path w="678815" h="899795">
                  <a:moveTo>
                    <a:pt x="75920" y="857499"/>
                  </a:moveTo>
                  <a:lnTo>
                    <a:pt x="65150" y="866394"/>
                  </a:lnTo>
                  <a:lnTo>
                    <a:pt x="82935" y="866394"/>
                  </a:lnTo>
                  <a:lnTo>
                    <a:pt x="75920" y="857499"/>
                  </a:lnTo>
                  <a:close/>
                </a:path>
                <a:path w="678815" h="899795">
                  <a:moveTo>
                    <a:pt x="92075" y="807085"/>
                  </a:moveTo>
                  <a:lnTo>
                    <a:pt x="58251" y="835096"/>
                  </a:lnTo>
                  <a:lnTo>
                    <a:pt x="75920" y="857499"/>
                  </a:lnTo>
                  <a:lnTo>
                    <a:pt x="110362" y="829055"/>
                  </a:lnTo>
                  <a:lnTo>
                    <a:pt x="92075" y="8070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93661" y="4729479"/>
              <a:ext cx="738505" cy="929640"/>
            </a:xfrm>
            <a:custGeom>
              <a:avLst/>
              <a:gdLst/>
              <a:ahLst/>
              <a:cxnLst/>
              <a:rect l="l" t="t" r="r" b="b"/>
              <a:pathLst>
                <a:path w="738504" h="929639">
                  <a:moveTo>
                    <a:pt x="646430" y="839089"/>
                  </a:moveTo>
                  <a:lnTo>
                    <a:pt x="629158" y="861860"/>
                  </a:lnTo>
                  <a:lnTo>
                    <a:pt x="660908" y="886040"/>
                  </a:lnTo>
                  <a:lnTo>
                    <a:pt x="691388" y="907961"/>
                  </a:lnTo>
                  <a:lnTo>
                    <a:pt x="722376" y="929195"/>
                  </a:lnTo>
                  <a:lnTo>
                    <a:pt x="738505" y="905637"/>
                  </a:lnTo>
                  <a:lnTo>
                    <a:pt x="707771" y="884491"/>
                  </a:lnTo>
                  <a:lnTo>
                    <a:pt x="677672" y="862939"/>
                  </a:lnTo>
                  <a:lnTo>
                    <a:pt x="646430" y="839089"/>
                  </a:lnTo>
                  <a:close/>
                </a:path>
                <a:path w="738504" h="929639">
                  <a:moveTo>
                    <a:pt x="707794" y="884491"/>
                  </a:moveTo>
                  <a:lnTo>
                    <a:pt x="708025" y="884656"/>
                  </a:lnTo>
                  <a:lnTo>
                    <a:pt x="707794" y="884491"/>
                  </a:lnTo>
                  <a:close/>
                </a:path>
                <a:path w="738504" h="929639">
                  <a:moveTo>
                    <a:pt x="677719" y="862939"/>
                  </a:moveTo>
                  <a:lnTo>
                    <a:pt x="678053" y="863193"/>
                  </a:lnTo>
                  <a:lnTo>
                    <a:pt x="677719" y="862939"/>
                  </a:lnTo>
                  <a:close/>
                </a:path>
                <a:path w="738504" h="929639">
                  <a:moveTo>
                    <a:pt x="495427" y="710692"/>
                  </a:moveTo>
                  <a:lnTo>
                    <a:pt x="475488" y="731266"/>
                  </a:lnTo>
                  <a:lnTo>
                    <a:pt x="487934" y="743204"/>
                  </a:lnTo>
                  <a:lnTo>
                    <a:pt x="543560" y="792988"/>
                  </a:lnTo>
                  <a:lnTo>
                    <a:pt x="561721" y="807974"/>
                  </a:lnTo>
                  <a:lnTo>
                    <a:pt x="579882" y="786003"/>
                  </a:lnTo>
                  <a:lnTo>
                    <a:pt x="562434" y="771525"/>
                  </a:lnTo>
                  <a:lnTo>
                    <a:pt x="507537" y="722503"/>
                  </a:lnTo>
                  <a:lnTo>
                    <a:pt x="495427" y="710692"/>
                  </a:lnTo>
                  <a:close/>
                </a:path>
                <a:path w="738504" h="929639">
                  <a:moveTo>
                    <a:pt x="561975" y="771144"/>
                  </a:moveTo>
                  <a:lnTo>
                    <a:pt x="562356" y="771525"/>
                  </a:lnTo>
                  <a:lnTo>
                    <a:pt x="561975" y="771144"/>
                  </a:lnTo>
                  <a:close/>
                </a:path>
                <a:path w="738504" h="929639">
                  <a:moveTo>
                    <a:pt x="507111" y="722122"/>
                  </a:moveTo>
                  <a:lnTo>
                    <a:pt x="507492" y="722503"/>
                  </a:lnTo>
                  <a:lnTo>
                    <a:pt x="507111" y="722122"/>
                  </a:lnTo>
                  <a:close/>
                </a:path>
                <a:path w="738504" h="929639">
                  <a:moveTo>
                    <a:pt x="358140" y="566801"/>
                  </a:moveTo>
                  <a:lnTo>
                    <a:pt x="336804" y="585851"/>
                  </a:lnTo>
                  <a:lnTo>
                    <a:pt x="382778" y="637667"/>
                  </a:lnTo>
                  <a:lnTo>
                    <a:pt x="414274" y="670560"/>
                  </a:lnTo>
                  <a:lnTo>
                    <a:pt x="434848" y="650748"/>
                  </a:lnTo>
                  <a:lnTo>
                    <a:pt x="403479" y="618109"/>
                  </a:lnTo>
                  <a:lnTo>
                    <a:pt x="358140" y="566801"/>
                  </a:lnTo>
                  <a:close/>
                </a:path>
                <a:path w="738504" h="929639">
                  <a:moveTo>
                    <a:pt x="403522" y="618109"/>
                  </a:moveTo>
                  <a:lnTo>
                    <a:pt x="403860" y="618490"/>
                  </a:lnTo>
                  <a:lnTo>
                    <a:pt x="403522" y="618109"/>
                  </a:lnTo>
                  <a:close/>
                </a:path>
                <a:path w="738504" h="929639">
                  <a:moveTo>
                    <a:pt x="237363" y="409829"/>
                  </a:moveTo>
                  <a:lnTo>
                    <a:pt x="213741" y="425958"/>
                  </a:lnTo>
                  <a:lnTo>
                    <a:pt x="219710" y="434721"/>
                  </a:lnTo>
                  <a:lnTo>
                    <a:pt x="241300" y="464947"/>
                  </a:lnTo>
                  <a:lnTo>
                    <a:pt x="263398" y="494919"/>
                  </a:lnTo>
                  <a:lnTo>
                    <a:pt x="281813" y="518795"/>
                  </a:lnTo>
                  <a:lnTo>
                    <a:pt x="304419" y="501269"/>
                  </a:lnTo>
                  <a:lnTo>
                    <a:pt x="286326" y="477774"/>
                  </a:lnTo>
                  <a:lnTo>
                    <a:pt x="264474" y="448310"/>
                  </a:lnTo>
                  <a:lnTo>
                    <a:pt x="243258" y="418465"/>
                  </a:lnTo>
                  <a:lnTo>
                    <a:pt x="237363" y="409829"/>
                  </a:lnTo>
                  <a:close/>
                </a:path>
                <a:path w="738504" h="929639">
                  <a:moveTo>
                    <a:pt x="286131" y="477520"/>
                  </a:moveTo>
                  <a:lnTo>
                    <a:pt x="286258" y="477774"/>
                  </a:lnTo>
                  <a:lnTo>
                    <a:pt x="286131" y="477520"/>
                  </a:lnTo>
                  <a:close/>
                </a:path>
                <a:path w="738504" h="929639">
                  <a:moveTo>
                    <a:pt x="264287" y="448056"/>
                  </a:moveTo>
                  <a:lnTo>
                    <a:pt x="264414" y="448310"/>
                  </a:lnTo>
                  <a:lnTo>
                    <a:pt x="264287" y="448056"/>
                  </a:lnTo>
                  <a:close/>
                </a:path>
                <a:path w="738504" h="929639">
                  <a:moveTo>
                    <a:pt x="243078" y="418211"/>
                  </a:moveTo>
                  <a:lnTo>
                    <a:pt x="243205" y="418465"/>
                  </a:lnTo>
                  <a:lnTo>
                    <a:pt x="243078" y="418211"/>
                  </a:lnTo>
                  <a:close/>
                </a:path>
                <a:path w="738504" h="929639">
                  <a:moveTo>
                    <a:pt x="133350" y="240665"/>
                  </a:moveTo>
                  <a:lnTo>
                    <a:pt x="108331" y="254508"/>
                  </a:lnTo>
                  <a:lnTo>
                    <a:pt x="120777" y="276860"/>
                  </a:lnTo>
                  <a:lnTo>
                    <a:pt x="139192" y="309245"/>
                  </a:lnTo>
                  <a:lnTo>
                    <a:pt x="158496" y="341249"/>
                  </a:lnTo>
                  <a:lnTo>
                    <a:pt x="166370" y="353822"/>
                  </a:lnTo>
                  <a:lnTo>
                    <a:pt x="190627" y="338582"/>
                  </a:lnTo>
                  <a:lnTo>
                    <a:pt x="182913" y="326390"/>
                  </a:lnTo>
                  <a:lnTo>
                    <a:pt x="163982" y="294894"/>
                  </a:lnTo>
                  <a:lnTo>
                    <a:pt x="145687" y="263017"/>
                  </a:lnTo>
                  <a:lnTo>
                    <a:pt x="133350" y="240665"/>
                  </a:lnTo>
                  <a:close/>
                </a:path>
                <a:path w="738504" h="929639">
                  <a:moveTo>
                    <a:pt x="182753" y="326136"/>
                  </a:moveTo>
                  <a:lnTo>
                    <a:pt x="182880" y="326390"/>
                  </a:lnTo>
                  <a:lnTo>
                    <a:pt x="182753" y="326136"/>
                  </a:lnTo>
                  <a:close/>
                </a:path>
                <a:path w="738504" h="929639">
                  <a:moveTo>
                    <a:pt x="163830" y="294640"/>
                  </a:moveTo>
                  <a:lnTo>
                    <a:pt x="163957" y="294894"/>
                  </a:lnTo>
                  <a:lnTo>
                    <a:pt x="163830" y="294640"/>
                  </a:lnTo>
                  <a:close/>
                </a:path>
                <a:path w="738504" h="929639">
                  <a:moveTo>
                    <a:pt x="145542" y="262763"/>
                  </a:moveTo>
                  <a:lnTo>
                    <a:pt x="145669" y="263017"/>
                  </a:lnTo>
                  <a:lnTo>
                    <a:pt x="145542" y="262763"/>
                  </a:lnTo>
                  <a:close/>
                </a:path>
                <a:path w="738504" h="929639">
                  <a:moveTo>
                    <a:pt x="53288" y="74256"/>
                  </a:moveTo>
                  <a:lnTo>
                    <a:pt x="26709" y="84854"/>
                  </a:lnTo>
                  <a:lnTo>
                    <a:pt x="37084" y="109601"/>
                  </a:lnTo>
                  <a:lnTo>
                    <a:pt x="52451" y="143764"/>
                  </a:lnTo>
                  <a:lnTo>
                    <a:pt x="68707" y="177800"/>
                  </a:lnTo>
                  <a:lnTo>
                    <a:pt x="94234" y="164973"/>
                  </a:lnTo>
                  <a:lnTo>
                    <a:pt x="78370" y="131699"/>
                  </a:lnTo>
                  <a:lnTo>
                    <a:pt x="63119" y="98044"/>
                  </a:lnTo>
                  <a:lnTo>
                    <a:pt x="53288" y="74256"/>
                  </a:lnTo>
                  <a:close/>
                </a:path>
                <a:path w="738504" h="929639">
                  <a:moveTo>
                    <a:pt x="94239" y="164973"/>
                  </a:moveTo>
                  <a:lnTo>
                    <a:pt x="94361" y="165227"/>
                  </a:lnTo>
                  <a:lnTo>
                    <a:pt x="94239" y="164973"/>
                  </a:lnTo>
                  <a:close/>
                </a:path>
                <a:path w="738504" h="929639">
                  <a:moveTo>
                    <a:pt x="78370" y="131699"/>
                  </a:moveTo>
                  <a:lnTo>
                    <a:pt x="78486" y="131953"/>
                  </a:lnTo>
                  <a:lnTo>
                    <a:pt x="78370" y="131699"/>
                  </a:lnTo>
                  <a:close/>
                </a:path>
                <a:path w="738504" h="929639">
                  <a:moveTo>
                    <a:pt x="63214" y="98044"/>
                  </a:moveTo>
                  <a:lnTo>
                    <a:pt x="63373" y="98425"/>
                  </a:lnTo>
                  <a:lnTo>
                    <a:pt x="63214" y="98044"/>
                  </a:lnTo>
                  <a:close/>
                </a:path>
                <a:path w="738504" h="929639">
                  <a:moveTo>
                    <a:pt x="8001" y="0"/>
                  </a:moveTo>
                  <a:lnTo>
                    <a:pt x="0" y="95504"/>
                  </a:lnTo>
                  <a:lnTo>
                    <a:pt x="26709" y="84854"/>
                  </a:lnTo>
                  <a:lnTo>
                    <a:pt x="21590" y="72644"/>
                  </a:lnTo>
                  <a:lnTo>
                    <a:pt x="48006" y="61595"/>
                  </a:lnTo>
                  <a:lnTo>
                    <a:pt x="77203" y="61595"/>
                  </a:lnTo>
                  <a:lnTo>
                    <a:pt x="8001" y="0"/>
                  </a:lnTo>
                  <a:close/>
                </a:path>
                <a:path w="738504" h="929639">
                  <a:moveTo>
                    <a:pt x="48006" y="61595"/>
                  </a:moveTo>
                  <a:lnTo>
                    <a:pt x="21590" y="72644"/>
                  </a:lnTo>
                  <a:lnTo>
                    <a:pt x="26709" y="84854"/>
                  </a:lnTo>
                  <a:lnTo>
                    <a:pt x="53288" y="74256"/>
                  </a:lnTo>
                  <a:lnTo>
                    <a:pt x="48006" y="61595"/>
                  </a:lnTo>
                  <a:close/>
                </a:path>
                <a:path w="738504" h="929639">
                  <a:moveTo>
                    <a:pt x="77203" y="61595"/>
                  </a:moveTo>
                  <a:lnTo>
                    <a:pt x="48006" y="61595"/>
                  </a:lnTo>
                  <a:lnTo>
                    <a:pt x="53288" y="74256"/>
                  </a:lnTo>
                  <a:lnTo>
                    <a:pt x="79629" y="63754"/>
                  </a:lnTo>
                  <a:lnTo>
                    <a:pt x="77203" y="61595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184129" y="2775965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19">
                  <a:moveTo>
                    <a:pt x="669036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65760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2"/>
                  </a:lnTo>
                  <a:lnTo>
                    <a:pt x="669036" y="438912"/>
                  </a:lnTo>
                  <a:lnTo>
                    <a:pt x="697503" y="433161"/>
                  </a:lnTo>
                  <a:lnTo>
                    <a:pt x="720756" y="417480"/>
                  </a:lnTo>
                  <a:lnTo>
                    <a:pt x="736437" y="394227"/>
                  </a:lnTo>
                  <a:lnTo>
                    <a:pt x="742188" y="365760"/>
                  </a:lnTo>
                  <a:lnTo>
                    <a:pt x="742188" y="73151"/>
                  </a:lnTo>
                  <a:lnTo>
                    <a:pt x="736437" y="44684"/>
                  </a:lnTo>
                  <a:lnTo>
                    <a:pt x="720756" y="21431"/>
                  </a:lnTo>
                  <a:lnTo>
                    <a:pt x="697503" y="5750"/>
                  </a:lnTo>
                  <a:lnTo>
                    <a:pt x="669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184129" y="2775965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19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69036" y="0"/>
                  </a:lnTo>
                  <a:lnTo>
                    <a:pt x="697503" y="5750"/>
                  </a:lnTo>
                  <a:lnTo>
                    <a:pt x="720756" y="21431"/>
                  </a:lnTo>
                  <a:lnTo>
                    <a:pt x="736437" y="44684"/>
                  </a:lnTo>
                  <a:lnTo>
                    <a:pt x="742188" y="73151"/>
                  </a:lnTo>
                  <a:lnTo>
                    <a:pt x="742188" y="365760"/>
                  </a:lnTo>
                  <a:lnTo>
                    <a:pt x="736437" y="394227"/>
                  </a:lnTo>
                  <a:lnTo>
                    <a:pt x="720756" y="417480"/>
                  </a:lnTo>
                  <a:lnTo>
                    <a:pt x="697503" y="433161"/>
                  </a:lnTo>
                  <a:lnTo>
                    <a:pt x="669036" y="438912"/>
                  </a:lnTo>
                  <a:lnTo>
                    <a:pt x="73151" y="438912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60"/>
                  </a:lnTo>
                  <a:lnTo>
                    <a:pt x="0" y="731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0314558" y="2898393"/>
            <a:ext cx="483234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oun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585706" y="3532378"/>
            <a:ext cx="764540" cy="459740"/>
            <a:chOff x="9585706" y="3532378"/>
            <a:chExt cx="764540" cy="459740"/>
          </a:xfrm>
        </p:grpSpPr>
        <p:sp>
          <p:nvSpPr>
            <p:cNvPr id="22" name="object 22"/>
            <p:cNvSpPr/>
            <p:nvPr/>
          </p:nvSpPr>
          <p:spPr>
            <a:xfrm>
              <a:off x="9595866" y="3542538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670559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65760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2"/>
                  </a:lnTo>
                  <a:lnTo>
                    <a:pt x="670559" y="438912"/>
                  </a:lnTo>
                  <a:lnTo>
                    <a:pt x="699027" y="433161"/>
                  </a:lnTo>
                  <a:lnTo>
                    <a:pt x="722280" y="417480"/>
                  </a:lnTo>
                  <a:lnTo>
                    <a:pt x="737961" y="394227"/>
                  </a:lnTo>
                  <a:lnTo>
                    <a:pt x="743711" y="365760"/>
                  </a:lnTo>
                  <a:lnTo>
                    <a:pt x="743711" y="73151"/>
                  </a:lnTo>
                  <a:lnTo>
                    <a:pt x="737961" y="44684"/>
                  </a:lnTo>
                  <a:lnTo>
                    <a:pt x="722280" y="21431"/>
                  </a:lnTo>
                  <a:lnTo>
                    <a:pt x="699027" y="5750"/>
                  </a:lnTo>
                  <a:lnTo>
                    <a:pt x="670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595866" y="3542538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70559" y="0"/>
                  </a:lnTo>
                  <a:lnTo>
                    <a:pt x="699027" y="5750"/>
                  </a:lnTo>
                  <a:lnTo>
                    <a:pt x="722280" y="21431"/>
                  </a:lnTo>
                  <a:lnTo>
                    <a:pt x="737961" y="44684"/>
                  </a:lnTo>
                  <a:lnTo>
                    <a:pt x="743711" y="73151"/>
                  </a:lnTo>
                  <a:lnTo>
                    <a:pt x="743711" y="365760"/>
                  </a:lnTo>
                  <a:lnTo>
                    <a:pt x="737961" y="394227"/>
                  </a:lnTo>
                  <a:lnTo>
                    <a:pt x="722280" y="417480"/>
                  </a:lnTo>
                  <a:lnTo>
                    <a:pt x="699027" y="433161"/>
                  </a:lnTo>
                  <a:lnTo>
                    <a:pt x="670559" y="438912"/>
                  </a:lnTo>
                  <a:lnTo>
                    <a:pt x="73151" y="438912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60"/>
                  </a:lnTo>
                  <a:lnTo>
                    <a:pt x="0" y="731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701276" y="3665601"/>
            <a:ext cx="53340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Currency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701273" y="3532378"/>
            <a:ext cx="762635" cy="459740"/>
            <a:chOff x="10701273" y="3532378"/>
            <a:chExt cx="762635" cy="459740"/>
          </a:xfrm>
        </p:grpSpPr>
        <p:sp>
          <p:nvSpPr>
            <p:cNvPr id="26" name="object 26"/>
            <p:cNvSpPr/>
            <p:nvPr/>
          </p:nvSpPr>
          <p:spPr>
            <a:xfrm>
              <a:off x="10711433" y="3542538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669036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65760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2"/>
                  </a:lnTo>
                  <a:lnTo>
                    <a:pt x="669036" y="438912"/>
                  </a:lnTo>
                  <a:lnTo>
                    <a:pt x="697503" y="433161"/>
                  </a:lnTo>
                  <a:lnTo>
                    <a:pt x="720756" y="417480"/>
                  </a:lnTo>
                  <a:lnTo>
                    <a:pt x="736437" y="394227"/>
                  </a:lnTo>
                  <a:lnTo>
                    <a:pt x="742188" y="365760"/>
                  </a:lnTo>
                  <a:lnTo>
                    <a:pt x="742188" y="73151"/>
                  </a:lnTo>
                  <a:lnTo>
                    <a:pt x="736437" y="44684"/>
                  </a:lnTo>
                  <a:lnTo>
                    <a:pt x="720756" y="21431"/>
                  </a:lnTo>
                  <a:lnTo>
                    <a:pt x="697503" y="5750"/>
                  </a:lnTo>
                  <a:lnTo>
                    <a:pt x="669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711433" y="3542538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69036" y="0"/>
                  </a:lnTo>
                  <a:lnTo>
                    <a:pt x="697503" y="5750"/>
                  </a:lnTo>
                  <a:lnTo>
                    <a:pt x="720756" y="21431"/>
                  </a:lnTo>
                  <a:lnTo>
                    <a:pt x="736437" y="44684"/>
                  </a:lnTo>
                  <a:lnTo>
                    <a:pt x="742188" y="73151"/>
                  </a:lnTo>
                  <a:lnTo>
                    <a:pt x="742188" y="365760"/>
                  </a:lnTo>
                  <a:lnTo>
                    <a:pt x="736437" y="394227"/>
                  </a:lnTo>
                  <a:lnTo>
                    <a:pt x="720756" y="417480"/>
                  </a:lnTo>
                  <a:lnTo>
                    <a:pt x="697503" y="433161"/>
                  </a:lnTo>
                  <a:lnTo>
                    <a:pt x="669036" y="438912"/>
                  </a:lnTo>
                  <a:lnTo>
                    <a:pt x="73151" y="438912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60"/>
                  </a:lnTo>
                  <a:lnTo>
                    <a:pt x="0" y="731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0756772" y="3665601"/>
            <a:ext cx="6540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Geography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936226" y="3204717"/>
            <a:ext cx="1156335" cy="1353820"/>
            <a:chOff x="9936226" y="3204717"/>
            <a:chExt cx="1156335" cy="1353820"/>
          </a:xfrm>
        </p:grpSpPr>
        <p:sp>
          <p:nvSpPr>
            <p:cNvPr id="30" name="object 30"/>
            <p:cNvSpPr/>
            <p:nvPr/>
          </p:nvSpPr>
          <p:spPr>
            <a:xfrm>
              <a:off x="9946386" y="3214877"/>
              <a:ext cx="1136015" cy="328930"/>
            </a:xfrm>
            <a:custGeom>
              <a:avLst/>
              <a:gdLst/>
              <a:ahLst/>
              <a:cxnLst/>
              <a:rect l="l" t="t" r="r" b="b"/>
              <a:pathLst>
                <a:path w="1136015" h="328929">
                  <a:moveTo>
                    <a:pt x="608203" y="0"/>
                  </a:moveTo>
                  <a:lnTo>
                    <a:pt x="0" y="328675"/>
                  </a:lnTo>
                </a:path>
                <a:path w="1136015" h="328929">
                  <a:moveTo>
                    <a:pt x="608076" y="0"/>
                  </a:moveTo>
                  <a:lnTo>
                    <a:pt x="1135507" y="328675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184130" y="4109465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669036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65759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1"/>
                  </a:lnTo>
                  <a:lnTo>
                    <a:pt x="669036" y="438911"/>
                  </a:lnTo>
                  <a:lnTo>
                    <a:pt x="697503" y="433161"/>
                  </a:lnTo>
                  <a:lnTo>
                    <a:pt x="720756" y="417480"/>
                  </a:lnTo>
                  <a:lnTo>
                    <a:pt x="736437" y="394227"/>
                  </a:lnTo>
                  <a:lnTo>
                    <a:pt x="742188" y="365759"/>
                  </a:lnTo>
                  <a:lnTo>
                    <a:pt x="742188" y="73151"/>
                  </a:lnTo>
                  <a:lnTo>
                    <a:pt x="736437" y="44684"/>
                  </a:lnTo>
                  <a:lnTo>
                    <a:pt x="720756" y="21431"/>
                  </a:lnTo>
                  <a:lnTo>
                    <a:pt x="697503" y="5750"/>
                  </a:lnTo>
                  <a:lnTo>
                    <a:pt x="669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184130" y="4109465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69036" y="0"/>
                  </a:lnTo>
                  <a:lnTo>
                    <a:pt x="697503" y="5750"/>
                  </a:lnTo>
                  <a:lnTo>
                    <a:pt x="720756" y="21431"/>
                  </a:lnTo>
                  <a:lnTo>
                    <a:pt x="736437" y="44684"/>
                  </a:lnTo>
                  <a:lnTo>
                    <a:pt x="742188" y="73151"/>
                  </a:lnTo>
                  <a:lnTo>
                    <a:pt x="742188" y="365759"/>
                  </a:lnTo>
                  <a:lnTo>
                    <a:pt x="736437" y="394227"/>
                  </a:lnTo>
                  <a:lnTo>
                    <a:pt x="720756" y="417480"/>
                  </a:lnTo>
                  <a:lnTo>
                    <a:pt x="697503" y="433161"/>
                  </a:lnTo>
                  <a:lnTo>
                    <a:pt x="669036" y="438911"/>
                  </a:lnTo>
                  <a:lnTo>
                    <a:pt x="73151" y="438911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59"/>
                  </a:lnTo>
                  <a:lnTo>
                    <a:pt x="0" y="731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0249027" y="4155694"/>
            <a:ext cx="6134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</a:pP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Products 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8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erv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153145" y="4285234"/>
            <a:ext cx="764540" cy="459740"/>
            <a:chOff x="8153145" y="4285234"/>
            <a:chExt cx="764540" cy="459740"/>
          </a:xfrm>
        </p:grpSpPr>
        <p:sp>
          <p:nvSpPr>
            <p:cNvPr id="35" name="object 35"/>
            <p:cNvSpPr/>
            <p:nvPr/>
          </p:nvSpPr>
          <p:spPr>
            <a:xfrm>
              <a:off x="8163305" y="4295394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670560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1"/>
                  </a:lnTo>
                  <a:lnTo>
                    <a:pt x="0" y="365759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1"/>
                  </a:lnTo>
                  <a:lnTo>
                    <a:pt x="670560" y="438911"/>
                  </a:lnTo>
                  <a:lnTo>
                    <a:pt x="699027" y="433161"/>
                  </a:lnTo>
                  <a:lnTo>
                    <a:pt x="722280" y="417480"/>
                  </a:lnTo>
                  <a:lnTo>
                    <a:pt x="737961" y="394227"/>
                  </a:lnTo>
                  <a:lnTo>
                    <a:pt x="743712" y="365759"/>
                  </a:lnTo>
                  <a:lnTo>
                    <a:pt x="743712" y="73151"/>
                  </a:lnTo>
                  <a:lnTo>
                    <a:pt x="737961" y="44684"/>
                  </a:lnTo>
                  <a:lnTo>
                    <a:pt x="722280" y="21431"/>
                  </a:lnTo>
                  <a:lnTo>
                    <a:pt x="699027" y="5750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163305" y="4295394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0" y="73151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70560" y="0"/>
                  </a:lnTo>
                  <a:lnTo>
                    <a:pt x="699027" y="5750"/>
                  </a:lnTo>
                  <a:lnTo>
                    <a:pt x="722280" y="21431"/>
                  </a:lnTo>
                  <a:lnTo>
                    <a:pt x="737961" y="44684"/>
                  </a:lnTo>
                  <a:lnTo>
                    <a:pt x="743712" y="73151"/>
                  </a:lnTo>
                  <a:lnTo>
                    <a:pt x="743712" y="365759"/>
                  </a:lnTo>
                  <a:lnTo>
                    <a:pt x="737961" y="394227"/>
                  </a:lnTo>
                  <a:lnTo>
                    <a:pt x="722280" y="417480"/>
                  </a:lnTo>
                  <a:lnTo>
                    <a:pt x="699027" y="433161"/>
                  </a:lnTo>
                  <a:lnTo>
                    <a:pt x="670560" y="438911"/>
                  </a:lnTo>
                  <a:lnTo>
                    <a:pt x="73151" y="438911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59"/>
                  </a:lnTo>
                  <a:lnTo>
                    <a:pt x="0" y="73151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8370823" y="4418838"/>
            <a:ext cx="32893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566406" y="5053329"/>
            <a:ext cx="762635" cy="459740"/>
            <a:chOff x="7566406" y="5053329"/>
            <a:chExt cx="762635" cy="459740"/>
          </a:xfrm>
        </p:grpSpPr>
        <p:sp>
          <p:nvSpPr>
            <p:cNvPr id="39" name="object 39"/>
            <p:cNvSpPr/>
            <p:nvPr/>
          </p:nvSpPr>
          <p:spPr>
            <a:xfrm>
              <a:off x="7576566" y="5063489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669035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2"/>
                  </a:lnTo>
                  <a:lnTo>
                    <a:pt x="0" y="365760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2"/>
                  </a:lnTo>
                  <a:lnTo>
                    <a:pt x="669035" y="438912"/>
                  </a:lnTo>
                  <a:lnTo>
                    <a:pt x="697503" y="433161"/>
                  </a:lnTo>
                  <a:lnTo>
                    <a:pt x="720756" y="417480"/>
                  </a:lnTo>
                  <a:lnTo>
                    <a:pt x="736437" y="394227"/>
                  </a:lnTo>
                  <a:lnTo>
                    <a:pt x="742187" y="365760"/>
                  </a:lnTo>
                  <a:lnTo>
                    <a:pt x="742187" y="73152"/>
                  </a:lnTo>
                  <a:lnTo>
                    <a:pt x="736437" y="44684"/>
                  </a:lnTo>
                  <a:lnTo>
                    <a:pt x="720756" y="21431"/>
                  </a:lnTo>
                  <a:lnTo>
                    <a:pt x="697503" y="5750"/>
                  </a:lnTo>
                  <a:lnTo>
                    <a:pt x="6690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576566" y="5063489"/>
              <a:ext cx="742315" cy="439420"/>
            </a:xfrm>
            <a:custGeom>
              <a:avLst/>
              <a:gdLst/>
              <a:ahLst/>
              <a:cxnLst/>
              <a:rect l="l" t="t" r="r" b="b"/>
              <a:pathLst>
                <a:path w="742315" h="439420">
                  <a:moveTo>
                    <a:pt x="0" y="73152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69035" y="0"/>
                  </a:lnTo>
                  <a:lnTo>
                    <a:pt x="697503" y="5750"/>
                  </a:lnTo>
                  <a:lnTo>
                    <a:pt x="720756" y="21431"/>
                  </a:lnTo>
                  <a:lnTo>
                    <a:pt x="736437" y="44684"/>
                  </a:lnTo>
                  <a:lnTo>
                    <a:pt x="742187" y="73152"/>
                  </a:lnTo>
                  <a:lnTo>
                    <a:pt x="742187" y="365760"/>
                  </a:lnTo>
                  <a:lnTo>
                    <a:pt x="736437" y="394227"/>
                  </a:lnTo>
                  <a:lnTo>
                    <a:pt x="720756" y="417480"/>
                  </a:lnTo>
                  <a:lnTo>
                    <a:pt x="697503" y="433161"/>
                  </a:lnTo>
                  <a:lnTo>
                    <a:pt x="669035" y="438912"/>
                  </a:lnTo>
                  <a:lnTo>
                    <a:pt x="73151" y="438912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60"/>
                  </a:lnTo>
                  <a:lnTo>
                    <a:pt x="0" y="73152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690231" y="5110098"/>
            <a:ext cx="5143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4620" marR="5080" indent="-122555">
              <a:lnSpc>
                <a:spcPct val="100000"/>
              </a:lnSpc>
              <a:spcBef>
                <a:spcPts val="95"/>
              </a:spcBef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sin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ess 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Unit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680450" y="5053329"/>
            <a:ext cx="764540" cy="459740"/>
            <a:chOff x="8680450" y="5053329"/>
            <a:chExt cx="764540" cy="459740"/>
          </a:xfrm>
        </p:grpSpPr>
        <p:sp>
          <p:nvSpPr>
            <p:cNvPr id="43" name="object 43"/>
            <p:cNvSpPr/>
            <p:nvPr/>
          </p:nvSpPr>
          <p:spPr>
            <a:xfrm>
              <a:off x="8690610" y="5063489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670560" y="0"/>
                  </a:moveTo>
                  <a:lnTo>
                    <a:pt x="73151" y="0"/>
                  </a:lnTo>
                  <a:lnTo>
                    <a:pt x="44684" y="5750"/>
                  </a:lnTo>
                  <a:lnTo>
                    <a:pt x="21431" y="21431"/>
                  </a:lnTo>
                  <a:lnTo>
                    <a:pt x="5750" y="44684"/>
                  </a:lnTo>
                  <a:lnTo>
                    <a:pt x="0" y="73152"/>
                  </a:lnTo>
                  <a:lnTo>
                    <a:pt x="0" y="365760"/>
                  </a:lnTo>
                  <a:lnTo>
                    <a:pt x="5750" y="394227"/>
                  </a:lnTo>
                  <a:lnTo>
                    <a:pt x="21431" y="417480"/>
                  </a:lnTo>
                  <a:lnTo>
                    <a:pt x="44684" y="433161"/>
                  </a:lnTo>
                  <a:lnTo>
                    <a:pt x="73151" y="438912"/>
                  </a:lnTo>
                  <a:lnTo>
                    <a:pt x="670560" y="438912"/>
                  </a:lnTo>
                  <a:lnTo>
                    <a:pt x="699027" y="433161"/>
                  </a:lnTo>
                  <a:lnTo>
                    <a:pt x="722280" y="417480"/>
                  </a:lnTo>
                  <a:lnTo>
                    <a:pt x="737961" y="394227"/>
                  </a:lnTo>
                  <a:lnTo>
                    <a:pt x="743712" y="365760"/>
                  </a:lnTo>
                  <a:lnTo>
                    <a:pt x="743712" y="73152"/>
                  </a:lnTo>
                  <a:lnTo>
                    <a:pt x="737961" y="44684"/>
                  </a:lnTo>
                  <a:lnTo>
                    <a:pt x="722280" y="21431"/>
                  </a:lnTo>
                  <a:lnTo>
                    <a:pt x="699027" y="5750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690610" y="5063489"/>
              <a:ext cx="744220" cy="439420"/>
            </a:xfrm>
            <a:custGeom>
              <a:avLst/>
              <a:gdLst/>
              <a:ahLst/>
              <a:cxnLst/>
              <a:rect l="l" t="t" r="r" b="b"/>
              <a:pathLst>
                <a:path w="744220" h="439420">
                  <a:moveTo>
                    <a:pt x="0" y="73152"/>
                  </a:moveTo>
                  <a:lnTo>
                    <a:pt x="5750" y="44684"/>
                  </a:lnTo>
                  <a:lnTo>
                    <a:pt x="21431" y="21431"/>
                  </a:lnTo>
                  <a:lnTo>
                    <a:pt x="44684" y="5750"/>
                  </a:lnTo>
                  <a:lnTo>
                    <a:pt x="73151" y="0"/>
                  </a:lnTo>
                  <a:lnTo>
                    <a:pt x="670560" y="0"/>
                  </a:lnTo>
                  <a:lnTo>
                    <a:pt x="699027" y="5750"/>
                  </a:lnTo>
                  <a:lnTo>
                    <a:pt x="722280" y="21431"/>
                  </a:lnTo>
                  <a:lnTo>
                    <a:pt x="737961" y="44684"/>
                  </a:lnTo>
                  <a:lnTo>
                    <a:pt x="743712" y="73152"/>
                  </a:lnTo>
                  <a:lnTo>
                    <a:pt x="743712" y="365760"/>
                  </a:lnTo>
                  <a:lnTo>
                    <a:pt x="737961" y="394227"/>
                  </a:lnTo>
                  <a:lnTo>
                    <a:pt x="722280" y="417480"/>
                  </a:lnTo>
                  <a:lnTo>
                    <a:pt x="699027" y="433161"/>
                  </a:lnTo>
                  <a:lnTo>
                    <a:pt x="670560" y="438912"/>
                  </a:lnTo>
                  <a:lnTo>
                    <a:pt x="73151" y="438912"/>
                  </a:lnTo>
                  <a:lnTo>
                    <a:pt x="44684" y="433161"/>
                  </a:lnTo>
                  <a:lnTo>
                    <a:pt x="21431" y="417480"/>
                  </a:lnTo>
                  <a:lnTo>
                    <a:pt x="5750" y="394227"/>
                  </a:lnTo>
                  <a:lnTo>
                    <a:pt x="0" y="365760"/>
                  </a:lnTo>
                  <a:lnTo>
                    <a:pt x="0" y="73152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8774938" y="5110098"/>
            <a:ext cx="5784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KYC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927085" y="4734305"/>
            <a:ext cx="1136015" cy="328930"/>
          </a:xfrm>
          <a:custGeom>
            <a:avLst/>
            <a:gdLst/>
            <a:ahLst/>
            <a:cxnLst/>
            <a:rect l="l" t="t" r="r" b="b"/>
            <a:pathLst>
              <a:path w="1136015" h="328929">
                <a:moveTo>
                  <a:pt x="608203" y="0"/>
                </a:moveTo>
                <a:lnTo>
                  <a:pt x="0" y="328676"/>
                </a:lnTo>
              </a:path>
              <a:path w="1136015" h="328929">
                <a:moveTo>
                  <a:pt x="608076" y="0"/>
                </a:moveTo>
                <a:lnTo>
                  <a:pt x="1135507" y="328676"/>
                </a:lnTo>
              </a:path>
            </a:pathLst>
          </a:custGeom>
          <a:ln w="19812">
            <a:solidFill>
              <a:srgbClr val="FF78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120711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 marR="5481955">
              <a:lnSpc>
                <a:spcPct val="179300"/>
              </a:lnSpc>
            </a:pP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Challenges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with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1F1F1"/>
                </a:solidFill>
                <a:latin typeface="Trebuchet MS"/>
                <a:cs typeface="Trebuchet MS"/>
              </a:rPr>
              <a:t>building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2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 </a:t>
            </a:r>
            <a:r>
              <a:rPr dirty="0" sz="2800" spc="-8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1F1F1"/>
                </a:solidFill>
                <a:latin typeface="Trebuchet MS"/>
                <a:cs typeface="Trebuchet MS"/>
              </a:rPr>
              <a:t>AWS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1F1F1"/>
                </a:solidFill>
                <a:latin typeface="Trebuchet MS"/>
                <a:cs typeface="Trebuchet MS"/>
              </a:rPr>
              <a:t>Lake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Formation</a:t>
            </a:r>
            <a:r>
              <a:rPr dirty="0" sz="2800" spc="-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1F1F1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dirty="0" sz="2800" spc="80" b="1">
                <a:solidFill>
                  <a:srgbClr val="FF7846"/>
                </a:solidFill>
                <a:latin typeface="Trebuchet MS"/>
                <a:cs typeface="Trebuchet MS"/>
              </a:rPr>
              <a:t>How</a:t>
            </a:r>
            <a:r>
              <a:rPr dirty="0" sz="2800" spc="-9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65" b="1">
                <a:solidFill>
                  <a:srgbClr val="FF7846"/>
                </a:solidFill>
                <a:latin typeface="Trebuchet MS"/>
                <a:cs typeface="Trebuchet MS"/>
              </a:rPr>
              <a:t>JPMorgan</a:t>
            </a:r>
            <a:r>
              <a:rPr dirty="0" sz="28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5" b="1">
                <a:solidFill>
                  <a:srgbClr val="FF7846"/>
                </a:solidFill>
                <a:latin typeface="Trebuchet MS"/>
                <a:cs typeface="Trebuchet MS"/>
              </a:rPr>
              <a:t>Chase</a:t>
            </a:r>
            <a:r>
              <a:rPr dirty="0" sz="2800" spc="-10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built</a:t>
            </a:r>
            <a:r>
              <a:rPr dirty="0" sz="2800" spc="-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2800" spc="-11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8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mesh</a:t>
            </a:r>
            <a:r>
              <a:rPr dirty="0" sz="2800" spc="-11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70" b="1">
                <a:solidFill>
                  <a:srgbClr val="FF7846"/>
                </a:solidFill>
                <a:latin typeface="Trebuchet MS"/>
                <a:cs typeface="Trebuchet MS"/>
              </a:rPr>
              <a:t>using</a:t>
            </a:r>
            <a:r>
              <a:rPr dirty="0" sz="28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160" b="1">
                <a:solidFill>
                  <a:srgbClr val="FF7846"/>
                </a:solidFill>
                <a:latin typeface="Trebuchet MS"/>
                <a:cs typeface="Trebuchet MS"/>
              </a:rPr>
              <a:t>AWS</a:t>
            </a:r>
            <a:r>
              <a:rPr dirty="0" sz="2800" spc="-9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FF7846"/>
                </a:solidFill>
                <a:latin typeface="Trebuchet MS"/>
                <a:cs typeface="Trebuchet MS"/>
              </a:rPr>
              <a:t>Lake</a:t>
            </a:r>
            <a:r>
              <a:rPr dirty="0" sz="2800" spc="-11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20" b="1">
                <a:solidFill>
                  <a:srgbClr val="FF7846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224" y="2724911"/>
            <a:ext cx="2933700" cy="2982595"/>
            <a:chOff x="268224" y="2724911"/>
            <a:chExt cx="2933700" cy="2982595"/>
          </a:xfrm>
        </p:grpSpPr>
        <p:sp>
          <p:nvSpPr>
            <p:cNvPr id="4" name="object 4"/>
            <p:cNvSpPr/>
            <p:nvPr/>
          </p:nvSpPr>
          <p:spPr>
            <a:xfrm>
              <a:off x="1124712" y="2900171"/>
              <a:ext cx="1259840" cy="481965"/>
            </a:xfrm>
            <a:custGeom>
              <a:avLst/>
              <a:gdLst/>
              <a:ahLst/>
              <a:cxnLst/>
              <a:rect l="l" t="t" r="r" b="b"/>
              <a:pathLst>
                <a:path w="1259839" h="481964">
                  <a:moveTo>
                    <a:pt x="431672" y="0"/>
                  </a:moveTo>
                  <a:lnTo>
                    <a:pt x="0" y="481838"/>
                  </a:lnTo>
                </a:path>
                <a:path w="1259839" h="481964">
                  <a:moveTo>
                    <a:pt x="1259713" y="481838"/>
                  </a:moveTo>
                  <a:lnTo>
                    <a:pt x="830580" y="0"/>
                  </a:lnTo>
                </a:path>
              </a:pathLst>
            </a:custGeom>
            <a:ln w="1219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56004" y="2731007"/>
              <a:ext cx="399415" cy="337185"/>
            </a:xfrm>
            <a:custGeom>
              <a:avLst/>
              <a:gdLst/>
              <a:ahLst/>
              <a:cxnLst/>
              <a:rect l="l" t="t" r="r" b="b"/>
              <a:pathLst>
                <a:path w="399414" h="337185">
                  <a:moveTo>
                    <a:pt x="399288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399288" y="336803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56004" y="2731007"/>
              <a:ext cx="399415" cy="337185"/>
            </a:xfrm>
            <a:custGeom>
              <a:avLst/>
              <a:gdLst/>
              <a:ahLst/>
              <a:cxnLst/>
              <a:rect l="l" t="t" r="r" b="b"/>
              <a:pathLst>
                <a:path w="399414" h="337185">
                  <a:moveTo>
                    <a:pt x="0" y="336803"/>
                  </a:moveTo>
                  <a:lnTo>
                    <a:pt x="399288" y="336803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85059" y="3214115"/>
              <a:ext cx="399415" cy="335280"/>
            </a:xfrm>
            <a:custGeom>
              <a:avLst/>
              <a:gdLst/>
              <a:ahLst/>
              <a:cxnLst/>
              <a:rect l="l" t="t" r="r" b="b"/>
              <a:pathLst>
                <a:path w="399414" h="335279">
                  <a:moveTo>
                    <a:pt x="399288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399288" y="335279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85059" y="3214115"/>
              <a:ext cx="399415" cy="335280"/>
            </a:xfrm>
            <a:custGeom>
              <a:avLst/>
              <a:gdLst/>
              <a:ahLst/>
              <a:cxnLst/>
              <a:rect l="l" t="t" r="r" b="b"/>
              <a:pathLst>
                <a:path w="399414" h="335279">
                  <a:moveTo>
                    <a:pt x="0" y="335279"/>
                  </a:moveTo>
                  <a:lnTo>
                    <a:pt x="399288" y="335279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3900" y="3214115"/>
              <a:ext cx="401320" cy="335280"/>
            </a:xfrm>
            <a:custGeom>
              <a:avLst/>
              <a:gdLst/>
              <a:ahLst/>
              <a:cxnLst/>
              <a:rect l="l" t="t" r="r" b="b"/>
              <a:pathLst>
                <a:path w="401319" h="335279">
                  <a:moveTo>
                    <a:pt x="400812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400812" y="335279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3900" y="3214115"/>
              <a:ext cx="401320" cy="335280"/>
            </a:xfrm>
            <a:custGeom>
              <a:avLst/>
              <a:gdLst/>
              <a:ahLst/>
              <a:cxnLst/>
              <a:rect l="l" t="t" r="r" b="b"/>
              <a:pathLst>
                <a:path w="401319" h="335279">
                  <a:moveTo>
                    <a:pt x="0" y="335279"/>
                  </a:moveTo>
                  <a:lnTo>
                    <a:pt x="400812" y="335279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3900" y="4887467"/>
              <a:ext cx="401320" cy="335280"/>
            </a:xfrm>
            <a:custGeom>
              <a:avLst/>
              <a:gdLst/>
              <a:ahLst/>
              <a:cxnLst/>
              <a:rect l="l" t="t" r="r" b="b"/>
              <a:pathLst>
                <a:path w="401319" h="335279">
                  <a:moveTo>
                    <a:pt x="400812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400812" y="335279"/>
                  </a:lnTo>
                  <a:lnTo>
                    <a:pt x="4008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23900" y="4887467"/>
              <a:ext cx="401320" cy="335280"/>
            </a:xfrm>
            <a:custGeom>
              <a:avLst/>
              <a:gdLst/>
              <a:ahLst/>
              <a:cxnLst/>
              <a:rect l="l" t="t" r="r" b="b"/>
              <a:pathLst>
                <a:path w="401319" h="335279">
                  <a:moveTo>
                    <a:pt x="0" y="335279"/>
                  </a:moveTo>
                  <a:lnTo>
                    <a:pt x="400812" y="335279"/>
                  </a:lnTo>
                  <a:lnTo>
                    <a:pt x="400812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23543" y="3549395"/>
              <a:ext cx="0" cy="1337945"/>
            </a:xfrm>
            <a:custGeom>
              <a:avLst/>
              <a:gdLst/>
              <a:ahLst/>
              <a:cxnLst/>
              <a:rect l="l" t="t" r="r" b="b"/>
              <a:pathLst>
                <a:path w="0" h="1337945">
                  <a:moveTo>
                    <a:pt x="0" y="1337817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57527" y="5364479"/>
              <a:ext cx="401320" cy="337185"/>
            </a:xfrm>
            <a:custGeom>
              <a:avLst/>
              <a:gdLst/>
              <a:ahLst/>
              <a:cxnLst/>
              <a:rect l="l" t="t" r="r" b="b"/>
              <a:pathLst>
                <a:path w="401319" h="337185">
                  <a:moveTo>
                    <a:pt x="400811" y="0"/>
                  </a:moveTo>
                  <a:lnTo>
                    <a:pt x="0" y="0"/>
                  </a:lnTo>
                  <a:lnTo>
                    <a:pt x="0" y="336804"/>
                  </a:lnTo>
                  <a:lnTo>
                    <a:pt x="400811" y="336804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57527" y="5364479"/>
              <a:ext cx="401320" cy="337185"/>
            </a:xfrm>
            <a:custGeom>
              <a:avLst/>
              <a:gdLst/>
              <a:ahLst/>
              <a:cxnLst/>
              <a:rect l="l" t="t" r="r" b="b"/>
              <a:pathLst>
                <a:path w="401319" h="337185">
                  <a:moveTo>
                    <a:pt x="0" y="336804"/>
                  </a:moveTo>
                  <a:lnTo>
                    <a:pt x="400811" y="336804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33680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24712" y="5055107"/>
              <a:ext cx="434340" cy="478790"/>
            </a:xfrm>
            <a:custGeom>
              <a:avLst/>
              <a:gdLst/>
              <a:ahLst/>
              <a:cxnLst/>
              <a:rect l="l" t="t" r="r" b="b"/>
              <a:pathLst>
                <a:path w="434340" h="478789">
                  <a:moveTo>
                    <a:pt x="433831" y="478282"/>
                  </a:moveTo>
                  <a:lnTo>
                    <a:pt x="0" y="0"/>
                  </a:lnTo>
                </a:path>
              </a:pathLst>
            </a:custGeom>
            <a:ln w="12191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85059" y="4887467"/>
              <a:ext cx="399415" cy="335280"/>
            </a:xfrm>
            <a:custGeom>
              <a:avLst/>
              <a:gdLst/>
              <a:ahLst/>
              <a:cxnLst/>
              <a:rect l="l" t="t" r="r" b="b"/>
              <a:pathLst>
                <a:path w="399414" h="335279">
                  <a:moveTo>
                    <a:pt x="399288" y="0"/>
                  </a:moveTo>
                  <a:lnTo>
                    <a:pt x="0" y="0"/>
                  </a:lnTo>
                  <a:lnTo>
                    <a:pt x="0" y="335279"/>
                  </a:lnTo>
                  <a:lnTo>
                    <a:pt x="399288" y="335279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385059" y="4887467"/>
              <a:ext cx="399415" cy="335280"/>
            </a:xfrm>
            <a:custGeom>
              <a:avLst/>
              <a:gdLst/>
              <a:ahLst/>
              <a:cxnLst/>
              <a:rect l="l" t="t" r="r" b="b"/>
              <a:pathLst>
                <a:path w="399414" h="335279">
                  <a:moveTo>
                    <a:pt x="0" y="335279"/>
                  </a:moveTo>
                  <a:lnTo>
                    <a:pt x="399288" y="335279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352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3543" y="3067811"/>
              <a:ext cx="1661160" cy="2465705"/>
            </a:xfrm>
            <a:custGeom>
              <a:avLst/>
              <a:gdLst/>
              <a:ahLst/>
              <a:cxnLst/>
              <a:rect l="l" t="t" r="r" b="b"/>
              <a:pathLst>
                <a:path w="1661160" h="2465704">
                  <a:moveTo>
                    <a:pt x="1034795" y="2465578"/>
                  </a:moveTo>
                  <a:lnTo>
                    <a:pt x="1461770" y="1987295"/>
                  </a:lnTo>
                </a:path>
                <a:path w="1661160" h="2465704">
                  <a:moveTo>
                    <a:pt x="1661160" y="1819402"/>
                  </a:moveTo>
                  <a:lnTo>
                    <a:pt x="1661160" y="481584"/>
                  </a:lnTo>
                </a:path>
                <a:path w="1661160" h="2465704">
                  <a:moveTo>
                    <a:pt x="1462024" y="313943"/>
                  </a:moveTo>
                  <a:lnTo>
                    <a:pt x="201168" y="313943"/>
                  </a:lnTo>
                </a:path>
                <a:path w="1661160" h="2465704">
                  <a:moveTo>
                    <a:pt x="1462024" y="1987295"/>
                  </a:moveTo>
                  <a:lnTo>
                    <a:pt x="201168" y="1987295"/>
                  </a:lnTo>
                </a:path>
                <a:path w="1661160" h="2465704">
                  <a:moveTo>
                    <a:pt x="1660779" y="1819402"/>
                  </a:moveTo>
                  <a:lnTo>
                    <a:pt x="0" y="481584"/>
                  </a:lnTo>
                </a:path>
                <a:path w="1661160" h="2465704">
                  <a:moveTo>
                    <a:pt x="1660779" y="481584"/>
                  </a:moveTo>
                  <a:lnTo>
                    <a:pt x="0" y="1819402"/>
                  </a:lnTo>
                </a:path>
                <a:path w="1661160" h="2465704">
                  <a:moveTo>
                    <a:pt x="1661160" y="1819656"/>
                  </a:moveTo>
                  <a:lnTo>
                    <a:pt x="832104" y="0"/>
                  </a:lnTo>
                </a:path>
                <a:path w="1661160" h="2465704">
                  <a:moveTo>
                    <a:pt x="0" y="1819656"/>
                  </a:moveTo>
                  <a:lnTo>
                    <a:pt x="831723" y="0"/>
                  </a:lnTo>
                </a:path>
                <a:path w="1661160" h="2465704">
                  <a:moveTo>
                    <a:pt x="834263" y="2297938"/>
                  </a:moveTo>
                  <a:lnTo>
                    <a:pt x="832104" y="0"/>
                  </a:lnTo>
                </a:path>
                <a:path w="1661160" h="2465704">
                  <a:moveTo>
                    <a:pt x="833628" y="2297684"/>
                  </a:moveTo>
                  <a:lnTo>
                    <a:pt x="1660652" y="481584"/>
                  </a:lnTo>
                </a:path>
                <a:path w="1661160" h="2465704">
                  <a:moveTo>
                    <a:pt x="833882" y="2297684"/>
                  </a:moveTo>
                  <a:lnTo>
                    <a:pt x="0" y="481584"/>
                  </a:lnTo>
                </a:path>
              </a:pathLst>
            </a:custGeom>
            <a:ln w="1219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4320" y="4047744"/>
              <a:ext cx="401320" cy="337185"/>
            </a:xfrm>
            <a:custGeom>
              <a:avLst/>
              <a:gdLst/>
              <a:ahLst/>
              <a:cxnLst/>
              <a:rect l="l" t="t" r="r" b="b"/>
              <a:pathLst>
                <a:path w="401320" h="337185">
                  <a:moveTo>
                    <a:pt x="400811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400811" y="336803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4320" y="4047744"/>
              <a:ext cx="401320" cy="337185"/>
            </a:xfrm>
            <a:custGeom>
              <a:avLst/>
              <a:gdLst/>
              <a:ahLst/>
              <a:cxnLst/>
              <a:rect l="l" t="t" r="r" b="b"/>
              <a:pathLst>
                <a:path w="401320" h="337185">
                  <a:moveTo>
                    <a:pt x="0" y="336803"/>
                  </a:moveTo>
                  <a:lnTo>
                    <a:pt x="400811" y="336803"/>
                  </a:lnTo>
                  <a:lnTo>
                    <a:pt x="400811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96540" y="4047744"/>
              <a:ext cx="399415" cy="337185"/>
            </a:xfrm>
            <a:custGeom>
              <a:avLst/>
              <a:gdLst/>
              <a:ahLst/>
              <a:cxnLst/>
              <a:rect l="l" t="t" r="r" b="b"/>
              <a:pathLst>
                <a:path w="399414" h="337185">
                  <a:moveTo>
                    <a:pt x="399288" y="0"/>
                  </a:moveTo>
                  <a:lnTo>
                    <a:pt x="0" y="0"/>
                  </a:lnTo>
                  <a:lnTo>
                    <a:pt x="0" y="336803"/>
                  </a:lnTo>
                  <a:lnTo>
                    <a:pt x="399288" y="336803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796540" y="4047744"/>
              <a:ext cx="399415" cy="337185"/>
            </a:xfrm>
            <a:custGeom>
              <a:avLst/>
              <a:gdLst/>
              <a:ahLst/>
              <a:cxnLst/>
              <a:rect l="l" t="t" r="r" b="b"/>
              <a:pathLst>
                <a:path w="399414" h="337185">
                  <a:moveTo>
                    <a:pt x="0" y="336803"/>
                  </a:moveTo>
                  <a:lnTo>
                    <a:pt x="399288" y="336803"/>
                  </a:lnTo>
                  <a:lnTo>
                    <a:pt x="399288" y="0"/>
                  </a:lnTo>
                  <a:lnTo>
                    <a:pt x="0" y="0"/>
                  </a:lnTo>
                  <a:lnTo>
                    <a:pt x="0" y="33680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3964" y="3549395"/>
              <a:ext cx="2522220" cy="1338580"/>
            </a:xfrm>
            <a:custGeom>
              <a:avLst/>
              <a:gdLst/>
              <a:ahLst/>
              <a:cxnLst/>
              <a:rect l="l" t="t" r="r" b="b"/>
              <a:pathLst>
                <a:path w="2522220" h="1338579">
                  <a:moveTo>
                    <a:pt x="2521712" y="499363"/>
                  </a:moveTo>
                  <a:lnTo>
                    <a:pt x="2110740" y="0"/>
                  </a:lnTo>
                </a:path>
                <a:path w="2522220" h="1338579">
                  <a:moveTo>
                    <a:pt x="2521712" y="835151"/>
                  </a:moveTo>
                  <a:lnTo>
                    <a:pt x="2110740" y="1338198"/>
                  </a:lnTo>
                </a:path>
                <a:path w="2522220" h="1338579">
                  <a:moveTo>
                    <a:pt x="449580" y="1338198"/>
                  </a:moveTo>
                  <a:lnTo>
                    <a:pt x="0" y="835151"/>
                  </a:lnTo>
                </a:path>
                <a:path w="2522220" h="1338579">
                  <a:moveTo>
                    <a:pt x="449580" y="0"/>
                  </a:moveTo>
                  <a:lnTo>
                    <a:pt x="0" y="499363"/>
                  </a:lnTo>
                </a:path>
                <a:path w="2522220" h="1338579">
                  <a:moveTo>
                    <a:pt x="2322576" y="667511"/>
                  </a:moveTo>
                  <a:lnTo>
                    <a:pt x="201167" y="667511"/>
                  </a:lnTo>
                </a:path>
              </a:pathLst>
            </a:custGeom>
            <a:ln w="1219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857" y="3293642"/>
              <a:ext cx="171084" cy="1753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9485" y="2809010"/>
              <a:ext cx="171084" cy="1753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263" y="4127330"/>
              <a:ext cx="169687" cy="1767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6955" y="3293642"/>
              <a:ext cx="169687" cy="1753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857" y="4966994"/>
              <a:ext cx="171084" cy="1753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6955" y="4966994"/>
              <a:ext cx="169687" cy="17533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8435" y="4127330"/>
              <a:ext cx="169687" cy="1767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9423" y="5445530"/>
              <a:ext cx="169687" cy="17533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323334" y="2022348"/>
            <a:ext cx="2983230" cy="3514725"/>
            <a:chOff x="4323334" y="2022348"/>
            <a:chExt cx="2983230" cy="3514725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0304" y="2022348"/>
              <a:ext cx="1825752" cy="12862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329684" y="2665476"/>
              <a:ext cx="1223645" cy="2865120"/>
            </a:xfrm>
            <a:custGeom>
              <a:avLst/>
              <a:gdLst/>
              <a:ahLst/>
              <a:cxnLst/>
              <a:rect l="l" t="t" r="r" b="b"/>
              <a:pathLst>
                <a:path w="1223645" h="2865120">
                  <a:moveTo>
                    <a:pt x="1150365" y="0"/>
                  </a:moveTo>
                  <a:lnTo>
                    <a:pt x="28955" y="1225804"/>
                  </a:lnTo>
                </a:path>
                <a:path w="1223645" h="2865120">
                  <a:moveTo>
                    <a:pt x="1223644" y="2864866"/>
                  </a:moveTo>
                  <a:lnTo>
                    <a:pt x="0" y="2037588"/>
                  </a:lnTo>
                </a:path>
              </a:pathLst>
            </a:custGeom>
            <a:ln w="12192">
              <a:solidFill>
                <a:srgbClr val="E7E6E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4367784" y="4288535"/>
            <a:ext cx="1076960" cy="3175"/>
          </a:xfrm>
          <a:custGeom>
            <a:avLst/>
            <a:gdLst/>
            <a:ahLst/>
            <a:cxnLst/>
            <a:rect l="l" t="t" r="r" b="b"/>
            <a:pathLst>
              <a:path w="1076960" h="3175">
                <a:moveTo>
                  <a:pt x="1076960" y="0"/>
                </a:moveTo>
                <a:lnTo>
                  <a:pt x="0" y="2793"/>
                </a:lnTo>
              </a:path>
            </a:pathLst>
          </a:custGeom>
          <a:ln w="12192">
            <a:solidFill>
              <a:srgbClr val="E7E6E6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941819" y="1810511"/>
            <a:ext cx="1826260" cy="277495"/>
          </a:xfrm>
          <a:prstGeom prst="rect">
            <a:avLst/>
          </a:prstGeom>
          <a:solidFill>
            <a:srgbClr val="4D63FF"/>
          </a:solidFill>
          <a:ln w="9144">
            <a:solidFill>
              <a:srgbClr val="00E9AA"/>
            </a:solidFill>
          </a:ln>
        </p:spPr>
        <p:txBody>
          <a:bodyPr wrap="square" lIns="0" tIns="34925" rIns="0" bIns="0" rtlCol="0" vert="horz">
            <a:spAutoFit/>
          </a:bodyPr>
          <a:lstStyle/>
          <a:p>
            <a:pPr marL="351155">
              <a:lnSpc>
                <a:spcPct val="100000"/>
              </a:lnSpc>
              <a:spcBef>
                <a:spcPts val="275"/>
              </a:spcBef>
            </a:pPr>
            <a:r>
              <a:rPr dirty="0" sz="1200" spc="10" b="1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12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FFFF"/>
                </a:solidFill>
                <a:latin typeface="Trebuchet MS"/>
                <a:cs typeface="Trebuchet MS"/>
              </a:rPr>
              <a:t>bank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532120" y="3476244"/>
            <a:ext cx="1845945" cy="2697480"/>
            <a:chOff x="5532120" y="3476244"/>
            <a:chExt cx="1845945" cy="269748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2120" y="3476244"/>
              <a:ext cx="1825752" cy="128625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3456" y="4887468"/>
              <a:ext cx="1824227" cy="128625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982968" y="3221735"/>
            <a:ext cx="1833880" cy="285115"/>
          </a:xfrm>
          <a:prstGeom prst="rect">
            <a:avLst/>
          </a:prstGeom>
          <a:solidFill>
            <a:srgbClr val="9925FF"/>
          </a:solidFill>
        </p:spPr>
        <p:txBody>
          <a:bodyPr wrap="square" lIns="0" tIns="3937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310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3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-5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5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2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35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110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026143" y="4746117"/>
            <a:ext cx="2934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21000" algn="l"/>
              </a:tabLst>
            </a:pPr>
            <a:r>
              <a:rPr dirty="0" u="sng" sz="1200" spc="-50" b="1">
                <a:solidFill>
                  <a:srgbClr val="FFFFFF"/>
                </a:solidFill>
                <a:uFill>
                  <a:solidFill>
                    <a:srgbClr val="9925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1200" spc="-50" b="1">
                <a:solidFill>
                  <a:srgbClr val="FFFFFF"/>
                </a:solidFill>
                <a:uFill>
                  <a:solidFill>
                    <a:srgbClr val="9925FF"/>
                  </a:solidFill>
                </a:uFill>
                <a:latin typeface="Trebuchet MS"/>
                <a:cs typeface="Trebuchet MS"/>
              </a:rPr>
              <a:t>	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53071" y="4722876"/>
            <a:ext cx="1824355" cy="457200"/>
          </a:xfrm>
          <a:prstGeom prst="rect">
            <a:avLst/>
          </a:prstGeom>
          <a:solidFill>
            <a:srgbClr val="FF7846"/>
          </a:solidFill>
        </p:spPr>
        <p:txBody>
          <a:bodyPr wrap="square" lIns="0" tIns="35560" rIns="0" bIns="0" rtlCol="0" vert="horz">
            <a:spAutoFit/>
          </a:bodyPr>
          <a:lstStyle/>
          <a:p>
            <a:pPr marL="732155" marR="123825" indent="-600710">
              <a:lnSpc>
                <a:spcPct val="100000"/>
              </a:lnSpc>
              <a:spcBef>
                <a:spcPts val="280"/>
              </a:spcBef>
            </a:pP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3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-4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1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200" spc="5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200" spc="-15" b="1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5" b="1">
                <a:solidFill>
                  <a:srgbClr val="FFFFFF"/>
                </a:solidFill>
                <a:latin typeface="Trebuchet MS"/>
                <a:cs typeface="Trebuchet MS"/>
              </a:rPr>
              <a:t>ent  </a:t>
            </a:r>
            <a:r>
              <a:rPr dirty="0" sz="1200" spc="30" b="1">
                <a:solidFill>
                  <a:srgbClr val="FFFFFF"/>
                </a:solidFill>
                <a:latin typeface="Trebuchet MS"/>
                <a:cs typeface="Trebuchet MS"/>
              </a:rPr>
              <a:t>bank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32875" y="2031619"/>
            <a:ext cx="2680970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5" b="1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5" b="1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65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20" b="1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165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40" b="1">
                <a:solidFill>
                  <a:srgbClr val="FFFFFF"/>
                </a:solidFill>
                <a:latin typeface="Trebuchet MS"/>
                <a:cs typeface="Trebuchet MS"/>
              </a:rPr>
              <a:t>autonomy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33458" y="3083763"/>
            <a:ext cx="2480310" cy="2800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Enterprise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5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253855" y="4165472"/>
            <a:ext cx="2240280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-10" b="1">
                <a:solidFill>
                  <a:srgbClr val="FFFFFF"/>
                </a:solidFill>
                <a:latin typeface="Trebuchet MS"/>
                <a:cs typeface="Trebuchet MS"/>
              </a:rPr>
              <a:t>Federated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15" b="1">
                <a:solidFill>
                  <a:srgbClr val="FFFFFF"/>
                </a:solidFill>
                <a:latin typeface="Trebuchet MS"/>
                <a:cs typeface="Trebuchet MS"/>
              </a:rPr>
              <a:t>governance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247758" y="5246878"/>
            <a:ext cx="2251075" cy="2800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650" spc="10" b="1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3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5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5" b="1">
                <a:solidFill>
                  <a:srgbClr val="FFFFFF"/>
                </a:solidFill>
                <a:latin typeface="Trebuchet MS"/>
                <a:cs typeface="Trebuchet MS"/>
              </a:rPr>
              <a:t>discovery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038843" y="2662427"/>
            <a:ext cx="2872105" cy="0"/>
          </a:xfrm>
          <a:custGeom>
            <a:avLst/>
            <a:gdLst/>
            <a:ahLst/>
            <a:cxnLst/>
            <a:rect l="l" t="t" r="r" b="b"/>
            <a:pathLst>
              <a:path w="2872104" h="0">
                <a:moveTo>
                  <a:pt x="0" y="0"/>
                </a:moveTo>
                <a:lnTo>
                  <a:pt x="2872104" y="0"/>
                </a:lnTo>
              </a:path>
            </a:pathLst>
          </a:custGeom>
          <a:ln w="12192">
            <a:solidFill>
              <a:srgbClr val="9925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9038843" y="3732276"/>
            <a:ext cx="2872105" cy="0"/>
          </a:xfrm>
          <a:custGeom>
            <a:avLst/>
            <a:gdLst/>
            <a:ahLst/>
            <a:cxnLst/>
            <a:rect l="l" t="t" r="r" b="b"/>
            <a:pathLst>
              <a:path w="2872104" h="0">
                <a:moveTo>
                  <a:pt x="0" y="0"/>
                </a:moveTo>
                <a:lnTo>
                  <a:pt x="2872104" y="0"/>
                </a:lnTo>
              </a:path>
            </a:pathLst>
          </a:custGeom>
          <a:ln w="12192">
            <a:solidFill>
              <a:srgbClr val="9925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40608" y="3800855"/>
            <a:ext cx="874776" cy="920496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059938" y="4791836"/>
            <a:ext cx="1468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ati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87654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65" b="1">
                <a:latin typeface="Trebuchet MS"/>
                <a:cs typeface="Trebuchet MS"/>
              </a:rPr>
              <a:t>Next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evolution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of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05" b="1">
                <a:latin typeface="Trebuchet MS"/>
                <a:cs typeface="Trebuchet MS"/>
              </a:rPr>
              <a:t>our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145" b="1">
                <a:latin typeface="Trebuchet MS"/>
                <a:cs typeface="Trebuchet MS"/>
              </a:rPr>
              <a:t>lake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X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0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5" b="1">
                <a:solidFill>
                  <a:srgbClr val="FF7846"/>
                </a:solidFill>
                <a:latin typeface="Trebuchet MS"/>
                <a:cs typeface="Trebuchet MS"/>
              </a:rPr>
              <a:t>K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W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 </a:t>
            </a:r>
            <a:r>
              <a:rPr dirty="0" sz="1200" spc="14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M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 </a:t>
            </a:r>
            <a:r>
              <a:rPr dirty="0" sz="1200" spc="12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G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89676" y="1889276"/>
            <a:ext cx="1887220" cy="50419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85"/>
              </a:spcBef>
            </a:pPr>
            <a:r>
              <a:rPr dirty="0" sz="1000" spc="30" b="1">
                <a:solidFill>
                  <a:srgbClr val="E7E6E6"/>
                </a:solidFill>
                <a:latin typeface="Trebuchet MS"/>
                <a:cs typeface="Trebuchet MS"/>
              </a:rPr>
              <a:t>Owns</a:t>
            </a:r>
            <a:r>
              <a:rPr dirty="0" sz="1000" spc="-30" b="1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E7E6E6"/>
                </a:solidFill>
                <a:latin typeface="Trebuchet MS"/>
                <a:cs typeface="Trebuchet MS"/>
              </a:rPr>
              <a:t>stored</a:t>
            </a:r>
            <a:r>
              <a:rPr dirty="0" sz="1000" spc="-25" b="1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in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35">
                <a:solidFill>
                  <a:srgbClr val="E7E6E6"/>
                </a:solidFill>
                <a:latin typeface="Trebuchet MS"/>
                <a:cs typeface="Trebuchet MS"/>
              </a:rPr>
              <a:t>my</a:t>
            </a:r>
            <a:r>
              <a:rPr dirty="0" sz="1000" spc="-5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product</a:t>
            </a:r>
            <a:endParaRPr sz="1000">
              <a:latin typeface="Trebuchet MS"/>
              <a:cs typeface="Trebuchet MS"/>
            </a:endParaRPr>
          </a:p>
          <a:p>
            <a:pPr marL="144780" indent="-144780">
              <a:lnSpc>
                <a:spcPct val="100000"/>
              </a:lnSpc>
              <a:spcBef>
                <a:spcPts val="680"/>
              </a:spcBef>
              <a:buClr>
                <a:srgbClr val="FF7846"/>
              </a:buClr>
              <a:buSzPct val="90000"/>
              <a:buFont typeface="Wingdings"/>
              <a:buChar char=""/>
              <a:tabLst>
                <a:tab pos="144780" algn="l"/>
              </a:tabLst>
            </a:pP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Access</a:t>
            </a:r>
            <a:r>
              <a:rPr dirty="0" sz="1000" spc="-5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entitlements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676" y="2366289"/>
            <a:ext cx="1773555" cy="67945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44780" indent="-144780">
              <a:lnSpc>
                <a:spcPct val="100000"/>
              </a:lnSpc>
              <a:spcBef>
                <a:spcPts val="785"/>
              </a:spcBef>
              <a:buClr>
                <a:srgbClr val="FF7846"/>
              </a:buClr>
              <a:buSzPct val="90000"/>
              <a:buFont typeface="Wingdings"/>
              <a:buChar char=""/>
              <a:tabLst>
                <a:tab pos="144780" algn="l"/>
              </a:tabLst>
            </a:pPr>
            <a:r>
              <a:rPr dirty="0" sz="1000" spc="65">
                <a:solidFill>
                  <a:srgbClr val="E7E6E6"/>
                </a:solidFill>
                <a:latin typeface="Trebuchet MS"/>
                <a:cs typeface="Trebuchet MS"/>
              </a:rPr>
              <a:t>D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a</a:t>
            </a: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ta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E7E6E6"/>
                </a:solidFill>
                <a:latin typeface="Trebuchet MS"/>
                <a:cs typeface="Trebuchet MS"/>
              </a:rPr>
              <a:t>ret</a:t>
            </a:r>
            <a:r>
              <a:rPr dirty="0" sz="1000" spc="10">
                <a:solidFill>
                  <a:srgbClr val="E7E6E6"/>
                </a:solidFill>
                <a:latin typeface="Trebuchet MS"/>
                <a:cs typeface="Trebuchet MS"/>
              </a:rPr>
              <a:t>en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tion</a:t>
            </a:r>
            <a:r>
              <a:rPr dirty="0" sz="1000" spc="-3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5">
                <a:solidFill>
                  <a:srgbClr val="E7E6E6"/>
                </a:solidFill>
                <a:latin typeface="Trebuchet MS"/>
                <a:cs typeface="Trebuchet MS"/>
              </a:rPr>
              <a:t>/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E7E6E6"/>
                </a:solidFill>
                <a:latin typeface="Trebuchet MS"/>
                <a:cs typeface="Trebuchet MS"/>
              </a:rPr>
              <a:t>des</a:t>
            </a:r>
            <a:r>
              <a:rPr dirty="0" sz="1000" spc="-20">
                <a:solidFill>
                  <a:srgbClr val="E7E6E6"/>
                </a:solidFill>
                <a:latin typeface="Trebuchet MS"/>
                <a:cs typeface="Trebuchet MS"/>
              </a:rPr>
              <a:t>tr</a:t>
            </a:r>
            <a:r>
              <a:rPr dirty="0" sz="1000" spc="25">
                <a:solidFill>
                  <a:srgbClr val="E7E6E6"/>
                </a:solidFill>
                <a:latin typeface="Trebuchet MS"/>
                <a:cs typeface="Trebuchet MS"/>
              </a:rPr>
              <a:t>u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c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tion</a:t>
            </a:r>
            <a:endParaRPr sz="1000">
              <a:latin typeface="Trebuchet MS"/>
              <a:cs typeface="Trebuchet MS"/>
            </a:endParaRPr>
          </a:p>
          <a:p>
            <a:pPr marL="144145" marR="353060" indent="-144780">
              <a:lnSpc>
                <a:spcPct val="114999"/>
              </a:lnSpc>
              <a:spcBef>
                <a:spcPts val="500"/>
              </a:spcBef>
              <a:buClr>
                <a:srgbClr val="FF7846"/>
              </a:buClr>
              <a:buSzPct val="90000"/>
              <a:buFont typeface="Wingdings"/>
              <a:buChar char=""/>
              <a:tabLst>
                <a:tab pos="144780" algn="l"/>
              </a:tabLst>
            </a:pP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Recovery</a:t>
            </a:r>
            <a:r>
              <a:rPr dirty="0" sz="1000" spc="-5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and</a:t>
            </a:r>
            <a:r>
              <a:rPr dirty="0" sz="1000" spc="-7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location </a:t>
            </a:r>
            <a:r>
              <a:rPr dirty="0" sz="1000" spc="-28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requirements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2915" y="2509774"/>
            <a:ext cx="386080" cy="2032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150" spc="45" b="1">
                <a:solidFill>
                  <a:srgbClr val="FF7846"/>
                </a:solidFill>
                <a:latin typeface="Trebuchet MS"/>
                <a:cs typeface="Trebuchet MS"/>
              </a:rPr>
              <a:t>Sto</a:t>
            </a:r>
            <a:r>
              <a:rPr dirty="0" sz="1150" spc="-30" b="1">
                <a:solidFill>
                  <a:srgbClr val="FF7846"/>
                </a:solidFill>
                <a:latin typeface="Trebuchet MS"/>
                <a:cs typeface="Trebuchet MS"/>
              </a:rPr>
              <a:t>re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18888" y="1784604"/>
            <a:ext cx="3100070" cy="1481455"/>
            <a:chOff x="4818888" y="1784604"/>
            <a:chExt cx="3100070" cy="1481455"/>
          </a:xfrm>
        </p:grpSpPr>
        <p:sp>
          <p:nvSpPr>
            <p:cNvPr id="7" name="object 7"/>
            <p:cNvSpPr/>
            <p:nvPr/>
          </p:nvSpPr>
          <p:spPr>
            <a:xfrm>
              <a:off x="4986528" y="1967484"/>
              <a:ext cx="509270" cy="506095"/>
            </a:xfrm>
            <a:custGeom>
              <a:avLst/>
              <a:gdLst/>
              <a:ahLst/>
              <a:cxnLst/>
              <a:rect l="l" t="t" r="r" b="b"/>
              <a:pathLst>
                <a:path w="509270" h="506094">
                  <a:moveTo>
                    <a:pt x="251206" y="0"/>
                  </a:moveTo>
                  <a:lnTo>
                    <a:pt x="243077" y="0"/>
                  </a:lnTo>
                  <a:lnTo>
                    <a:pt x="4952" y="112649"/>
                  </a:lnTo>
                  <a:lnTo>
                    <a:pt x="1650" y="112649"/>
                  </a:lnTo>
                  <a:lnTo>
                    <a:pt x="0" y="115824"/>
                  </a:lnTo>
                  <a:lnTo>
                    <a:pt x="0" y="192531"/>
                  </a:lnTo>
                  <a:lnTo>
                    <a:pt x="3301" y="195833"/>
                  </a:lnTo>
                  <a:lnTo>
                    <a:pt x="26162" y="195833"/>
                  </a:lnTo>
                  <a:lnTo>
                    <a:pt x="26162" y="501014"/>
                  </a:lnTo>
                  <a:lnTo>
                    <a:pt x="29337" y="505967"/>
                  </a:lnTo>
                  <a:lnTo>
                    <a:pt x="479679" y="505967"/>
                  </a:lnTo>
                  <a:lnTo>
                    <a:pt x="484505" y="501014"/>
                  </a:lnTo>
                  <a:lnTo>
                    <a:pt x="484505" y="486410"/>
                  </a:lnTo>
                  <a:lnTo>
                    <a:pt x="44069" y="486410"/>
                  </a:lnTo>
                  <a:lnTo>
                    <a:pt x="44069" y="181228"/>
                  </a:lnTo>
                  <a:lnTo>
                    <a:pt x="40767" y="177926"/>
                  </a:lnTo>
                  <a:lnTo>
                    <a:pt x="17907" y="177926"/>
                  </a:lnTo>
                  <a:lnTo>
                    <a:pt x="17907" y="125729"/>
                  </a:lnTo>
                  <a:lnTo>
                    <a:pt x="248031" y="19557"/>
                  </a:lnTo>
                  <a:lnTo>
                    <a:pt x="295759" y="19557"/>
                  </a:lnTo>
                  <a:lnTo>
                    <a:pt x="251206" y="0"/>
                  </a:lnTo>
                  <a:close/>
                </a:path>
                <a:path w="509270" h="506094">
                  <a:moveTo>
                    <a:pt x="399669" y="236600"/>
                  </a:moveTo>
                  <a:lnTo>
                    <a:pt x="117475" y="236600"/>
                  </a:lnTo>
                  <a:lnTo>
                    <a:pt x="103608" y="239466"/>
                  </a:lnTo>
                  <a:lnTo>
                    <a:pt x="92170" y="247237"/>
                  </a:lnTo>
                  <a:lnTo>
                    <a:pt x="84399" y="258675"/>
                  </a:lnTo>
                  <a:lnTo>
                    <a:pt x="81534" y="272541"/>
                  </a:lnTo>
                  <a:lnTo>
                    <a:pt x="81534" y="486410"/>
                  </a:lnTo>
                  <a:lnTo>
                    <a:pt x="99568" y="486410"/>
                  </a:lnTo>
                  <a:lnTo>
                    <a:pt x="99568" y="262763"/>
                  </a:lnTo>
                  <a:lnTo>
                    <a:pt x="107696" y="254635"/>
                  </a:lnTo>
                  <a:lnTo>
                    <a:pt x="428807" y="254635"/>
                  </a:lnTo>
                  <a:lnTo>
                    <a:pt x="424148" y="247237"/>
                  </a:lnTo>
                  <a:lnTo>
                    <a:pt x="413277" y="239466"/>
                  </a:lnTo>
                  <a:lnTo>
                    <a:pt x="399669" y="236600"/>
                  </a:lnTo>
                  <a:close/>
                </a:path>
                <a:path w="509270" h="506094">
                  <a:moveTo>
                    <a:pt x="428807" y="254635"/>
                  </a:moveTo>
                  <a:lnTo>
                    <a:pt x="409448" y="254635"/>
                  </a:lnTo>
                  <a:lnTo>
                    <a:pt x="416051" y="262763"/>
                  </a:lnTo>
                  <a:lnTo>
                    <a:pt x="416051" y="486410"/>
                  </a:lnTo>
                  <a:lnTo>
                    <a:pt x="433959" y="486410"/>
                  </a:lnTo>
                  <a:lnTo>
                    <a:pt x="433959" y="272541"/>
                  </a:lnTo>
                  <a:lnTo>
                    <a:pt x="431351" y="258675"/>
                  </a:lnTo>
                  <a:lnTo>
                    <a:pt x="428807" y="254635"/>
                  </a:lnTo>
                  <a:close/>
                </a:path>
                <a:path w="509270" h="506094">
                  <a:moveTo>
                    <a:pt x="295759" y="19557"/>
                  </a:moveTo>
                  <a:lnTo>
                    <a:pt x="248031" y="19557"/>
                  </a:lnTo>
                  <a:lnTo>
                    <a:pt x="491109" y="125729"/>
                  </a:lnTo>
                  <a:lnTo>
                    <a:pt x="491109" y="177926"/>
                  </a:lnTo>
                  <a:lnTo>
                    <a:pt x="469900" y="177926"/>
                  </a:lnTo>
                  <a:lnTo>
                    <a:pt x="466598" y="181228"/>
                  </a:lnTo>
                  <a:lnTo>
                    <a:pt x="466598" y="486410"/>
                  </a:lnTo>
                  <a:lnTo>
                    <a:pt x="484505" y="486410"/>
                  </a:lnTo>
                  <a:lnTo>
                    <a:pt x="484505" y="195833"/>
                  </a:lnTo>
                  <a:lnTo>
                    <a:pt x="505713" y="195833"/>
                  </a:lnTo>
                  <a:lnTo>
                    <a:pt x="509016" y="192531"/>
                  </a:lnTo>
                  <a:lnTo>
                    <a:pt x="509016" y="115824"/>
                  </a:lnTo>
                  <a:lnTo>
                    <a:pt x="505713" y="112649"/>
                  </a:lnTo>
                  <a:lnTo>
                    <a:pt x="504063" y="110998"/>
                  </a:lnTo>
                  <a:lnTo>
                    <a:pt x="295759" y="19557"/>
                  </a:lnTo>
                  <a:close/>
                </a:path>
                <a:path w="509270" h="506094">
                  <a:moveTo>
                    <a:pt x="195834" y="429260"/>
                  </a:moveTo>
                  <a:lnTo>
                    <a:pt x="120776" y="429260"/>
                  </a:lnTo>
                  <a:lnTo>
                    <a:pt x="115824" y="432562"/>
                  </a:lnTo>
                  <a:lnTo>
                    <a:pt x="115824" y="474979"/>
                  </a:lnTo>
                  <a:lnTo>
                    <a:pt x="120776" y="479805"/>
                  </a:lnTo>
                  <a:lnTo>
                    <a:pt x="195834" y="479805"/>
                  </a:lnTo>
                  <a:lnTo>
                    <a:pt x="200660" y="474979"/>
                  </a:lnTo>
                  <a:lnTo>
                    <a:pt x="200660" y="432562"/>
                  </a:lnTo>
                  <a:lnTo>
                    <a:pt x="195834" y="429260"/>
                  </a:lnTo>
                  <a:close/>
                </a:path>
                <a:path w="509270" h="506094">
                  <a:moveTo>
                    <a:pt x="291973" y="429260"/>
                  </a:moveTo>
                  <a:lnTo>
                    <a:pt x="215392" y="429260"/>
                  </a:lnTo>
                  <a:lnTo>
                    <a:pt x="210438" y="432562"/>
                  </a:lnTo>
                  <a:lnTo>
                    <a:pt x="210438" y="474979"/>
                  </a:lnTo>
                  <a:lnTo>
                    <a:pt x="215392" y="479805"/>
                  </a:lnTo>
                  <a:lnTo>
                    <a:pt x="291973" y="479805"/>
                  </a:lnTo>
                  <a:lnTo>
                    <a:pt x="295275" y="474979"/>
                  </a:lnTo>
                  <a:lnTo>
                    <a:pt x="295275" y="432562"/>
                  </a:lnTo>
                  <a:lnTo>
                    <a:pt x="291973" y="429260"/>
                  </a:lnTo>
                  <a:close/>
                </a:path>
                <a:path w="509270" h="506094">
                  <a:moveTo>
                    <a:pt x="388238" y="429260"/>
                  </a:moveTo>
                  <a:lnTo>
                    <a:pt x="311658" y="429260"/>
                  </a:lnTo>
                  <a:lnTo>
                    <a:pt x="308356" y="432562"/>
                  </a:lnTo>
                  <a:lnTo>
                    <a:pt x="308356" y="474979"/>
                  </a:lnTo>
                  <a:lnTo>
                    <a:pt x="311658" y="479805"/>
                  </a:lnTo>
                  <a:lnTo>
                    <a:pt x="388238" y="479805"/>
                  </a:lnTo>
                  <a:lnTo>
                    <a:pt x="391541" y="474979"/>
                  </a:lnTo>
                  <a:lnTo>
                    <a:pt x="391541" y="432562"/>
                  </a:lnTo>
                  <a:lnTo>
                    <a:pt x="388238" y="429260"/>
                  </a:lnTo>
                  <a:close/>
                </a:path>
                <a:path w="509270" h="506094">
                  <a:moveTo>
                    <a:pt x="195834" y="372110"/>
                  </a:moveTo>
                  <a:lnTo>
                    <a:pt x="120776" y="372110"/>
                  </a:lnTo>
                  <a:lnTo>
                    <a:pt x="115824" y="375412"/>
                  </a:lnTo>
                  <a:lnTo>
                    <a:pt x="115824" y="417829"/>
                  </a:lnTo>
                  <a:lnTo>
                    <a:pt x="120776" y="422782"/>
                  </a:lnTo>
                  <a:lnTo>
                    <a:pt x="195834" y="422782"/>
                  </a:lnTo>
                  <a:lnTo>
                    <a:pt x="200660" y="417829"/>
                  </a:lnTo>
                  <a:lnTo>
                    <a:pt x="200660" y="375412"/>
                  </a:lnTo>
                  <a:lnTo>
                    <a:pt x="195834" y="372110"/>
                  </a:lnTo>
                  <a:close/>
                </a:path>
                <a:path w="509270" h="506094">
                  <a:moveTo>
                    <a:pt x="291973" y="372110"/>
                  </a:moveTo>
                  <a:lnTo>
                    <a:pt x="215392" y="372110"/>
                  </a:lnTo>
                  <a:lnTo>
                    <a:pt x="210438" y="375412"/>
                  </a:lnTo>
                  <a:lnTo>
                    <a:pt x="210438" y="417829"/>
                  </a:lnTo>
                  <a:lnTo>
                    <a:pt x="215392" y="422782"/>
                  </a:lnTo>
                  <a:lnTo>
                    <a:pt x="291973" y="422782"/>
                  </a:lnTo>
                  <a:lnTo>
                    <a:pt x="295275" y="417829"/>
                  </a:lnTo>
                  <a:lnTo>
                    <a:pt x="295275" y="375412"/>
                  </a:lnTo>
                  <a:lnTo>
                    <a:pt x="291973" y="372110"/>
                  </a:lnTo>
                  <a:close/>
                </a:path>
                <a:path w="509270" h="506094">
                  <a:moveTo>
                    <a:pt x="195834" y="313436"/>
                  </a:moveTo>
                  <a:lnTo>
                    <a:pt x="120776" y="313436"/>
                  </a:lnTo>
                  <a:lnTo>
                    <a:pt x="115824" y="318262"/>
                  </a:lnTo>
                  <a:lnTo>
                    <a:pt x="115824" y="359028"/>
                  </a:lnTo>
                  <a:lnTo>
                    <a:pt x="120776" y="365632"/>
                  </a:lnTo>
                  <a:lnTo>
                    <a:pt x="195834" y="365632"/>
                  </a:lnTo>
                  <a:lnTo>
                    <a:pt x="200660" y="359028"/>
                  </a:lnTo>
                  <a:lnTo>
                    <a:pt x="200660" y="318262"/>
                  </a:lnTo>
                  <a:lnTo>
                    <a:pt x="195834" y="313436"/>
                  </a:lnTo>
                  <a:close/>
                </a:path>
                <a:path w="509270" h="506094">
                  <a:moveTo>
                    <a:pt x="156591" y="172974"/>
                  </a:moveTo>
                  <a:lnTo>
                    <a:pt x="96266" y="172974"/>
                  </a:lnTo>
                  <a:lnTo>
                    <a:pt x="91312" y="177926"/>
                  </a:lnTo>
                  <a:lnTo>
                    <a:pt x="91312" y="208914"/>
                  </a:lnTo>
                  <a:lnTo>
                    <a:pt x="96266" y="213867"/>
                  </a:lnTo>
                  <a:lnTo>
                    <a:pt x="156591" y="213867"/>
                  </a:lnTo>
                  <a:lnTo>
                    <a:pt x="159893" y="208914"/>
                  </a:lnTo>
                  <a:lnTo>
                    <a:pt x="159893" y="177926"/>
                  </a:lnTo>
                  <a:lnTo>
                    <a:pt x="156591" y="172974"/>
                  </a:lnTo>
                  <a:close/>
                </a:path>
                <a:path w="509270" h="506094">
                  <a:moveTo>
                    <a:pt x="243077" y="172974"/>
                  </a:moveTo>
                  <a:lnTo>
                    <a:pt x="182752" y="172974"/>
                  </a:lnTo>
                  <a:lnTo>
                    <a:pt x="177800" y="177926"/>
                  </a:lnTo>
                  <a:lnTo>
                    <a:pt x="177800" y="208914"/>
                  </a:lnTo>
                  <a:lnTo>
                    <a:pt x="182752" y="213867"/>
                  </a:lnTo>
                  <a:lnTo>
                    <a:pt x="243077" y="213867"/>
                  </a:lnTo>
                  <a:lnTo>
                    <a:pt x="248031" y="208914"/>
                  </a:lnTo>
                  <a:lnTo>
                    <a:pt x="248031" y="177926"/>
                  </a:lnTo>
                  <a:lnTo>
                    <a:pt x="243077" y="172974"/>
                  </a:lnTo>
                  <a:close/>
                </a:path>
                <a:path w="509270" h="506094">
                  <a:moveTo>
                    <a:pt x="329564" y="172974"/>
                  </a:moveTo>
                  <a:lnTo>
                    <a:pt x="270763" y="172974"/>
                  </a:lnTo>
                  <a:lnTo>
                    <a:pt x="265938" y="177926"/>
                  </a:lnTo>
                  <a:lnTo>
                    <a:pt x="265938" y="208914"/>
                  </a:lnTo>
                  <a:lnTo>
                    <a:pt x="270763" y="213867"/>
                  </a:lnTo>
                  <a:lnTo>
                    <a:pt x="329564" y="213867"/>
                  </a:lnTo>
                  <a:lnTo>
                    <a:pt x="334391" y="208914"/>
                  </a:lnTo>
                  <a:lnTo>
                    <a:pt x="334391" y="177926"/>
                  </a:lnTo>
                  <a:lnTo>
                    <a:pt x="329564" y="172974"/>
                  </a:lnTo>
                  <a:close/>
                </a:path>
                <a:path w="509270" h="506094">
                  <a:moveTo>
                    <a:pt x="416051" y="172974"/>
                  </a:moveTo>
                  <a:lnTo>
                    <a:pt x="357250" y="172974"/>
                  </a:lnTo>
                  <a:lnTo>
                    <a:pt x="352425" y="177926"/>
                  </a:lnTo>
                  <a:lnTo>
                    <a:pt x="352425" y="208914"/>
                  </a:lnTo>
                  <a:lnTo>
                    <a:pt x="357250" y="213867"/>
                  </a:lnTo>
                  <a:lnTo>
                    <a:pt x="416051" y="213867"/>
                  </a:lnTo>
                  <a:lnTo>
                    <a:pt x="422529" y="208914"/>
                  </a:lnTo>
                  <a:lnTo>
                    <a:pt x="422529" y="177926"/>
                  </a:lnTo>
                  <a:lnTo>
                    <a:pt x="416051" y="172974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28794" y="1794510"/>
              <a:ext cx="3080385" cy="1320165"/>
            </a:xfrm>
            <a:custGeom>
              <a:avLst/>
              <a:gdLst/>
              <a:ahLst/>
              <a:cxnLst/>
              <a:rect l="l" t="t" r="r" b="b"/>
              <a:pathLst>
                <a:path w="3080384" h="1320164">
                  <a:moveTo>
                    <a:pt x="0" y="1319784"/>
                  </a:moveTo>
                  <a:lnTo>
                    <a:pt x="3080004" y="1319784"/>
                  </a:lnTo>
                  <a:lnTo>
                    <a:pt x="3080004" y="0"/>
                  </a:lnTo>
                  <a:lnTo>
                    <a:pt x="0" y="0"/>
                  </a:lnTo>
                  <a:lnTo>
                    <a:pt x="0" y="1319784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259068" y="3105912"/>
              <a:ext cx="280670" cy="160020"/>
            </a:xfrm>
            <a:custGeom>
              <a:avLst/>
              <a:gdLst/>
              <a:ahLst/>
              <a:cxnLst/>
              <a:rect l="l" t="t" r="r" b="b"/>
              <a:pathLst>
                <a:path w="280670" h="160020">
                  <a:moveTo>
                    <a:pt x="280415" y="0"/>
                  </a:moveTo>
                  <a:lnTo>
                    <a:pt x="0" y="0"/>
                  </a:lnTo>
                  <a:lnTo>
                    <a:pt x="140208" y="160020"/>
                  </a:lnTo>
                  <a:lnTo>
                    <a:pt x="280415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451853" y="4741926"/>
            <a:ext cx="4319270" cy="1393190"/>
          </a:xfrm>
          <a:prstGeom prst="rect">
            <a:avLst/>
          </a:prstGeom>
          <a:ln w="19811">
            <a:solidFill>
              <a:srgbClr val="5B8BFF"/>
            </a:solidFill>
          </a:ln>
        </p:spPr>
        <p:txBody>
          <a:bodyPr wrap="square" lIns="0" tIns="100965" rIns="0" bIns="0" rtlCol="0" vert="horz">
            <a:spAutoFit/>
          </a:bodyPr>
          <a:lstStyle/>
          <a:p>
            <a:pPr marL="1155065">
              <a:lnSpc>
                <a:spcPct val="100000"/>
              </a:lnSpc>
              <a:spcBef>
                <a:spcPts val="795"/>
              </a:spcBef>
            </a:pPr>
            <a:r>
              <a:rPr dirty="0" sz="1000" spc="30">
                <a:solidFill>
                  <a:srgbClr val="E7E6E6"/>
                </a:solidFill>
                <a:latin typeface="Trebuchet MS"/>
                <a:cs typeface="Trebuchet MS"/>
              </a:rPr>
              <a:t>When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15" b="1">
                <a:solidFill>
                  <a:srgbClr val="5B8BFF"/>
                </a:solidFill>
                <a:latin typeface="Trebuchet MS"/>
                <a:cs typeface="Trebuchet MS"/>
              </a:rPr>
              <a:t>sharing</a:t>
            </a:r>
            <a:r>
              <a:rPr dirty="0" sz="1000" spc="-25" b="1">
                <a:solidFill>
                  <a:srgbClr val="5B8BFF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5B8BFF"/>
                </a:solidFill>
                <a:latin typeface="Trebuchet MS"/>
                <a:cs typeface="Trebuchet MS"/>
              </a:rPr>
              <a:t>data</a:t>
            </a:r>
            <a:r>
              <a:rPr dirty="0" sz="1000" spc="-40" b="1">
                <a:solidFill>
                  <a:srgbClr val="5B8B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with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dirty="0" sz="1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,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must</a:t>
            </a:r>
            <a:endParaRPr sz="1000">
              <a:latin typeface="Trebuchet MS"/>
              <a:cs typeface="Trebuchet MS"/>
            </a:endParaRPr>
          </a:p>
          <a:p>
            <a:pPr marL="1299845" indent="-145415">
              <a:lnSpc>
                <a:spcPct val="100000"/>
              </a:lnSpc>
              <a:spcBef>
                <a:spcPts val="685"/>
              </a:spcBef>
              <a:buClr>
                <a:srgbClr val="5B8BFF"/>
              </a:buClr>
              <a:buSzPct val="90000"/>
              <a:buFont typeface="Wingdings"/>
              <a:buChar char=""/>
              <a:tabLst>
                <a:tab pos="1300480" algn="l"/>
              </a:tabLst>
            </a:pP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Comply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with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5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15">
                <a:solidFill>
                  <a:srgbClr val="E7E6E6"/>
                </a:solidFill>
                <a:latin typeface="Trebuchet MS"/>
                <a:cs typeface="Trebuchet MS"/>
              </a:rPr>
              <a:t>sharing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restrictions</a:t>
            </a:r>
            <a:endParaRPr sz="1000">
              <a:latin typeface="Trebuchet MS"/>
              <a:cs typeface="Trebuchet MS"/>
            </a:endParaRPr>
          </a:p>
          <a:p>
            <a:pPr marL="1299845" indent="-145415">
              <a:lnSpc>
                <a:spcPct val="100000"/>
              </a:lnSpc>
              <a:spcBef>
                <a:spcPts val="675"/>
              </a:spcBef>
              <a:buClr>
                <a:srgbClr val="5B8BFF"/>
              </a:buClr>
              <a:buSzPct val="90000"/>
              <a:buFont typeface="Wingdings"/>
              <a:buChar char=""/>
              <a:tabLst>
                <a:tab pos="1300480" algn="l"/>
              </a:tabLst>
            </a:pP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Provide</a:t>
            </a:r>
            <a:r>
              <a:rPr dirty="0" sz="1000" spc="-3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only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where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the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product</a:t>
            </a:r>
            <a:r>
              <a:rPr dirty="0" sz="1000" spc="-3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is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the</a:t>
            </a:r>
            <a:endParaRPr sz="1000">
              <a:latin typeface="Trebuchet MS"/>
              <a:cs typeface="Trebuchet MS"/>
            </a:endParaRPr>
          </a:p>
          <a:p>
            <a:pPr marL="97790">
              <a:lnSpc>
                <a:spcPct val="100000"/>
              </a:lnSpc>
              <a:spcBef>
                <a:spcPts val="30"/>
              </a:spcBef>
              <a:tabLst>
                <a:tab pos="1299845" algn="l"/>
              </a:tabLst>
            </a:pPr>
            <a:r>
              <a:rPr dirty="0" baseline="24154" sz="1725" spc="22" b="1">
                <a:solidFill>
                  <a:srgbClr val="5B8BFF"/>
                </a:solidFill>
                <a:latin typeface="Trebuchet MS"/>
                <a:cs typeface="Trebuchet MS"/>
              </a:rPr>
              <a:t>Share</a:t>
            </a:r>
            <a:r>
              <a:rPr dirty="0" baseline="24154" sz="1725" spc="-37" b="1">
                <a:solidFill>
                  <a:srgbClr val="5B8BFF"/>
                </a:solidFill>
                <a:latin typeface="Trebuchet MS"/>
                <a:cs typeface="Trebuchet MS"/>
              </a:rPr>
              <a:t> </a:t>
            </a:r>
            <a:r>
              <a:rPr dirty="0" baseline="24154" sz="1725" spc="30" b="1">
                <a:solidFill>
                  <a:srgbClr val="5B8BFF"/>
                </a:solidFill>
                <a:latin typeface="Trebuchet MS"/>
                <a:cs typeface="Trebuchet MS"/>
              </a:rPr>
              <a:t>data	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authoritative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source</a:t>
            </a:r>
            <a:endParaRPr sz="1000">
              <a:latin typeface="Trebuchet MS"/>
              <a:cs typeface="Trebuchet MS"/>
            </a:endParaRPr>
          </a:p>
          <a:p>
            <a:pPr marL="1299845" indent="-145415">
              <a:lnSpc>
                <a:spcPct val="100000"/>
              </a:lnSpc>
              <a:spcBef>
                <a:spcPts val="655"/>
              </a:spcBef>
              <a:buClr>
                <a:srgbClr val="5B8BFF"/>
              </a:buClr>
              <a:buSzPct val="90000"/>
              <a:buFont typeface="Wingdings"/>
              <a:buChar char=""/>
              <a:tabLst>
                <a:tab pos="1300480" algn="l"/>
              </a:tabLst>
            </a:pP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Execute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a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complete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and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timely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exchange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57416" y="5036820"/>
            <a:ext cx="393700" cy="318770"/>
          </a:xfrm>
          <a:custGeom>
            <a:avLst/>
            <a:gdLst/>
            <a:ahLst/>
            <a:cxnLst/>
            <a:rect l="l" t="t" r="r" b="b"/>
            <a:pathLst>
              <a:path w="393700" h="318770">
                <a:moveTo>
                  <a:pt x="123951" y="317245"/>
                </a:moveTo>
                <a:lnTo>
                  <a:pt x="121411" y="317245"/>
                </a:lnTo>
                <a:lnTo>
                  <a:pt x="122681" y="318515"/>
                </a:lnTo>
                <a:lnTo>
                  <a:pt x="123951" y="318515"/>
                </a:lnTo>
                <a:lnTo>
                  <a:pt x="123951" y="317245"/>
                </a:lnTo>
                <a:close/>
              </a:path>
              <a:path w="393700" h="318770">
                <a:moveTo>
                  <a:pt x="7492" y="46354"/>
                </a:moveTo>
                <a:lnTo>
                  <a:pt x="3809" y="46354"/>
                </a:lnTo>
                <a:lnTo>
                  <a:pt x="2539" y="47624"/>
                </a:lnTo>
                <a:lnTo>
                  <a:pt x="0" y="48894"/>
                </a:lnTo>
                <a:lnTo>
                  <a:pt x="0" y="262127"/>
                </a:lnTo>
                <a:lnTo>
                  <a:pt x="1269" y="264540"/>
                </a:lnTo>
                <a:lnTo>
                  <a:pt x="3809" y="265810"/>
                </a:lnTo>
                <a:lnTo>
                  <a:pt x="120268" y="317245"/>
                </a:lnTo>
                <a:lnTo>
                  <a:pt x="125222" y="317245"/>
                </a:lnTo>
                <a:lnTo>
                  <a:pt x="170862" y="304672"/>
                </a:lnTo>
                <a:lnTo>
                  <a:pt x="123951" y="304672"/>
                </a:lnTo>
                <a:lnTo>
                  <a:pt x="12573" y="255777"/>
                </a:lnTo>
                <a:lnTo>
                  <a:pt x="12573" y="61467"/>
                </a:lnTo>
                <a:lnTo>
                  <a:pt x="54874" y="61467"/>
                </a:lnTo>
                <a:lnTo>
                  <a:pt x="7492" y="46354"/>
                </a:lnTo>
                <a:close/>
              </a:path>
              <a:path w="393700" h="318770">
                <a:moveTo>
                  <a:pt x="350373" y="13842"/>
                </a:moveTo>
                <a:lnTo>
                  <a:pt x="252983" y="13842"/>
                </a:lnTo>
                <a:lnTo>
                  <a:pt x="380618" y="30098"/>
                </a:lnTo>
                <a:lnTo>
                  <a:pt x="380618" y="234441"/>
                </a:lnTo>
                <a:lnTo>
                  <a:pt x="123951" y="304672"/>
                </a:lnTo>
                <a:lnTo>
                  <a:pt x="170862" y="304672"/>
                </a:lnTo>
                <a:lnTo>
                  <a:pt x="389381" y="244474"/>
                </a:lnTo>
                <a:lnTo>
                  <a:pt x="391922" y="244474"/>
                </a:lnTo>
                <a:lnTo>
                  <a:pt x="393071" y="242290"/>
                </a:lnTo>
                <a:lnTo>
                  <a:pt x="393191" y="22605"/>
                </a:lnTo>
                <a:lnTo>
                  <a:pt x="391922" y="18795"/>
                </a:lnTo>
                <a:lnTo>
                  <a:pt x="388238" y="18795"/>
                </a:lnTo>
                <a:lnTo>
                  <a:pt x="350373" y="13842"/>
                </a:lnTo>
                <a:close/>
              </a:path>
              <a:path w="393700" h="318770">
                <a:moveTo>
                  <a:pt x="86382" y="190626"/>
                </a:moveTo>
                <a:lnTo>
                  <a:pt x="72643" y="190626"/>
                </a:lnTo>
                <a:lnTo>
                  <a:pt x="75162" y="196147"/>
                </a:lnTo>
                <a:lnTo>
                  <a:pt x="78597" y="202977"/>
                </a:lnTo>
                <a:lnTo>
                  <a:pt x="82484" y="210522"/>
                </a:lnTo>
                <a:lnTo>
                  <a:pt x="86359" y="218185"/>
                </a:lnTo>
                <a:lnTo>
                  <a:pt x="104056" y="254436"/>
                </a:lnTo>
                <a:lnTo>
                  <a:pt x="114109" y="272922"/>
                </a:lnTo>
                <a:lnTo>
                  <a:pt x="119685" y="279407"/>
                </a:lnTo>
                <a:lnTo>
                  <a:pt x="123951" y="279653"/>
                </a:lnTo>
                <a:lnTo>
                  <a:pt x="126491" y="279653"/>
                </a:lnTo>
                <a:lnTo>
                  <a:pt x="129031" y="277113"/>
                </a:lnTo>
                <a:lnTo>
                  <a:pt x="129031" y="252094"/>
                </a:lnTo>
                <a:lnTo>
                  <a:pt x="116458" y="252094"/>
                </a:lnTo>
                <a:lnTo>
                  <a:pt x="111499" y="242061"/>
                </a:lnTo>
                <a:lnTo>
                  <a:pt x="106632" y="232140"/>
                </a:lnTo>
                <a:lnTo>
                  <a:pt x="101867" y="222251"/>
                </a:lnTo>
                <a:lnTo>
                  <a:pt x="97662" y="213232"/>
                </a:lnTo>
                <a:lnTo>
                  <a:pt x="89316" y="196433"/>
                </a:lnTo>
                <a:lnTo>
                  <a:pt x="86382" y="190626"/>
                </a:lnTo>
                <a:close/>
              </a:path>
              <a:path w="393700" h="318770">
                <a:moveTo>
                  <a:pt x="351916" y="36321"/>
                </a:moveTo>
                <a:lnTo>
                  <a:pt x="350647" y="37591"/>
                </a:lnTo>
                <a:lnTo>
                  <a:pt x="121411" y="84073"/>
                </a:lnTo>
                <a:lnTo>
                  <a:pt x="118999" y="85216"/>
                </a:lnTo>
                <a:lnTo>
                  <a:pt x="116458" y="87756"/>
                </a:lnTo>
                <a:lnTo>
                  <a:pt x="116458" y="252094"/>
                </a:lnTo>
                <a:lnTo>
                  <a:pt x="129031" y="252094"/>
                </a:lnTo>
                <a:lnTo>
                  <a:pt x="129031" y="95249"/>
                </a:lnTo>
                <a:lnTo>
                  <a:pt x="345566" y="51434"/>
                </a:lnTo>
                <a:lnTo>
                  <a:pt x="358139" y="51434"/>
                </a:lnTo>
                <a:lnTo>
                  <a:pt x="358139" y="41401"/>
                </a:lnTo>
                <a:lnTo>
                  <a:pt x="354329" y="37591"/>
                </a:lnTo>
                <a:lnTo>
                  <a:pt x="351916" y="36321"/>
                </a:lnTo>
                <a:close/>
              </a:path>
              <a:path w="393700" h="318770">
                <a:moveTo>
                  <a:pt x="54874" y="61467"/>
                </a:moveTo>
                <a:lnTo>
                  <a:pt x="12573" y="61467"/>
                </a:lnTo>
                <a:lnTo>
                  <a:pt x="57657" y="75183"/>
                </a:lnTo>
                <a:lnTo>
                  <a:pt x="57657" y="165480"/>
                </a:lnTo>
                <a:lnTo>
                  <a:pt x="36200" y="206142"/>
                </a:lnTo>
                <a:lnTo>
                  <a:pt x="26019" y="227409"/>
                </a:lnTo>
                <a:lnTo>
                  <a:pt x="23814" y="236221"/>
                </a:lnTo>
                <a:lnTo>
                  <a:pt x="26288" y="239521"/>
                </a:lnTo>
                <a:lnTo>
                  <a:pt x="28828" y="242061"/>
                </a:lnTo>
                <a:lnTo>
                  <a:pt x="32511" y="240791"/>
                </a:lnTo>
                <a:lnTo>
                  <a:pt x="35051" y="238251"/>
                </a:lnTo>
                <a:lnTo>
                  <a:pt x="36322" y="235711"/>
                </a:lnTo>
                <a:lnTo>
                  <a:pt x="41275" y="229488"/>
                </a:lnTo>
                <a:lnTo>
                  <a:pt x="51837" y="215112"/>
                </a:lnTo>
                <a:lnTo>
                  <a:pt x="60721" y="203914"/>
                </a:lnTo>
                <a:lnTo>
                  <a:pt x="67724" y="195788"/>
                </a:lnTo>
                <a:lnTo>
                  <a:pt x="72643" y="190626"/>
                </a:lnTo>
                <a:lnTo>
                  <a:pt x="86382" y="190626"/>
                </a:lnTo>
                <a:lnTo>
                  <a:pt x="84232" y="186372"/>
                </a:lnTo>
                <a:lnTo>
                  <a:pt x="81805" y="181863"/>
                </a:lnTo>
                <a:lnTo>
                  <a:pt x="63880" y="181863"/>
                </a:lnTo>
                <a:lnTo>
                  <a:pt x="66420" y="178053"/>
                </a:lnTo>
                <a:lnTo>
                  <a:pt x="67563" y="174243"/>
                </a:lnTo>
                <a:lnTo>
                  <a:pt x="70103" y="170560"/>
                </a:lnTo>
                <a:lnTo>
                  <a:pt x="70103" y="68960"/>
                </a:lnTo>
                <a:lnTo>
                  <a:pt x="68833" y="66420"/>
                </a:lnTo>
                <a:lnTo>
                  <a:pt x="66420" y="65150"/>
                </a:lnTo>
                <a:lnTo>
                  <a:pt x="54874" y="61467"/>
                </a:lnTo>
                <a:close/>
              </a:path>
              <a:path w="393700" h="318770">
                <a:moveTo>
                  <a:pt x="77597" y="176783"/>
                </a:moveTo>
                <a:lnTo>
                  <a:pt x="70103" y="176783"/>
                </a:lnTo>
                <a:lnTo>
                  <a:pt x="67563" y="178053"/>
                </a:lnTo>
                <a:lnTo>
                  <a:pt x="63880" y="181863"/>
                </a:lnTo>
                <a:lnTo>
                  <a:pt x="81805" y="181863"/>
                </a:lnTo>
                <a:lnTo>
                  <a:pt x="81482" y="181264"/>
                </a:lnTo>
                <a:lnTo>
                  <a:pt x="80136" y="179323"/>
                </a:lnTo>
                <a:lnTo>
                  <a:pt x="77597" y="176783"/>
                </a:lnTo>
                <a:close/>
              </a:path>
              <a:path w="393700" h="318770">
                <a:moveTo>
                  <a:pt x="304291" y="71500"/>
                </a:moveTo>
                <a:lnTo>
                  <a:pt x="298068" y="71500"/>
                </a:lnTo>
                <a:lnTo>
                  <a:pt x="294258" y="74040"/>
                </a:lnTo>
                <a:lnTo>
                  <a:pt x="294258" y="127888"/>
                </a:lnTo>
                <a:lnTo>
                  <a:pt x="296799" y="130428"/>
                </a:lnTo>
                <a:lnTo>
                  <a:pt x="299338" y="131698"/>
                </a:lnTo>
                <a:lnTo>
                  <a:pt x="303022" y="131698"/>
                </a:lnTo>
                <a:lnTo>
                  <a:pt x="353059" y="116585"/>
                </a:lnTo>
                <a:lnTo>
                  <a:pt x="306831" y="116585"/>
                </a:lnTo>
                <a:lnTo>
                  <a:pt x="306831" y="74040"/>
                </a:lnTo>
                <a:lnTo>
                  <a:pt x="304291" y="71500"/>
                </a:lnTo>
                <a:close/>
              </a:path>
              <a:path w="393700" h="318770">
                <a:moveTo>
                  <a:pt x="358139" y="51434"/>
                </a:moveTo>
                <a:lnTo>
                  <a:pt x="345566" y="51434"/>
                </a:lnTo>
                <a:lnTo>
                  <a:pt x="345566" y="106552"/>
                </a:lnTo>
                <a:lnTo>
                  <a:pt x="306831" y="116585"/>
                </a:lnTo>
                <a:lnTo>
                  <a:pt x="353059" y="116585"/>
                </a:lnTo>
                <a:lnTo>
                  <a:pt x="355600" y="115315"/>
                </a:lnTo>
                <a:lnTo>
                  <a:pt x="358139" y="114172"/>
                </a:lnTo>
                <a:lnTo>
                  <a:pt x="358139" y="51434"/>
                </a:lnTo>
                <a:close/>
              </a:path>
              <a:path w="393700" h="318770">
                <a:moveTo>
                  <a:pt x="252983" y="0"/>
                </a:moveTo>
                <a:lnTo>
                  <a:pt x="251713" y="1269"/>
                </a:lnTo>
                <a:lnTo>
                  <a:pt x="31241" y="32638"/>
                </a:lnTo>
                <a:lnTo>
                  <a:pt x="27558" y="33908"/>
                </a:lnTo>
                <a:lnTo>
                  <a:pt x="25018" y="36321"/>
                </a:lnTo>
                <a:lnTo>
                  <a:pt x="25018" y="40131"/>
                </a:lnTo>
                <a:lnTo>
                  <a:pt x="26288" y="43941"/>
                </a:lnTo>
                <a:lnTo>
                  <a:pt x="28828" y="46354"/>
                </a:lnTo>
                <a:lnTo>
                  <a:pt x="32511" y="45084"/>
                </a:lnTo>
                <a:lnTo>
                  <a:pt x="252983" y="13842"/>
                </a:lnTo>
                <a:lnTo>
                  <a:pt x="350373" y="13842"/>
                </a:lnTo>
                <a:lnTo>
                  <a:pt x="254253" y="1269"/>
                </a:lnTo>
                <a:lnTo>
                  <a:pt x="252983" y="0"/>
                </a:lnTo>
                <a:close/>
              </a:path>
            </a:pathLst>
          </a:custGeom>
          <a:solidFill>
            <a:srgbClr val="5B8B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285988" y="1784604"/>
          <a:ext cx="3351529" cy="1339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5665"/>
                <a:gridCol w="2324735"/>
                <a:gridCol w="121285"/>
              </a:tblGrid>
              <a:tr h="15163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  <a:lnR w="28575">
                      <a:solidFill>
                        <a:srgbClr val="FF7846"/>
                      </a:solidFill>
                      <a:prstDash val="solid"/>
                    </a:lnR>
                    <a:lnT w="28575">
                      <a:solidFill>
                        <a:srgbClr val="FF784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</a:tcPr>
                </a:tc>
              </a:tr>
              <a:tr h="105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50" spc="2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Consume</a:t>
                      </a:r>
                      <a:endParaRPr sz="115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000" spc="30" b="1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Owns</a:t>
                      </a:r>
                      <a:r>
                        <a:rPr dirty="0" sz="1000" spc="-30" b="1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3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how</a:t>
                      </a:r>
                      <a:r>
                        <a:rPr dirty="0" sz="1000" spc="-4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3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my</a:t>
                      </a:r>
                      <a:r>
                        <a:rPr dirty="0" sz="1000" spc="-3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r>
                        <a:rPr dirty="0" sz="1000" spc="-3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uses</a:t>
                      </a:r>
                      <a:r>
                        <a:rPr dirty="0" sz="1000" spc="-35" b="1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00" spc="-4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21615" indent="-14541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FF7846"/>
                        </a:buClr>
                        <a:buSzPct val="90000"/>
                        <a:buFont typeface="Wingdings"/>
                        <a:buChar char=""/>
                        <a:tabLst>
                          <a:tab pos="222250" algn="l"/>
                        </a:tabLst>
                      </a:pPr>
                      <a:r>
                        <a:rPr dirty="0" sz="1000" spc="-1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Get</a:t>
                      </a:r>
                      <a:r>
                        <a:rPr dirty="0" sz="1000" spc="-5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000" spc="-4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2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from</a:t>
                      </a:r>
                      <a:r>
                        <a:rPr dirty="0" sz="1000" spc="-3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dirty="0" sz="1000" spc="-4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right</a:t>
                      </a:r>
                      <a:r>
                        <a:rPr dirty="0" sz="1000" spc="-4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1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place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21615" indent="-145415">
                        <a:lnSpc>
                          <a:spcPct val="100000"/>
                        </a:lnSpc>
                        <a:spcBef>
                          <a:spcPts val="670"/>
                        </a:spcBef>
                        <a:buClr>
                          <a:srgbClr val="FF7846"/>
                        </a:buClr>
                        <a:buSzPct val="90000"/>
                        <a:buFont typeface="Wingdings"/>
                        <a:buChar char=""/>
                        <a:tabLst>
                          <a:tab pos="222250" algn="l"/>
                        </a:tabLst>
                      </a:pPr>
                      <a:r>
                        <a:rPr dirty="0" sz="1000" spc="-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Verify</a:t>
                      </a:r>
                      <a:r>
                        <a:rPr dirty="0" sz="1000" spc="-4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quality</a:t>
                      </a:r>
                      <a:r>
                        <a:rPr dirty="0" sz="1000" spc="-5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2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000" spc="-4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1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fit</a:t>
                      </a:r>
                      <a:r>
                        <a:rPr dirty="0" sz="1000" spc="-4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dirty="0" sz="1000" spc="-3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purpose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21615" indent="-14541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FF7846"/>
                        </a:buClr>
                        <a:buSzPct val="90000"/>
                        <a:buFont typeface="Wingdings"/>
                        <a:buChar char=""/>
                        <a:tabLst>
                          <a:tab pos="222250" algn="l"/>
                        </a:tabLst>
                      </a:pPr>
                      <a:r>
                        <a:rPr dirty="0" sz="1000" spc="2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Comply</a:t>
                      </a:r>
                      <a:r>
                        <a:rPr dirty="0" sz="1000" spc="-3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with</a:t>
                      </a:r>
                      <a:r>
                        <a:rPr dirty="0" sz="1000" spc="-5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10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use</a:t>
                      </a:r>
                      <a:r>
                        <a:rPr dirty="0" sz="1000" spc="-5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00" spc="-5">
                          <a:solidFill>
                            <a:srgbClr val="E7E6E6"/>
                          </a:solidFill>
                          <a:latin typeface="Trebuchet MS"/>
                          <a:cs typeface="Trebuchet MS"/>
                        </a:rPr>
                        <a:t>restrictions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42545">
                    <a:lnR w="28575">
                      <a:solidFill>
                        <a:srgbClr val="FF7846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</a:tr>
              <a:tr h="1104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  <a:lnR w="28575">
                      <a:solidFill>
                        <a:srgbClr val="FF7846"/>
                      </a:solidFill>
                      <a:prstDash val="solid"/>
                    </a:lnR>
                    <a:lnB w="28575">
                      <a:solidFill>
                        <a:srgbClr val="FF78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7846"/>
                      </a:solidFill>
                      <a:prstDash val="solid"/>
                    </a:lnL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8511508" y="2088913"/>
            <a:ext cx="427355" cy="395605"/>
          </a:xfrm>
          <a:custGeom>
            <a:avLst/>
            <a:gdLst/>
            <a:ahLst/>
            <a:cxnLst/>
            <a:rect l="l" t="t" r="r" b="b"/>
            <a:pathLst>
              <a:path w="427354" h="395605">
                <a:moveTo>
                  <a:pt x="57562" y="107551"/>
                </a:moveTo>
                <a:lnTo>
                  <a:pt x="53244" y="107551"/>
                </a:lnTo>
                <a:lnTo>
                  <a:pt x="55403" y="115298"/>
                </a:lnTo>
                <a:lnTo>
                  <a:pt x="57562" y="121902"/>
                </a:lnTo>
                <a:lnTo>
                  <a:pt x="59848" y="127490"/>
                </a:lnTo>
                <a:lnTo>
                  <a:pt x="62184" y="134094"/>
                </a:lnTo>
                <a:lnTo>
                  <a:pt x="66313" y="146528"/>
                </a:lnTo>
                <a:lnTo>
                  <a:pt x="68611" y="153017"/>
                </a:lnTo>
                <a:lnTo>
                  <a:pt x="68611" y="154033"/>
                </a:lnTo>
                <a:lnTo>
                  <a:pt x="72532" y="165727"/>
                </a:lnTo>
                <a:lnTo>
                  <a:pt x="76168" y="177385"/>
                </a:lnTo>
                <a:lnTo>
                  <a:pt x="79613" y="189019"/>
                </a:lnTo>
                <a:lnTo>
                  <a:pt x="82962" y="200642"/>
                </a:lnTo>
                <a:lnTo>
                  <a:pt x="88401" y="217279"/>
                </a:lnTo>
                <a:lnTo>
                  <a:pt x="97821" y="246469"/>
                </a:lnTo>
                <a:lnTo>
                  <a:pt x="102774" y="261602"/>
                </a:lnTo>
                <a:lnTo>
                  <a:pt x="104933" y="269349"/>
                </a:lnTo>
                <a:lnTo>
                  <a:pt x="107219" y="275953"/>
                </a:lnTo>
                <a:lnTo>
                  <a:pt x="109378" y="283700"/>
                </a:lnTo>
                <a:lnTo>
                  <a:pt x="109378" y="285986"/>
                </a:lnTo>
                <a:lnTo>
                  <a:pt x="110521" y="287002"/>
                </a:lnTo>
                <a:lnTo>
                  <a:pt x="110521" y="288145"/>
                </a:lnTo>
                <a:lnTo>
                  <a:pt x="111537" y="290304"/>
                </a:lnTo>
                <a:lnTo>
                  <a:pt x="111537" y="291447"/>
                </a:lnTo>
                <a:lnTo>
                  <a:pt x="112680" y="292590"/>
                </a:lnTo>
                <a:lnTo>
                  <a:pt x="114337" y="299255"/>
                </a:lnTo>
                <a:lnTo>
                  <a:pt x="116130" y="305925"/>
                </a:lnTo>
                <a:lnTo>
                  <a:pt x="118127" y="312539"/>
                </a:lnTo>
                <a:lnTo>
                  <a:pt x="120427" y="319133"/>
                </a:lnTo>
                <a:lnTo>
                  <a:pt x="120427" y="321419"/>
                </a:lnTo>
                <a:lnTo>
                  <a:pt x="121443" y="323578"/>
                </a:lnTo>
                <a:lnTo>
                  <a:pt x="121443" y="325864"/>
                </a:lnTo>
                <a:lnTo>
                  <a:pt x="122586" y="329166"/>
                </a:lnTo>
                <a:lnTo>
                  <a:pt x="127031" y="336913"/>
                </a:lnTo>
                <a:lnTo>
                  <a:pt x="135794" y="341358"/>
                </a:lnTo>
                <a:lnTo>
                  <a:pt x="352964" y="341358"/>
                </a:lnTo>
                <a:lnTo>
                  <a:pt x="359751" y="338401"/>
                </a:lnTo>
                <a:lnTo>
                  <a:pt x="362013" y="331896"/>
                </a:lnTo>
                <a:lnTo>
                  <a:pt x="359751" y="325391"/>
                </a:lnTo>
                <a:lnTo>
                  <a:pt x="352964" y="322435"/>
                </a:lnTo>
                <a:lnTo>
                  <a:pt x="121443" y="322435"/>
                </a:lnTo>
                <a:lnTo>
                  <a:pt x="121443" y="321419"/>
                </a:lnTo>
                <a:lnTo>
                  <a:pt x="141382" y="321419"/>
                </a:lnTo>
                <a:lnTo>
                  <a:pt x="140239" y="320276"/>
                </a:lnTo>
                <a:lnTo>
                  <a:pt x="139096" y="320276"/>
                </a:lnTo>
                <a:lnTo>
                  <a:pt x="139096" y="315831"/>
                </a:lnTo>
                <a:lnTo>
                  <a:pt x="138080" y="313672"/>
                </a:lnTo>
                <a:lnTo>
                  <a:pt x="136937" y="311386"/>
                </a:lnTo>
                <a:lnTo>
                  <a:pt x="136937" y="309227"/>
                </a:lnTo>
                <a:lnTo>
                  <a:pt x="135790" y="305909"/>
                </a:lnTo>
                <a:lnTo>
                  <a:pt x="134778" y="302496"/>
                </a:lnTo>
                <a:lnTo>
                  <a:pt x="133635" y="299194"/>
                </a:lnTo>
                <a:lnTo>
                  <a:pt x="365029" y="299194"/>
                </a:lnTo>
                <a:lnTo>
                  <a:pt x="368331" y="295892"/>
                </a:lnTo>
                <a:lnTo>
                  <a:pt x="370490" y="294749"/>
                </a:lnTo>
                <a:lnTo>
                  <a:pt x="373919" y="292590"/>
                </a:lnTo>
                <a:lnTo>
                  <a:pt x="374935" y="289288"/>
                </a:lnTo>
                <a:lnTo>
                  <a:pt x="376078" y="288145"/>
                </a:lnTo>
                <a:lnTo>
                  <a:pt x="376078" y="287002"/>
                </a:lnTo>
                <a:lnTo>
                  <a:pt x="377221" y="285986"/>
                </a:lnTo>
                <a:lnTo>
                  <a:pt x="377221" y="282557"/>
                </a:lnTo>
                <a:lnTo>
                  <a:pt x="378075" y="280398"/>
                </a:lnTo>
                <a:lnTo>
                  <a:pt x="128174" y="280398"/>
                </a:lnTo>
                <a:lnTo>
                  <a:pt x="128174" y="279255"/>
                </a:lnTo>
                <a:lnTo>
                  <a:pt x="127031" y="279255"/>
                </a:lnTo>
                <a:lnTo>
                  <a:pt x="127031" y="278239"/>
                </a:lnTo>
                <a:lnTo>
                  <a:pt x="125888" y="272651"/>
                </a:lnTo>
                <a:lnTo>
                  <a:pt x="123729" y="266047"/>
                </a:lnTo>
                <a:lnTo>
                  <a:pt x="121443" y="260459"/>
                </a:lnTo>
                <a:lnTo>
                  <a:pt x="121443" y="258173"/>
                </a:lnTo>
                <a:lnTo>
                  <a:pt x="120427" y="257157"/>
                </a:lnTo>
                <a:lnTo>
                  <a:pt x="118109" y="249473"/>
                </a:lnTo>
                <a:lnTo>
                  <a:pt x="113855" y="233725"/>
                </a:lnTo>
                <a:lnTo>
                  <a:pt x="111537" y="226042"/>
                </a:lnTo>
                <a:lnTo>
                  <a:pt x="110521" y="226042"/>
                </a:lnTo>
                <a:lnTo>
                  <a:pt x="110521" y="225026"/>
                </a:lnTo>
                <a:lnTo>
                  <a:pt x="93144" y="170162"/>
                </a:lnTo>
                <a:lnTo>
                  <a:pt x="87407" y="151874"/>
                </a:lnTo>
                <a:lnTo>
                  <a:pt x="128174" y="151874"/>
                </a:lnTo>
                <a:lnTo>
                  <a:pt x="134961" y="148937"/>
                </a:lnTo>
                <a:lnTo>
                  <a:pt x="137223" y="142476"/>
                </a:lnTo>
                <a:lnTo>
                  <a:pt x="134961" y="136015"/>
                </a:lnTo>
                <a:lnTo>
                  <a:pt x="128174" y="133078"/>
                </a:lnTo>
                <a:lnTo>
                  <a:pt x="81819" y="133078"/>
                </a:lnTo>
                <a:lnTo>
                  <a:pt x="79660" y="128633"/>
                </a:lnTo>
                <a:lnTo>
                  <a:pt x="78517" y="124188"/>
                </a:lnTo>
                <a:lnTo>
                  <a:pt x="76358" y="119743"/>
                </a:lnTo>
                <a:lnTo>
                  <a:pt x="75215" y="114155"/>
                </a:lnTo>
                <a:lnTo>
                  <a:pt x="73056" y="108694"/>
                </a:lnTo>
                <a:lnTo>
                  <a:pt x="57562" y="108694"/>
                </a:lnTo>
                <a:lnTo>
                  <a:pt x="57562" y="107551"/>
                </a:lnTo>
                <a:close/>
              </a:path>
              <a:path w="427354" h="395605">
                <a:moveTo>
                  <a:pt x="141382" y="321419"/>
                </a:moveTo>
                <a:lnTo>
                  <a:pt x="121443" y="321419"/>
                </a:lnTo>
                <a:lnTo>
                  <a:pt x="121443" y="322435"/>
                </a:lnTo>
                <a:lnTo>
                  <a:pt x="142398" y="322435"/>
                </a:lnTo>
                <a:lnTo>
                  <a:pt x="141382" y="321419"/>
                </a:lnTo>
                <a:close/>
              </a:path>
              <a:path w="427354" h="395605">
                <a:moveTo>
                  <a:pt x="406939" y="133078"/>
                </a:moveTo>
                <a:lnTo>
                  <a:pt x="367188" y="133078"/>
                </a:lnTo>
                <a:lnTo>
                  <a:pt x="360402" y="136015"/>
                </a:lnTo>
                <a:lnTo>
                  <a:pt x="358139" y="142476"/>
                </a:lnTo>
                <a:lnTo>
                  <a:pt x="360402" y="148937"/>
                </a:lnTo>
                <a:lnTo>
                  <a:pt x="367188" y="151874"/>
                </a:lnTo>
                <a:lnTo>
                  <a:pt x="406939" y="151874"/>
                </a:lnTo>
                <a:lnTo>
                  <a:pt x="405796" y="154033"/>
                </a:lnTo>
                <a:lnTo>
                  <a:pt x="405796" y="155176"/>
                </a:lnTo>
                <a:lnTo>
                  <a:pt x="404653" y="156319"/>
                </a:lnTo>
                <a:lnTo>
                  <a:pt x="394747" y="182862"/>
                </a:lnTo>
                <a:lnTo>
                  <a:pt x="381706" y="217279"/>
                </a:lnTo>
                <a:lnTo>
                  <a:pt x="375459" y="234297"/>
                </a:lnTo>
                <a:lnTo>
                  <a:pt x="369474" y="251569"/>
                </a:lnTo>
                <a:lnTo>
                  <a:pt x="362870" y="267063"/>
                </a:lnTo>
                <a:lnTo>
                  <a:pt x="360584" y="274810"/>
                </a:lnTo>
                <a:lnTo>
                  <a:pt x="358425" y="278239"/>
                </a:lnTo>
                <a:lnTo>
                  <a:pt x="358425" y="280398"/>
                </a:lnTo>
                <a:lnTo>
                  <a:pt x="378075" y="280398"/>
                </a:lnTo>
                <a:lnTo>
                  <a:pt x="379380" y="277096"/>
                </a:lnTo>
                <a:lnTo>
                  <a:pt x="381539" y="271508"/>
                </a:lnTo>
                <a:lnTo>
                  <a:pt x="383825" y="264904"/>
                </a:lnTo>
                <a:lnTo>
                  <a:pt x="390239" y="248239"/>
                </a:lnTo>
                <a:lnTo>
                  <a:pt x="398555" y="225809"/>
                </a:lnTo>
                <a:lnTo>
                  <a:pt x="402685" y="214576"/>
                </a:lnTo>
                <a:lnTo>
                  <a:pt x="409098" y="197340"/>
                </a:lnTo>
                <a:lnTo>
                  <a:pt x="417401" y="175686"/>
                </a:lnTo>
                <a:lnTo>
                  <a:pt x="425608" y="154033"/>
                </a:lnTo>
                <a:lnTo>
                  <a:pt x="426751" y="150731"/>
                </a:lnTo>
                <a:lnTo>
                  <a:pt x="424592" y="145270"/>
                </a:lnTo>
                <a:lnTo>
                  <a:pt x="422306" y="141841"/>
                </a:lnTo>
                <a:lnTo>
                  <a:pt x="419004" y="136380"/>
                </a:lnTo>
                <a:lnTo>
                  <a:pt x="413543" y="134094"/>
                </a:lnTo>
                <a:lnTo>
                  <a:pt x="406939" y="133078"/>
                </a:lnTo>
                <a:close/>
              </a:path>
              <a:path w="427354" h="395605">
                <a:moveTo>
                  <a:pt x="264169" y="0"/>
                </a:moveTo>
                <a:lnTo>
                  <a:pt x="257079" y="109"/>
                </a:lnTo>
                <a:lnTo>
                  <a:pt x="217328" y="109"/>
                </a:lnTo>
                <a:lnTo>
                  <a:pt x="210724" y="1125"/>
                </a:lnTo>
                <a:lnTo>
                  <a:pt x="206406" y="6713"/>
                </a:lnTo>
                <a:lnTo>
                  <a:pt x="201961" y="11158"/>
                </a:lnTo>
                <a:lnTo>
                  <a:pt x="199802" y="16746"/>
                </a:lnTo>
                <a:lnTo>
                  <a:pt x="199802" y="121902"/>
                </a:lnTo>
                <a:lnTo>
                  <a:pt x="169957" y="121902"/>
                </a:lnTo>
                <a:lnTo>
                  <a:pt x="168941" y="123045"/>
                </a:lnTo>
                <a:lnTo>
                  <a:pt x="166655" y="124188"/>
                </a:lnTo>
                <a:lnTo>
                  <a:pt x="166655" y="125331"/>
                </a:lnTo>
                <a:lnTo>
                  <a:pt x="165639" y="125331"/>
                </a:lnTo>
                <a:lnTo>
                  <a:pt x="161780" y="132441"/>
                </a:lnTo>
                <a:lnTo>
                  <a:pt x="160385" y="140206"/>
                </a:lnTo>
                <a:lnTo>
                  <a:pt x="161871" y="147994"/>
                </a:lnTo>
                <a:lnTo>
                  <a:pt x="166655" y="155176"/>
                </a:lnTo>
                <a:lnTo>
                  <a:pt x="167798" y="157462"/>
                </a:lnTo>
                <a:lnTo>
                  <a:pt x="169957" y="158478"/>
                </a:lnTo>
                <a:lnTo>
                  <a:pt x="172243" y="160764"/>
                </a:lnTo>
                <a:lnTo>
                  <a:pt x="178175" y="167251"/>
                </a:lnTo>
                <a:lnTo>
                  <a:pt x="184451" y="173511"/>
                </a:lnTo>
                <a:lnTo>
                  <a:pt x="190942" y="179748"/>
                </a:lnTo>
                <a:lnTo>
                  <a:pt x="197516" y="186164"/>
                </a:lnTo>
                <a:lnTo>
                  <a:pt x="203985" y="192813"/>
                </a:lnTo>
                <a:lnTo>
                  <a:pt x="210216" y="199356"/>
                </a:lnTo>
                <a:lnTo>
                  <a:pt x="216447" y="205684"/>
                </a:lnTo>
                <a:lnTo>
                  <a:pt x="222916" y="211691"/>
                </a:lnTo>
                <a:lnTo>
                  <a:pt x="227234" y="216136"/>
                </a:lnTo>
                <a:lnTo>
                  <a:pt x="232822" y="222740"/>
                </a:lnTo>
                <a:lnTo>
                  <a:pt x="238283" y="226042"/>
                </a:lnTo>
                <a:lnTo>
                  <a:pt x="245074" y="228171"/>
                </a:lnTo>
                <a:lnTo>
                  <a:pt x="251841" y="228026"/>
                </a:lnTo>
                <a:lnTo>
                  <a:pt x="258179" y="225809"/>
                </a:lnTo>
                <a:lnTo>
                  <a:pt x="263683" y="221724"/>
                </a:lnTo>
                <a:lnTo>
                  <a:pt x="264699" y="220581"/>
                </a:lnTo>
                <a:lnTo>
                  <a:pt x="266985" y="218295"/>
                </a:lnTo>
                <a:lnTo>
                  <a:pt x="268191" y="217215"/>
                </a:lnTo>
                <a:lnTo>
                  <a:pt x="275791" y="209532"/>
                </a:lnTo>
                <a:lnTo>
                  <a:pt x="248189" y="209532"/>
                </a:lnTo>
                <a:lnTo>
                  <a:pt x="246030" y="208389"/>
                </a:lnTo>
                <a:lnTo>
                  <a:pt x="244887" y="208389"/>
                </a:lnTo>
                <a:lnTo>
                  <a:pt x="244887" y="207246"/>
                </a:lnTo>
                <a:lnTo>
                  <a:pt x="243871" y="206103"/>
                </a:lnTo>
                <a:lnTo>
                  <a:pt x="241585" y="203944"/>
                </a:lnTo>
                <a:lnTo>
                  <a:pt x="238283" y="201785"/>
                </a:lnTo>
                <a:lnTo>
                  <a:pt x="236124" y="198356"/>
                </a:lnTo>
                <a:lnTo>
                  <a:pt x="229655" y="192351"/>
                </a:lnTo>
                <a:lnTo>
                  <a:pt x="223424" y="186037"/>
                </a:lnTo>
                <a:lnTo>
                  <a:pt x="217193" y="179532"/>
                </a:lnTo>
                <a:lnTo>
                  <a:pt x="210724" y="172956"/>
                </a:lnTo>
                <a:lnTo>
                  <a:pt x="179863" y="142984"/>
                </a:lnTo>
                <a:lnTo>
                  <a:pt x="179863" y="141841"/>
                </a:lnTo>
                <a:lnTo>
                  <a:pt x="178847" y="141841"/>
                </a:lnTo>
                <a:lnTo>
                  <a:pt x="178847" y="140825"/>
                </a:lnTo>
                <a:lnTo>
                  <a:pt x="214026" y="140825"/>
                </a:lnTo>
                <a:lnTo>
                  <a:pt x="218471" y="136380"/>
                </a:lnTo>
                <a:lnTo>
                  <a:pt x="218471" y="20048"/>
                </a:lnTo>
                <a:lnTo>
                  <a:pt x="219487" y="20048"/>
                </a:lnTo>
                <a:lnTo>
                  <a:pt x="219614" y="18905"/>
                </a:lnTo>
                <a:lnTo>
                  <a:pt x="295822" y="18905"/>
                </a:lnTo>
                <a:lnTo>
                  <a:pt x="294894" y="14507"/>
                </a:lnTo>
                <a:lnTo>
                  <a:pt x="291560" y="8346"/>
                </a:lnTo>
                <a:lnTo>
                  <a:pt x="285654" y="3411"/>
                </a:lnTo>
                <a:lnTo>
                  <a:pt x="279207" y="1019"/>
                </a:lnTo>
                <a:lnTo>
                  <a:pt x="271795" y="93"/>
                </a:lnTo>
                <a:lnTo>
                  <a:pt x="264169" y="0"/>
                </a:lnTo>
                <a:close/>
              </a:path>
              <a:path w="427354" h="395605">
                <a:moveTo>
                  <a:pt x="295822" y="18905"/>
                </a:moveTo>
                <a:lnTo>
                  <a:pt x="276891" y="18905"/>
                </a:lnTo>
                <a:lnTo>
                  <a:pt x="277907" y="19921"/>
                </a:lnTo>
                <a:lnTo>
                  <a:pt x="278034" y="136380"/>
                </a:lnTo>
                <a:lnTo>
                  <a:pt x="282352" y="140825"/>
                </a:lnTo>
                <a:lnTo>
                  <a:pt x="317658" y="140825"/>
                </a:lnTo>
                <a:lnTo>
                  <a:pt x="316515" y="141841"/>
                </a:lnTo>
                <a:lnTo>
                  <a:pt x="315499" y="142984"/>
                </a:lnTo>
                <a:lnTo>
                  <a:pt x="259238" y="199499"/>
                </a:lnTo>
                <a:lnTo>
                  <a:pt x="257079" y="201785"/>
                </a:lnTo>
                <a:lnTo>
                  <a:pt x="254793" y="205087"/>
                </a:lnTo>
                <a:lnTo>
                  <a:pt x="251491" y="207246"/>
                </a:lnTo>
                <a:lnTo>
                  <a:pt x="250475" y="208389"/>
                </a:lnTo>
                <a:lnTo>
                  <a:pt x="249332" y="209532"/>
                </a:lnTo>
                <a:lnTo>
                  <a:pt x="275791" y="209532"/>
                </a:lnTo>
                <a:lnTo>
                  <a:pt x="291242" y="193911"/>
                </a:lnTo>
                <a:lnTo>
                  <a:pt x="300487" y="184161"/>
                </a:lnTo>
                <a:lnTo>
                  <a:pt x="310054" y="174591"/>
                </a:lnTo>
                <a:lnTo>
                  <a:pt x="319835" y="164996"/>
                </a:lnTo>
                <a:lnTo>
                  <a:pt x="329723" y="155176"/>
                </a:lnTo>
                <a:lnTo>
                  <a:pt x="334260" y="148476"/>
                </a:lnTo>
                <a:lnTo>
                  <a:pt x="336060" y="140825"/>
                </a:lnTo>
                <a:lnTo>
                  <a:pt x="336048" y="140206"/>
                </a:lnTo>
                <a:lnTo>
                  <a:pt x="335045" y="132601"/>
                </a:lnTo>
                <a:lnTo>
                  <a:pt x="330866" y="125331"/>
                </a:lnTo>
                <a:lnTo>
                  <a:pt x="327437" y="121902"/>
                </a:lnTo>
                <a:lnTo>
                  <a:pt x="296703" y="121902"/>
                </a:lnTo>
                <a:lnTo>
                  <a:pt x="296703" y="28938"/>
                </a:lnTo>
                <a:lnTo>
                  <a:pt x="296370" y="21502"/>
                </a:lnTo>
                <a:lnTo>
                  <a:pt x="295822" y="18905"/>
                </a:lnTo>
                <a:close/>
              </a:path>
              <a:path w="427354" h="395605">
                <a:moveTo>
                  <a:pt x="326421" y="120886"/>
                </a:moveTo>
                <a:lnTo>
                  <a:pt x="320960" y="121902"/>
                </a:lnTo>
                <a:lnTo>
                  <a:pt x="327437" y="121902"/>
                </a:lnTo>
                <a:lnTo>
                  <a:pt x="326421" y="120886"/>
                </a:lnTo>
                <a:close/>
              </a:path>
              <a:path w="427354" h="395605">
                <a:moveTo>
                  <a:pt x="63150" y="88755"/>
                </a:moveTo>
                <a:lnTo>
                  <a:pt x="57562" y="89771"/>
                </a:lnTo>
                <a:lnTo>
                  <a:pt x="9048" y="89771"/>
                </a:lnTo>
                <a:lnTo>
                  <a:pt x="2262" y="92549"/>
                </a:lnTo>
                <a:lnTo>
                  <a:pt x="0" y="98661"/>
                </a:lnTo>
                <a:lnTo>
                  <a:pt x="2262" y="104773"/>
                </a:lnTo>
                <a:lnTo>
                  <a:pt x="9048" y="107551"/>
                </a:lnTo>
                <a:lnTo>
                  <a:pt x="58705" y="107551"/>
                </a:lnTo>
                <a:lnTo>
                  <a:pt x="57562" y="108694"/>
                </a:lnTo>
                <a:lnTo>
                  <a:pt x="73056" y="108694"/>
                </a:lnTo>
                <a:lnTo>
                  <a:pt x="71913" y="103106"/>
                </a:lnTo>
                <a:lnTo>
                  <a:pt x="69754" y="99804"/>
                </a:lnTo>
                <a:lnTo>
                  <a:pt x="68611" y="96502"/>
                </a:lnTo>
                <a:lnTo>
                  <a:pt x="66452" y="93200"/>
                </a:lnTo>
                <a:lnTo>
                  <a:pt x="63150" y="88755"/>
                </a:lnTo>
                <a:close/>
              </a:path>
              <a:path w="427354" h="395605">
                <a:moveTo>
                  <a:pt x="219487" y="20048"/>
                </a:moveTo>
                <a:lnTo>
                  <a:pt x="218471" y="20048"/>
                </a:lnTo>
                <a:lnTo>
                  <a:pt x="218471" y="21064"/>
                </a:lnTo>
                <a:lnTo>
                  <a:pt x="219487" y="20048"/>
                </a:lnTo>
                <a:close/>
              </a:path>
              <a:path w="427354" h="395605">
                <a:moveTo>
                  <a:pt x="220630" y="18905"/>
                </a:moveTo>
                <a:lnTo>
                  <a:pt x="219614" y="19921"/>
                </a:lnTo>
                <a:lnTo>
                  <a:pt x="220630" y="18905"/>
                </a:lnTo>
                <a:close/>
              </a:path>
              <a:path w="427354" h="395605">
                <a:moveTo>
                  <a:pt x="330866" y="347962"/>
                </a:moveTo>
                <a:lnTo>
                  <a:pt x="321986" y="350379"/>
                </a:lnTo>
                <a:lnTo>
                  <a:pt x="314213" y="355582"/>
                </a:lnTo>
                <a:lnTo>
                  <a:pt x="308703" y="363071"/>
                </a:lnTo>
                <a:lnTo>
                  <a:pt x="306609" y="372346"/>
                </a:lnTo>
                <a:lnTo>
                  <a:pt x="309024" y="381281"/>
                </a:lnTo>
                <a:lnTo>
                  <a:pt x="314213" y="388967"/>
                </a:lnTo>
                <a:lnTo>
                  <a:pt x="321665" y="394152"/>
                </a:lnTo>
                <a:lnTo>
                  <a:pt x="330866" y="395587"/>
                </a:lnTo>
                <a:lnTo>
                  <a:pt x="339478" y="394009"/>
                </a:lnTo>
                <a:lnTo>
                  <a:pt x="346614" y="389634"/>
                </a:lnTo>
                <a:lnTo>
                  <a:pt x="351655" y="382996"/>
                </a:lnTo>
                <a:lnTo>
                  <a:pt x="353062" y="377934"/>
                </a:lnTo>
                <a:lnTo>
                  <a:pt x="330866" y="377934"/>
                </a:lnTo>
                <a:lnTo>
                  <a:pt x="328707" y="376791"/>
                </a:lnTo>
                <a:lnTo>
                  <a:pt x="325405" y="374632"/>
                </a:lnTo>
                <a:lnTo>
                  <a:pt x="325405" y="372346"/>
                </a:lnTo>
                <a:lnTo>
                  <a:pt x="326421" y="365742"/>
                </a:lnTo>
                <a:lnTo>
                  <a:pt x="352780" y="365742"/>
                </a:lnTo>
                <a:lnTo>
                  <a:pt x="351655" y="361570"/>
                </a:lnTo>
                <a:lnTo>
                  <a:pt x="346614" y="354502"/>
                </a:lnTo>
                <a:lnTo>
                  <a:pt x="339478" y="349720"/>
                </a:lnTo>
                <a:lnTo>
                  <a:pt x="330866" y="347962"/>
                </a:lnTo>
                <a:close/>
              </a:path>
              <a:path w="427354" h="395605">
                <a:moveTo>
                  <a:pt x="352780" y="365742"/>
                </a:moveTo>
                <a:lnTo>
                  <a:pt x="335311" y="365742"/>
                </a:lnTo>
                <a:lnTo>
                  <a:pt x="336327" y="372346"/>
                </a:lnTo>
                <a:lnTo>
                  <a:pt x="336327" y="374632"/>
                </a:lnTo>
                <a:lnTo>
                  <a:pt x="334168" y="377934"/>
                </a:lnTo>
                <a:lnTo>
                  <a:pt x="353062" y="377934"/>
                </a:lnTo>
                <a:lnTo>
                  <a:pt x="353980" y="374632"/>
                </a:lnTo>
                <a:lnTo>
                  <a:pt x="353980" y="373489"/>
                </a:lnTo>
                <a:lnTo>
                  <a:pt x="355123" y="373489"/>
                </a:lnTo>
                <a:lnTo>
                  <a:pt x="353980" y="372346"/>
                </a:lnTo>
                <a:lnTo>
                  <a:pt x="355123" y="371203"/>
                </a:lnTo>
                <a:lnTo>
                  <a:pt x="353980" y="370187"/>
                </a:lnTo>
                <a:lnTo>
                  <a:pt x="352780" y="365742"/>
                </a:lnTo>
                <a:close/>
              </a:path>
              <a:path w="427354" h="395605">
                <a:moveTo>
                  <a:pt x="153447" y="347962"/>
                </a:moveTo>
                <a:lnTo>
                  <a:pt x="144085" y="350379"/>
                </a:lnTo>
                <a:lnTo>
                  <a:pt x="136366" y="355582"/>
                </a:lnTo>
                <a:lnTo>
                  <a:pt x="131123" y="363071"/>
                </a:lnTo>
                <a:lnTo>
                  <a:pt x="129190" y="372346"/>
                </a:lnTo>
                <a:lnTo>
                  <a:pt x="131605" y="381281"/>
                </a:lnTo>
                <a:lnTo>
                  <a:pt x="136794" y="388967"/>
                </a:lnTo>
                <a:lnTo>
                  <a:pt x="144246" y="394152"/>
                </a:lnTo>
                <a:lnTo>
                  <a:pt x="153447" y="395587"/>
                </a:lnTo>
                <a:lnTo>
                  <a:pt x="162059" y="394009"/>
                </a:lnTo>
                <a:lnTo>
                  <a:pt x="169195" y="389634"/>
                </a:lnTo>
                <a:lnTo>
                  <a:pt x="174236" y="382996"/>
                </a:lnTo>
                <a:lnTo>
                  <a:pt x="175643" y="377934"/>
                </a:lnTo>
                <a:lnTo>
                  <a:pt x="153447" y="377934"/>
                </a:lnTo>
                <a:lnTo>
                  <a:pt x="150145" y="376791"/>
                </a:lnTo>
                <a:lnTo>
                  <a:pt x="147986" y="374632"/>
                </a:lnTo>
                <a:lnTo>
                  <a:pt x="147986" y="365742"/>
                </a:lnTo>
                <a:lnTo>
                  <a:pt x="175361" y="365742"/>
                </a:lnTo>
                <a:lnTo>
                  <a:pt x="174236" y="361570"/>
                </a:lnTo>
                <a:lnTo>
                  <a:pt x="169195" y="354502"/>
                </a:lnTo>
                <a:lnTo>
                  <a:pt x="162059" y="349720"/>
                </a:lnTo>
                <a:lnTo>
                  <a:pt x="153447" y="347962"/>
                </a:lnTo>
                <a:close/>
              </a:path>
              <a:path w="427354" h="395605">
                <a:moveTo>
                  <a:pt x="175361" y="365742"/>
                </a:moveTo>
                <a:lnTo>
                  <a:pt x="157892" y="365742"/>
                </a:lnTo>
                <a:lnTo>
                  <a:pt x="157892" y="374632"/>
                </a:lnTo>
                <a:lnTo>
                  <a:pt x="155606" y="377934"/>
                </a:lnTo>
                <a:lnTo>
                  <a:pt x="175643" y="377934"/>
                </a:lnTo>
                <a:lnTo>
                  <a:pt x="176561" y="374632"/>
                </a:lnTo>
                <a:lnTo>
                  <a:pt x="176561" y="370187"/>
                </a:lnTo>
                <a:lnTo>
                  <a:pt x="175361" y="365742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5816" y="2040635"/>
            <a:ext cx="440690" cy="417830"/>
          </a:xfrm>
          <a:custGeom>
            <a:avLst/>
            <a:gdLst/>
            <a:ahLst/>
            <a:cxnLst/>
            <a:rect l="l" t="t" r="r" b="b"/>
            <a:pathLst>
              <a:path w="440689" h="417830">
                <a:moveTo>
                  <a:pt x="179443" y="195452"/>
                </a:moveTo>
                <a:lnTo>
                  <a:pt x="146811" y="195452"/>
                </a:lnTo>
                <a:lnTo>
                  <a:pt x="161174" y="202072"/>
                </a:lnTo>
                <a:lnTo>
                  <a:pt x="178038" y="209962"/>
                </a:lnTo>
                <a:lnTo>
                  <a:pt x="222176" y="238940"/>
                </a:lnTo>
                <a:lnTo>
                  <a:pt x="245096" y="276401"/>
                </a:lnTo>
                <a:lnTo>
                  <a:pt x="250481" y="328263"/>
                </a:lnTo>
                <a:lnTo>
                  <a:pt x="249920" y="365537"/>
                </a:lnTo>
                <a:lnTo>
                  <a:pt x="248858" y="397049"/>
                </a:lnTo>
                <a:lnTo>
                  <a:pt x="248337" y="409575"/>
                </a:lnTo>
                <a:lnTo>
                  <a:pt x="248284" y="413512"/>
                </a:lnTo>
                <a:lnTo>
                  <a:pt x="250952" y="417575"/>
                </a:lnTo>
                <a:lnTo>
                  <a:pt x="258953" y="417575"/>
                </a:lnTo>
                <a:lnTo>
                  <a:pt x="261620" y="414909"/>
                </a:lnTo>
                <a:lnTo>
                  <a:pt x="261670" y="409575"/>
                </a:lnTo>
                <a:lnTo>
                  <a:pt x="262193" y="396438"/>
                </a:lnTo>
                <a:lnTo>
                  <a:pt x="263255" y="364839"/>
                </a:lnTo>
                <a:lnTo>
                  <a:pt x="263816" y="327477"/>
                </a:lnTo>
                <a:lnTo>
                  <a:pt x="262890" y="295783"/>
                </a:lnTo>
                <a:lnTo>
                  <a:pt x="247380" y="250269"/>
                </a:lnTo>
                <a:lnTo>
                  <a:pt x="210820" y="212851"/>
                </a:lnTo>
                <a:lnTo>
                  <a:pt x="184525" y="197798"/>
                </a:lnTo>
                <a:lnTo>
                  <a:pt x="179443" y="195452"/>
                </a:lnTo>
                <a:close/>
              </a:path>
              <a:path w="440689" h="417830">
                <a:moveTo>
                  <a:pt x="365633" y="96392"/>
                </a:moveTo>
                <a:lnTo>
                  <a:pt x="361696" y="96392"/>
                </a:lnTo>
                <a:lnTo>
                  <a:pt x="359028" y="99060"/>
                </a:lnTo>
                <a:lnTo>
                  <a:pt x="351283" y="105868"/>
                </a:lnTo>
                <a:lnTo>
                  <a:pt x="314362" y="142154"/>
                </a:lnTo>
                <a:lnTo>
                  <a:pt x="284351" y="186301"/>
                </a:lnTo>
                <a:lnTo>
                  <a:pt x="273774" y="234830"/>
                </a:lnTo>
                <a:lnTo>
                  <a:pt x="276225" y="262381"/>
                </a:lnTo>
                <a:lnTo>
                  <a:pt x="282199" y="301920"/>
                </a:lnTo>
                <a:lnTo>
                  <a:pt x="288782" y="351139"/>
                </a:lnTo>
                <a:lnTo>
                  <a:pt x="294589" y="397049"/>
                </a:lnTo>
                <a:lnTo>
                  <a:pt x="296291" y="410844"/>
                </a:lnTo>
                <a:lnTo>
                  <a:pt x="297688" y="414909"/>
                </a:lnTo>
                <a:lnTo>
                  <a:pt x="300354" y="417575"/>
                </a:lnTo>
                <a:lnTo>
                  <a:pt x="304291" y="417575"/>
                </a:lnTo>
                <a:lnTo>
                  <a:pt x="308356" y="416178"/>
                </a:lnTo>
                <a:lnTo>
                  <a:pt x="311022" y="413512"/>
                </a:lnTo>
                <a:lnTo>
                  <a:pt x="309626" y="409575"/>
                </a:lnTo>
                <a:lnTo>
                  <a:pt x="307437" y="391211"/>
                </a:lnTo>
                <a:lnTo>
                  <a:pt x="302117" y="349154"/>
                </a:lnTo>
                <a:lnTo>
                  <a:pt x="295331" y="298444"/>
                </a:lnTo>
                <a:lnTo>
                  <a:pt x="289559" y="259587"/>
                </a:lnTo>
                <a:lnTo>
                  <a:pt x="286889" y="235063"/>
                </a:lnTo>
                <a:lnTo>
                  <a:pt x="296025" y="192061"/>
                </a:lnTo>
                <a:lnTo>
                  <a:pt x="320166" y="155908"/>
                </a:lnTo>
                <a:lnTo>
                  <a:pt x="335026" y="140588"/>
                </a:lnTo>
                <a:lnTo>
                  <a:pt x="349666" y="140588"/>
                </a:lnTo>
                <a:lnTo>
                  <a:pt x="362942" y="117796"/>
                </a:lnTo>
                <a:lnTo>
                  <a:pt x="369697" y="107061"/>
                </a:lnTo>
                <a:lnTo>
                  <a:pt x="371094" y="104393"/>
                </a:lnTo>
                <a:lnTo>
                  <a:pt x="371094" y="100329"/>
                </a:lnTo>
                <a:lnTo>
                  <a:pt x="368427" y="99060"/>
                </a:lnTo>
                <a:lnTo>
                  <a:pt x="365633" y="96392"/>
                </a:lnTo>
                <a:close/>
              </a:path>
              <a:path w="440689" h="417830">
                <a:moveTo>
                  <a:pt x="120187" y="108430"/>
                </a:moveTo>
                <a:lnTo>
                  <a:pt x="66405" y="111093"/>
                </a:lnTo>
                <a:lnTo>
                  <a:pt x="24124" y="116756"/>
                </a:lnTo>
                <a:lnTo>
                  <a:pt x="5334" y="120396"/>
                </a:lnTo>
                <a:lnTo>
                  <a:pt x="4064" y="120396"/>
                </a:lnTo>
                <a:lnTo>
                  <a:pt x="1396" y="121792"/>
                </a:lnTo>
                <a:lnTo>
                  <a:pt x="1396" y="124460"/>
                </a:lnTo>
                <a:lnTo>
                  <a:pt x="0" y="127126"/>
                </a:lnTo>
                <a:lnTo>
                  <a:pt x="0" y="128524"/>
                </a:lnTo>
                <a:lnTo>
                  <a:pt x="2667" y="131190"/>
                </a:lnTo>
                <a:lnTo>
                  <a:pt x="12825" y="143192"/>
                </a:lnTo>
                <a:lnTo>
                  <a:pt x="36877" y="173005"/>
                </a:lnTo>
                <a:lnTo>
                  <a:pt x="65192" y="211343"/>
                </a:lnTo>
                <a:lnTo>
                  <a:pt x="88138" y="248919"/>
                </a:lnTo>
                <a:lnTo>
                  <a:pt x="123959" y="286192"/>
                </a:lnTo>
                <a:lnTo>
                  <a:pt x="167830" y="298973"/>
                </a:lnTo>
                <a:lnTo>
                  <a:pt x="205224" y="298444"/>
                </a:lnTo>
                <a:lnTo>
                  <a:pt x="221615" y="295783"/>
                </a:lnTo>
                <a:lnTo>
                  <a:pt x="222884" y="295783"/>
                </a:lnTo>
                <a:lnTo>
                  <a:pt x="225552" y="293115"/>
                </a:lnTo>
                <a:lnTo>
                  <a:pt x="225552" y="291718"/>
                </a:lnTo>
                <a:lnTo>
                  <a:pt x="226948" y="289051"/>
                </a:lnTo>
                <a:lnTo>
                  <a:pt x="225552" y="287781"/>
                </a:lnTo>
                <a:lnTo>
                  <a:pt x="225168" y="286694"/>
                </a:lnTo>
                <a:lnTo>
                  <a:pt x="186995" y="286694"/>
                </a:lnTo>
                <a:lnTo>
                  <a:pt x="156178" y="283749"/>
                </a:lnTo>
                <a:lnTo>
                  <a:pt x="124360" y="270756"/>
                </a:lnTo>
                <a:lnTo>
                  <a:pt x="98806" y="242188"/>
                </a:lnTo>
                <a:lnTo>
                  <a:pt x="81055" y="212629"/>
                </a:lnTo>
                <a:lnTo>
                  <a:pt x="58912" y="181165"/>
                </a:lnTo>
                <a:lnTo>
                  <a:pt x="37030" y="152463"/>
                </a:lnTo>
                <a:lnTo>
                  <a:pt x="20065" y="131190"/>
                </a:lnTo>
                <a:lnTo>
                  <a:pt x="47726" y="126609"/>
                </a:lnTo>
                <a:lnTo>
                  <a:pt x="86280" y="122634"/>
                </a:lnTo>
                <a:lnTo>
                  <a:pt x="129097" y="121921"/>
                </a:lnTo>
                <a:lnTo>
                  <a:pt x="192262" y="121921"/>
                </a:lnTo>
                <a:lnTo>
                  <a:pt x="173482" y="113791"/>
                </a:lnTo>
                <a:lnTo>
                  <a:pt x="120187" y="108430"/>
                </a:lnTo>
                <a:close/>
              </a:path>
              <a:path w="440689" h="417830">
                <a:moveTo>
                  <a:pt x="108077" y="165988"/>
                </a:moveTo>
                <a:lnTo>
                  <a:pt x="105409" y="167259"/>
                </a:lnTo>
                <a:lnTo>
                  <a:pt x="102742" y="169925"/>
                </a:lnTo>
                <a:lnTo>
                  <a:pt x="101472" y="172592"/>
                </a:lnTo>
                <a:lnTo>
                  <a:pt x="102742" y="176656"/>
                </a:lnTo>
                <a:lnTo>
                  <a:pt x="105409" y="178053"/>
                </a:lnTo>
                <a:lnTo>
                  <a:pt x="113504" y="185414"/>
                </a:lnTo>
                <a:lnTo>
                  <a:pt x="157220" y="222756"/>
                </a:lnTo>
                <a:lnTo>
                  <a:pt x="190497" y="255650"/>
                </a:lnTo>
                <a:lnTo>
                  <a:pt x="209550" y="285114"/>
                </a:lnTo>
                <a:lnTo>
                  <a:pt x="186995" y="286694"/>
                </a:lnTo>
                <a:lnTo>
                  <a:pt x="225168" y="286694"/>
                </a:lnTo>
                <a:lnTo>
                  <a:pt x="188214" y="232917"/>
                </a:lnTo>
                <a:lnTo>
                  <a:pt x="157995" y="204825"/>
                </a:lnTo>
                <a:lnTo>
                  <a:pt x="146811" y="195452"/>
                </a:lnTo>
                <a:lnTo>
                  <a:pt x="179443" y="195452"/>
                </a:lnTo>
                <a:lnTo>
                  <a:pt x="152479" y="183006"/>
                </a:lnTo>
                <a:lnTo>
                  <a:pt x="124934" y="171739"/>
                </a:lnTo>
                <a:lnTo>
                  <a:pt x="112140" y="167259"/>
                </a:lnTo>
                <a:lnTo>
                  <a:pt x="108077" y="165988"/>
                </a:lnTo>
                <a:close/>
              </a:path>
              <a:path w="440689" h="417830">
                <a:moveTo>
                  <a:pt x="349666" y="140588"/>
                </a:moveTo>
                <a:lnTo>
                  <a:pt x="335026" y="140588"/>
                </a:lnTo>
                <a:lnTo>
                  <a:pt x="327108" y="155186"/>
                </a:lnTo>
                <a:lnTo>
                  <a:pt x="319690" y="170306"/>
                </a:lnTo>
                <a:lnTo>
                  <a:pt x="313273" y="184951"/>
                </a:lnTo>
                <a:lnTo>
                  <a:pt x="308356" y="198119"/>
                </a:lnTo>
                <a:lnTo>
                  <a:pt x="306131" y="215080"/>
                </a:lnTo>
                <a:lnTo>
                  <a:pt x="307800" y="231695"/>
                </a:lnTo>
                <a:lnTo>
                  <a:pt x="310731" y="244572"/>
                </a:lnTo>
                <a:lnTo>
                  <a:pt x="312292" y="250316"/>
                </a:lnTo>
                <a:lnTo>
                  <a:pt x="313690" y="252984"/>
                </a:lnTo>
                <a:lnTo>
                  <a:pt x="316357" y="255650"/>
                </a:lnTo>
                <a:lnTo>
                  <a:pt x="339228" y="247598"/>
                </a:lnTo>
                <a:lnTo>
                  <a:pt x="354496" y="239522"/>
                </a:lnTo>
                <a:lnTo>
                  <a:pt x="322960" y="239522"/>
                </a:lnTo>
                <a:lnTo>
                  <a:pt x="320865" y="231453"/>
                </a:lnTo>
                <a:lnTo>
                  <a:pt x="319151" y="221837"/>
                </a:lnTo>
                <a:lnTo>
                  <a:pt x="318718" y="212629"/>
                </a:lnTo>
                <a:lnTo>
                  <a:pt x="318734" y="211343"/>
                </a:lnTo>
                <a:lnTo>
                  <a:pt x="320294" y="202056"/>
                </a:lnTo>
                <a:lnTo>
                  <a:pt x="332335" y="173319"/>
                </a:lnTo>
                <a:lnTo>
                  <a:pt x="348519" y="142557"/>
                </a:lnTo>
                <a:lnTo>
                  <a:pt x="349666" y="140588"/>
                </a:lnTo>
                <a:close/>
              </a:path>
              <a:path w="440689" h="417830">
                <a:moveTo>
                  <a:pt x="437984" y="17399"/>
                </a:moveTo>
                <a:lnTo>
                  <a:pt x="424434" y="17399"/>
                </a:lnTo>
                <a:lnTo>
                  <a:pt x="419923" y="39054"/>
                </a:lnTo>
                <a:lnTo>
                  <a:pt x="415401" y="68246"/>
                </a:lnTo>
                <a:lnTo>
                  <a:pt x="412378" y="102463"/>
                </a:lnTo>
                <a:lnTo>
                  <a:pt x="412369" y="139191"/>
                </a:lnTo>
                <a:lnTo>
                  <a:pt x="403113" y="180264"/>
                </a:lnTo>
                <a:lnTo>
                  <a:pt x="377189" y="209931"/>
                </a:lnTo>
                <a:lnTo>
                  <a:pt x="346503" y="229310"/>
                </a:lnTo>
                <a:lnTo>
                  <a:pt x="322960" y="239522"/>
                </a:lnTo>
                <a:lnTo>
                  <a:pt x="354496" y="239522"/>
                </a:lnTo>
                <a:lnTo>
                  <a:pt x="376523" y="227869"/>
                </a:lnTo>
                <a:lnTo>
                  <a:pt x="412055" y="192567"/>
                </a:lnTo>
                <a:lnTo>
                  <a:pt x="425703" y="139191"/>
                </a:lnTo>
                <a:lnTo>
                  <a:pt x="426148" y="91801"/>
                </a:lnTo>
                <a:lnTo>
                  <a:pt x="431069" y="50196"/>
                </a:lnTo>
                <a:lnTo>
                  <a:pt x="436991" y="20641"/>
                </a:lnTo>
                <a:lnTo>
                  <a:pt x="437984" y="17399"/>
                </a:lnTo>
                <a:close/>
              </a:path>
              <a:path w="440689" h="417830">
                <a:moveTo>
                  <a:pt x="192262" y="121921"/>
                </a:moveTo>
                <a:lnTo>
                  <a:pt x="129097" y="121921"/>
                </a:lnTo>
                <a:lnTo>
                  <a:pt x="169545" y="127126"/>
                </a:lnTo>
                <a:lnTo>
                  <a:pt x="206184" y="148006"/>
                </a:lnTo>
                <a:lnTo>
                  <a:pt x="229584" y="179673"/>
                </a:lnTo>
                <a:lnTo>
                  <a:pt x="241982" y="208815"/>
                </a:lnTo>
                <a:lnTo>
                  <a:pt x="245617" y="222123"/>
                </a:lnTo>
                <a:lnTo>
                  <a:pt x="246888" y="226187"/>
                </a:lnTo>
                <a:lnTo>
                  <a:pt x="249554" y="227584"/>
                </a:lnTo>
                <a:lnTo>
                  <a:pt x="253619" y="227584"/>
                </a:lnTo>
                <a:lnTo>
                  <a:pt x="257556" y="226187"/>
                </a:lnTo>
                <a:lnTo>
                  <a:pt x="258953" y="223519"/>
                </a:lnTo>
                <a:lnTo>
                  <a:pt x="258953" y="219455"/>
                </a:lnTo>
                <a:lnTo>
                  <a:pt x="256942" y="203866"/>
                </a:lnTo>
                <a:lnTo>
                  <a:pt x="256096" y="173989"/>
                </a:lnTo>
                <a:lnTo>
                  <a:pt x="241553" y="173989"/>
                </a:lnTo>
                <a:lnTo>
                  <a:pt x="230578" y="155725"/>
                </a:lnTo>
                <a:lnTo>
                  <a:pt x="215566" y="138366"/>
                </a:lnTo>
                <a:lnTo>
                  <a:pt x="196530" y="123769"/>
                </a:lnTo>
                <a:lnTo>
                  <a:pt x="192262" y="121921"/>
                </a:lnTo>
                <a:close/>
              </a:path>
              <a:path w="440689" h="417830">
                <a:moveTo>
                  <a:pt x="436372" y="0"/>
                </a:moveTo>
                <a:lnTo>
                  <a:pt x="431038" y="0"/>
                </a:lnTo>
                <a:lnTo>
                  <a:pt x="411978" y="7427"/>
                </a:lnTo>
                <a:lnTo>
                  <a:pt x="370379" y="24272"/>
                </a:lnTo>
                <a:lnTo>
                  <a:pt x="320756" y="48381"/>
                </a:lnTo>
                <a:lnTo>
                  <a:pt x="277622" y="77597"/>
                </a:lnTo>
                <a:lnTo>
                  <a:pt x="249586" y="122793"/>
                </a:lnTo>
                <a:lnTo>
                  <a:pt x="241553" y="173989"/>
                </a:lnTo>
                <a:lnTo>
                  <a:pt x="256096" y="173989"/>
                </a:lnTo>
                <a:lnTo>
                  <a:pt x="255981" y="169925"/>
                </a:lnTo>
                <a:lnTo>
                  <a:pt x="256013" y="167259"/>
                </a:lnTo>
                <a:lnTo>
                  <a:pt x="263399" y="124444"/>
                </a:lnTo>
                <a:lnTo>
                  <a:pt x="286892" y="86994"/>
                </a:lnTo>
                <a:lnTo>
                  <a:pt x="319653" y="63886"/>
                </a:lnTo>
                <a:lnTo>
                  <a:pt x="358663" y="43672"/>
                </a:lnTo>
                <a:lnTo>
                  <a:pt x="396174" y="27719"/>
                </a:lnTo>
                <a:lnTo>
                  <a:pt x="424434" y="17399"/>
                </a:lnTo>
                <a:lnTo>
                  <a:pt x="437984" y="17399"/>
                </a:lnTo>
                <a:lnTo>
                  <a:pt x="440435" y="9398"/>
                </a:lnTo>
                <a:lnTo>
                  <a:pt x="440435" y="6730"/>
                </a:lnTo>
                <a:lnTo>
                  <a:pt x="439039" y="4063"/>
                </a:lnTo>
                <a:lnTo>
                  <a:pt x="437769" y="2666"/>
                </a:lnTo>
                <a:lnTo>
                  <a:pt x="436372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56182" y="1794510"/>
            <a:ext cx="3080385" cy="1320165"/>
          </a:xfrm>
          <a:prstGeom prst="rect">
            <a:avLst/>
          </a:prstGeom>
          <a:ln w="19811">
            <a:solidFill>
              <a:srgbClr val="FF7846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867410">
              <a:lnSpc>
                <a:spcPct val="100000"/>
              </a:lnSpc>
            </a:pPr>
            <a:r>
              <a:rPr dirty="0" sz="1000" spc="30" b="1">
                <a:solidFill>
                  <a:srgbClr val="E7E6E6"/>
                </a:solidFill>
                <a:latin typeface="Trebuchet MS"/>
                <a:cs typeface="Trebuchet MS"/>
              </a:rPr>
              <a:t>Owns</a:t>
            </a:r>
            <a:r>
              <a:rPr dirty="0" sz="1000" spc="-40" b="1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5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15" b="1">
                <a:solidFill>
                  <a:srgbClr val="E7E6E6"/>
                </a:solidFill>
                <a:latin typeface="Trebuchet MS"/>
                <a:cs typeface="Trebuchet MS"/>
              </a:rPr>
              <a:t>created</a:t>
            </a:r>
            <a:r>
              <a:rPr dirty="0" sz="1000" spc="-40" b="1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E7E6E6"/>
                </a:solidFill>
                <a:latin typeface="Trebuchet MS"/>
                <a:cs typeface="Trebuchet MS"/>
              </a:rPr>
              <a:t>or</a:t>
            </a:r>
            <a:r>
              <a:rPr dirty="0" sz="1000" spc="-5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 b="1">
                <a:solidFill>
                  <a:srgbClr val="E7E6E6"/>
                </a:solidFill>
                <a:latin typeface="Trebuchet MS"/>
                <a:cs typeface="Trebuchet MS"/>
              </a:rPr>
              <a:t>transformed</a:t>
            </a:r>
            <a:endParaRPr sz="1000">
              <a:latin typeface="Trebuchet MS"/>
              <a:cs typeface="Trebuchet MS"/>
            </a:endParaRPr>
          </a:p>
          <a:p>
            <a:pPr marL="867410">
              <a:lnSpc>
                <a:spcPct val="100000"/>
              </a:lnSpc>
              <a:spcBef>
                <a:spcPts val="180"/>
              </a:spcBef>
            </a:pP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in</a:t>
            </a:r>
            <a:r>
              <a:rPr dirty="0" sz="1000" spc="-6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35">
                <a:solidFill>
                  <a:srgbClr val="E7E6E6"/>
                </a:solidFill>
                <a:latin typeface="Trebuchet MS"/>
                <a:cs typeface="Trebuchet MS"/>
              </a:rPr>
              <a:t>my</a:t>
            </a:r>
            <a:r>
              <a:rPr dirty="0" sz="1000" spc="-5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product</a:t>
            </a:r>
            <a:endParaRPr sz="1000">
              <a:latin typeface="Trebuchet MS"/>
              <a:cs typeface="Trebuchet MS"/>
            </a:endParaRPr>
          </a:p>
          <a:p>
            <a:pPr marL="1012190" indent="-145415">
              <a:lnSpc>
                <a:spcPct val="100000"/>
              </a:lnSpc>
              <a:spcBef>
                <a:spcPts val="685"/>
              </a:spcBef>
              <a:buClr>
                <a:srgbClr val="FF7846"/>
              </a:buClr>
              <a:buSzPct val="90000"/>
              <a:buFont typeface="Wingdings"/>
              <a:buChar char=""/>
              <a:tabLst>
                <a:tab pos="1012825" algn="l"/>
              </a:tabLst>
            </a:pP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Classifications,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metadata,</a:t>
            </a:r>
            <a:r>
              <a:rPr dirty="0" sz="1000" spc="-5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and</a:t>
            </a:r>
            <a:endParaRPr sz="1000">
              <a:latin typeface="Trebuchet MS"/>
              <a:cs typeface="Trebuchet MS"/>
            </a:endParaRPr>
          </a:p>
          <a:p>
            <a:pPr marL="170180">
              <a:lnSpc>
                <a:spcPct val="100000"/>
              </a:lnSpc>
              <a:spcBef>
                <a:spcPts val="15"/>
              </a:spcBef>
              <a:tabLst>
                <a:tab pos="1012190" algn="l"/>
              </a:tabLst>
            </a:pPr>
            <a:r>
              <a:rPr dirty="0" baseline="12077" sz="1725" spc="-15" b="1">
                <a:solidFill>
                  <a:srgbClr val="FF7846"/>
                </a:solidFill>
                <a:latin typeface="Trebuchet MS"/>
                <a:cs typeface="Trebuchet MS"/>
              </a:rPr>
              <a:t>Create	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descriptions</a:t>
            </a:r>
            <a:endParaRPr sz="1000">
              <a:latin typeface="Trebuchet MS"/>
              <a:cs typeface="Trebuchet MS"/>
            </a:endParaRPr>
          </a:p>
          <a:p>
            <a:pPr marL="1012190" indent="-145415">
              <a:lnSpc>
                <a:spcPct val="100000"/>
              </a:lnSpc>
              <a:spcBef>
                <a:spcPts val="655"/>
              </a:spcBef>
              <a:buClr>
                <a:srgbClr val="FF7846"/>
              </a:buClr>
              <a:buSzPct val="90000"/>
              <a:buFont typeface="Wingdings"/>
              <a:buChar char=""/>
              <a:tabLst>
                <a:tab pos="1012825" algn="l"/>
              </a:tabLst>
            </a:pPr>
            <a:r>
              <a:rPr dirty="0" sz="1000" spc="10">
                <a:solidFill>
                  <a:srgbClr val="E7E6E6"/>
                </a:solidFill>
                <a:latin typeface="Trebuchet MS"/>
                <a:cs typeface="Trebuchet MS"/>
              </a:rPr>
              <a:t>Quality</a:t>
            </a:r>
            <a:r>
              <a:rPr dirty="0" sz="1000" spc="-6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of</a:t>
            </a:r>
            <a:r>
              <a:rPr dirty="0" sz="1000" spc="-7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17064" y="5024628"/>
            <a:ext cx="393700" cy="318770"/>
          </a:xfrm>
          <a:custGeom>
            <a:avLst/>
            <a:gdLst/>
            <a:ahLst/>
            <a:cxnLst/>
            <a:rect l="l" t="t" r="r" b="b"/>
            <a:pathLst>
              <a:path w="393700" h="318770">
                <a:moveTo>
                  <a:pt x="123952" y="317246"/>
                </a:moveTo>
                <a:lnTo>
                  <a:pt x="121412" y="317246"/>
                </a:lnTo>
                <a:lnTo>
                  <a:pt x="122681" y="318516"/>
                </a:lnTo>
                <a:lnTo>
                  <a:pt x="123952" y="318516"/>
                </a:lnTo>
                <a:lnTo>
                  <a:pt x="123952" y="317246"/>
                </a:lnTo>
                <a:close/>
              </a:path>
              <a:path w="393700" h="318770">
                <a:moveTo>
                  <a:pt x="7493" y="46355"/>
                </a:moveTo>
                <a:lnTo>
                  <a:pt x="3810" y="46355"/>
                </a:lnTo>
                <a:lnTo>
                  <a:pt x="2540" y="47625"/>
                </a:lnTo>
                <a:lnTo>
                  <a:pt x="0" y="48895"/>
                </a:lnTo>
                <a:lnTo>
                  <a:pt x="0" y="262128"/>
                </a:lnTo>
                <a:lnTo>
                  <a:pt x="1269" y="264541"/>
                </a:lnTo>
                <a:lnTo>
                  <a:pt x="3810" y="265811"/>
                </a:lnTo>
                <a:lnTo>
                  <a:pt x="120268" y="317246"/>
                </a:lnTo>
                <a:lnTo>
                  <a:pt x="125222" y="317246"/>
                </a:lnTo>
                <a:lnTo>
                  <a:pt x="170862" y="304673"/>
                </a:lnTo>
                <a:lnTo>
                  <a:pt x="123952" y="304673"/>
                </a:lnTo>
                <a:lnTo>
                  <a:pt x="12573" y="255778"/>
                </a:lnTo>
                <a:lnTo>
                  <a:pt x="12573" y="61468"/>
                </a:lnTo>
                <a:lnTo>
                  <a:pt x="54874" y="61468"/>
                </a:lnTo>
                <a:lnTo>
                  <a:pt x="7493" y="46355"/>
                </a:lnTo>
                <a:close/>
              </a:path>
              <a:path w="393700" h="318770">
                <a:moveTo>
                  <a:pt x="350373" y="13843"/>
                </a:moveTo>
                <a:lnTo>
                  <a:pt x="252984" y="13843"/>
                </a:lnTo>
                <a:lnTo>
                  <a:pt x="380619" y="30099"/>
                </a:lnTo>
                <a:lnTo>
                  <a:pt x="380619" y="234442"/>
                </a:lnTo>
                <a:lnTo>
                  <a:pt x="123952" y="304673"/>
                </a:lnTo>
                <a:lnTo>
                  <a:pt x="170862" y="304673"/>
                </a:lnTo>
                <a:lnTo>
                  <a:pt x="389381" y="244475"/>
                </a:lnTo>
                <a:lnTo>
                  <a:pt x="391922" y="244475"/>
                </a:lnTo>
                <a:lnTo>
                  <a:pt x="393071" y="242290"/>
                </a:lnTo>
                <a:lnTo>
                  <a:pt x="393192" y="22606"/>
                </a:lnTo>
                <a:lnTo>
                  <a:pt x="391922" y="18796"/>
                </a:lnTo>
                <a:lnTo>
                  <a:pt x="388238" y="18796"/>
                </a:lnTo>
                <a:lnTo>
                  <a:pt x="350373" y="13843"/>
                </a:lnTo>
                <a:close/>
              </a:path>
              <a:path w="393700" h="318770">
                <a:moveTo>
                  <a:pt x="86382" y="190627"/>
                </a:moveTo>
                <a:lnTo>
                  <a:pt x="72643" y="190627"/>
                </a:lnTo>
                <a:lnTo>
                  <a:pt x="75162" y="196147"/>
                </a:lnTo>
                <a:lnTo>
                  <a:pt x="78597" y="202977"/>
                </a:lnTo>
                <a:lnTo>
                  <a:pt x="82484" y="210522"/>
                </a:lnTo>
                <a:lnTo>
                  <a:pt x="86360" y="218186"/>
                </a:lnTo>
                <a:lnTo>
                  <a:pt x="104056" y="254436"/>
                </a:lnTo>
                <a:lnTo>
                  <a:pt x="114109" y="272923"/>
                </a:lnTo>
                <a:lnTo>
                  <a:pt x="119685" y="279407"/>
                </a:lnTo>
                <a:lnTo>
                  <a:pt x="123952" y="279654"/>
                </a:lnTo>
                <a:lnTo>
                  <a:pt x="126492" y="279654"/>
                </a:lnTo>
                <a:lnTo>
                  <a:pt x="129031" y="277114"/>
                </a:lnTo>
                <a:lnTo>
                  <a:pt x="129031" y="252095"/>
                </a:lnTo>
                <a:lnTo>
                  <a:pt x="116459" y="252095"/>
                </a:lnTo>
                <a:lnTo>
                  <a:pt x="111499" y="242062"/>
                </a:lnTo>
                <a:lnTo>
                  <a:pt x="106632" y="232140"/>
                </a:lnTo>
                <a:lnTo>
                  <a:pt x="101867" y="222251"/>
                </a:lnTo>
                <a:lnTo>
                  <a:pt x="97662" y="213233"/>
                </a:lnTo>
                <a:lnTo>
                  <a:pt x="89316" y="196433"/>
                </a:lnTo>
                <a:lnTo>
                  <a:pt x="86382" y="190627"/>
                </a:lnTo>
                <a:close/>
              </a:path>
              <a:path w="393700" h="318770">
                <a:moveTo>
                  <a:pt x="351917" y="36322"/>
                </a:moveTo>
                <a:lnTo>
                  <a:pt x="350647" y="37592"/>
                </a:lnTo>
                <a:lnTo>
                  <a:pt x="121412" y="84074"/>
                </a:lnTo>
                <a:lnTo>
                  <a:pt x="118999" y="85217"/>
                </a:lnTo>
                <a:lnTo>
                  <a:pt x="116459" y="87757"/>
                </a:lnTo>
                <a:lnTo>
                  <a:pt x="116459" y="252095"/>
                </a:lnTo>
                <a:lnTo>
                  <a:pt x="129031" y="252095"/>
                </a:lnTo>
                <a:lnTo>
                  <a:pt x="129031" y="95250"/>
                </a:lnTo>
                <a:lnTo>
                  <a:pt x="345567" y="51435"/>
                </a:lnTo>
                <a:lnTo>
                  <a:pt x="358140" y="51435"/>
                </a:lnTo>
                <a:lnTo>
                  <a:pt x="358140" y="41402"/>
                </a:lnTo>
                <a:lnTo>
                  <a:pt x="354330" y="37592"/>
                </a:lnTo>
                <a:lnTo>
                  <a:pt x="351917" y="36322"/>
                </a:lnTo>
                <a:close/>
              </a:path>
              <a:path w="393700" h="318770">
                <a:moveTo>
                  <a:pt x="54874" y="61468"/>
                </a:moveTo>
                <a:lnTo>
                  <a:pt x="12573" y="61468"/>
                </a:lnTo>
                <a:lnTo>
                  <a:pt x="57658" y="75184"/>
                </a:lnTo>
                <a:lnTo>
                  <a:pt x="57658" y="165481"/>
                </a:lnTo>
                <a:lnTo>
                  <a:pt x="36200" y="206142"/>
                </a:lnTo>
                <a:lnTo>
                  <a:pt x="26019" y="227409"/>
                </a:lnTo>
                <a:lnTo>
                  <a:pt x="23814" y="236221"/>
                </a:lnTo>
                <a:lnTo>
                  <a:pt x="26288" y="239522"/>
                </a:lnTo>
                <a:lnTo>
                  <a:pt x="28829" y="242062"/>
                </a:lnTo>
                <a:lnTo>
                  <a:pt x="32512" y="240792"/>
                </a:lnTo>
                <a:lnTo>
                  <a:pt x="35052" y="238252"/>
                </a:lnTo>
                <a:lnTo>
                  <a:pt x="36322" y="235712"/>
                </a:lnTo>
                <a:lnTo>
                  <a:pt x="41275" y="229489"/>
                </a:lnTo>
                <a:lnTo>
                  <a:pt x="51837" y="215112"/>
                </a:lnTo>
                <a:lnTo>
                  <a:pt x="60721" y="203914"/>
                </a:lnTo>
                <a:lnTo>
                  <a:pt x="67724" y="195788"/>
                </a:lnTo>
                <a:lnTo>
                  <a:pt x="72643" y="190627"/>
                </a:lnTo>
                <a:lnTo>
                  <a:pt x="86382" y="190627"/>
                </a:lnTo>
                <a:lnTo>
                  <a:pt x="84232" y="186372"/>
                </a:lnTo>
                <a:lnTo>
                  <a:pt x="81805" y="181864"/>
                </a:lnTo>
                <a:lnTo>
                  <a:pt x="63881" y="181864"/>
                </a:lnTo>
                <a:lnTo>
                  <a:pt x="66421" y="178054"/>
                </a:lnTo>
                <a:lnTo>
                  <a:pt x="67563" y="174244"/>
                </a:lnTo>
                <a:lnTo>
                  <a:pt x="70104" y="170561"/>
                </a:lnTo>
                <a:lnTo>
                  <a:pt x="70104" y="68961"/>
                </a:lnTo>
                <a:lnTo>
                  <a:pt x="68834" y="66421"/>
                </a:lnTo>
                <a:lnTo>
                  <a:pt x="66421" y="65151"/>
                </a:lnTo>
                <a:lnTo>
                  <a:pt x="54874" y="61468"/>
                </a:lnTo>
                <a:close/>
              </a:path>
              <a:path w="393700" h="318770">
                <a:moveTo>
                  <a:pt x="77597" y="176784"/>
                </a:moveTo>
                <a:lnTo>
                  <a:pt x="70104" y="176784"/>
                </a:lnTo>
                <a:lnTo>
                  <a:pt x="67563" y="178054"/>
                </a:lnTo>
                <a:lnTo>
                  <a:pt x="63881" y="181864"/>
                </a:lnTo>
                <a:lnTo>
                  <a:pt x="81805" y="181864"/>
                </a:lnTo>
                <a:lnTo>
                  <a:pt x="81482" y="181264"/>
                </a:lnTo>
                <a:lnTo>
                  <a:pt x="80137" y="179324"/>
                </a:lnTo>
                <a:lnTo>
                  <a:pt x="77597" y="176784"/>
                </a:lnTo>
                <a:close/>
              </a:path>
              <a:path w="393700" h="318770">
                <a:moveTo>
                  <a:pt x="304292" y="71501"/>
                </a:moveTo>
                <a:lnTo>
                  <a:pt x="298069" y="71501"/>
                </a:lnTo>
                <a:lnTo>
                  <a:pt x="294259" y="74041"/>
                </a:lnTo>
                <a:lnTo>
                  <a:pt x="294259" y="127889"/>
                </a:lnTo>
                <a:lnTo>
                  <a:pt x="296799" y="130429"/>
                </a:lnTo>
                <a:lnTo>
                  <a:pt x="299338" y="131699"/>
                </a:lnTo>
                <a:lnTo>
                  <a:pt x="303022" y="131699"/>
                </a:lnTo>
                <a:lnTo>
                  <a:pt x="353060" y="116586"/>
                </a:lnTo>
                <a:lnTo>
                  <a:pt x="306831" y="116586"/>
                </a:lnTo>
                <a:lnTo>
                  <a:pt x="306831" y="74041"/>
                </a:lnTo>
                <a:lnTo>
                  <a:pt x="304292" y="71501"/>
                </a:lnTo>
                <a:close/>
              </a:path>
              <a:path w="393700" h="318770">
                <a:moveTo>
                  <a:pt x="358140" y="51435"/>
                </a:moveTo>
                <a:lnTo>
                  <a:pt x="345567" y="51435"/>
                </a:lnTo>
                <a:lnTo>
                  <a:pt x="345567" y="106553"/>
                </a:lnTo>
                <a:lnTo>
                  <a:pt x="306831" y="116586"/>
                </a:lnTo>
                <a:lnTo>
                  <a:pt x="353060" y="116586"/>
                </a:lnTo>
                <a:lnTo>
                  <a:pt x="355600" y="115316"/>
                </a:lnTo>
                <a:lnTo>
                  <a:pt x="358140" y="114173"/>
                </a:lnTo>
                <a:lnTo>
                  <a:pt x="358140" y="51435"/>
                </a:lnTo>
                <a:close/>
              </a:path>
              <a:path w="393700" h="318770">
                <a:moveTo>
                  <a:pt x="252984" y="0"/>
                </a:moveTo>
                <a:lnTo>
                  <a:pt x="251713" y="1270"/>
                </a:lnTo>
                <a:lnTo>
                  <a:pt x="31242" y="32639"/>
                </a:lnTo>
                <a:lnTo>
                  <a:pt x="27559" y="33909"/>
                </a:lnTo>
                <a:lnTo>
                  <a:pt x="25018" y="36322"/>
                </a:lnTo>
                <a:lnTo>
                  <a:pt x="25018" y="40132"/>
                </a:lnTo>
                <a:lnTo>
                  <a:pt x="26288" y="43942"/>
                </a:lnTo>
                <a:lnTo>
                  <a:pt x="28829" y="46355"/>
                </a:lnTo>
                <a:lnTo>
                  <a:pt x="32512" y="45085"/>
                </a:lnTo>
                <a:lnTo>
                  <a:pt x="252984" y="13843"/>
                </a:lnTo>
                <a:lnTo>
                  <a:pt x="350373" y="13843"/>
                </a:lnTo>
                <a:lnTo>
                  <a:pt x="254254" y="1270"/>
                </a:lnTo>
                <a:lnTo>
                  <a:pt x="252984" y="0"/>
                </a:lnTo>
                <a:close/>
              </a:path>
            </a:pathLst>
          </a:custGeom>
          <a:solidFill>
            <a:srgbClr val="CD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18047" y="3521964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lnTo>
                  <a:pt x="333204" y="2968"/>
                </a:lnTo>
                <a:lnTo>
                  <a:pt x="287181" y="11634"/>
                </a:lnTo>
                <a:lnTo>
                  <a:pt x="243288" y="25643"/>
                </a:lnTo>
                <a:lnTo>
                  <a:pt x="201881" y="44636"/>
                </a:lnTo>
                <a:lnTo>
                  <a:pt x="163318" y="68257"/>
                </a:lnTo>
                <a:lnTo>
                  <a:pt x="127955" y="96149"/>
                </a:lnTo>
                <a:lnTo>
                  <a:pt x="96149" y="127955"/>
                </a:lnTo>
                <a:lnTo>
                  <a:pt x="68257" y="163318"/>
                </a:lnTo>
                <a:lnTo>
                  <a:pt x="44636" y="201881"/>
                </a:lnTo>
                <a:lnTo>
                  <a:pt x="25643" y="243288"/>
                </a:lnTo>
                <a:lnTo>
                  <a:pt x="11634" y="287181"/>
                </a:lnTo>
                <a:lnTo>
                  <a:pt x="2968" y="333204"/>
                </a:lnTo>
                <a:lnTo>
                  <a:pt x="0" y="381000"/>
                </a:lnTo>
                <a:lnTo>
                  <a:pt x="2968" y="428795"/>
                </a:lnTo>
                <a:lnTo>
                  <a:pt x="11634" y="474818"/>
                </a:lnTo>
                <a:lnTo>
                  <a:pt x="25643" y="518711"/>
                </a:lnTo>
                <a:lnTo>
                  <a:pt x="44636" y="560118"/>
                </a:lnTo>
                <a:lnTo>
                  <a:pt x="68257" y="598681"/>
                </a:lnTo>
                <a:lnTo>
                  <a:pt x="96149" y="634044"/>
                </a:lnTo>
                <a:lnTo>
                  <a:pt x="127955" y="665850"/>
                </a:lnTo>
                <a:lnTo>
                  <a:pt x="163318" y="693742"/>
                </a:lnTo>
                <a:lnTo>
                  <a:pt x="201881" y="717363"/>
                </a:lnTo>
                <a:lnTo>
                  <a:pt x="243288" y="736356"/>
                </a:lnTo>
                <a:lnTo>
                  <a:pt x="287181" y="750365"/>
                </a:lnTo>
                <a:lnTo>
                  <a:pt x="333204" y="759031"/>
                </a:lnTo>
                <a:lnTo>
                  <a:pt x="381000" y="762000"/>
                </a:lnTo>
                <a:lnTo>
                  <a:pt x="428795" y="759031"/>
                </a:lnTo>
                <a:lnTo>
                  <a:pt x="474818" y="750365"/>
                </a:lnTo>
                <a:lnTo>
                  <a:pt x="518711" y="736356"/>
                </a:lnTo>
                <a:lnTo>
                  <a:pt x="560118" y="717363"/>
                </a:lnTo>
                <a:lnTo>
                  <a:pt x="598681" y="693742"/>
                </a:lnTo>
                <a:lnTo>
                  <a:pt x="634044" y="665850"/>
                </a:lnTo>
                <a:lnTo>
                  <a:pt x="665850" y="634044"/>
                </a:lnTo>
                <a:lnTo>
                  <a:pt x="693742" y="598681"/>
                </a:lnTo>
                <a:lnTo>
                  <a:pt x="717363" y="560118"/>
                </a:lnTo>
                <a:lnTo>
                  <a:pt x="736356" y="518711"/>
                </a:lnTo>
                <a:lnTo>
                  <a:pt x="750365" y="474818"/>
                </a:lnTo>
                <a:lnTo>
                  <a:pt x="759031" y="428795"/>
                </a:lnTo>
                <a:lnTo>
                  <a:pt x="762000" y="381000"/>
                </a:lnTo>
                <a:lnTo>
                  <a:pt x="759031" y="333204"/>
                </a:lnTo>
                <a:lnTo>
                  <a:pt x="750365" y="287181"/>
                </a:lnTo>
                <a:lnTo>
                  <a:pt x="736356" y="243288"/>
                </a:lnTo>
                <a:lnTo>
                  <a:pt x="717363" y="201881"/>
                </a:lnTo>
                <a:lnTo>
                  <a:pt x="693742" y="163318"/>
                </a:lnTo>
                <a:lnTo>
                  <a:pt x="665850" y="127955"/>
                </a:lnTo>
                <a:lnTo>
                  <a:pt x="634044" y="96149"/>
                </a:lnTo>
                <a:lnTo>
                  <a:pt x="598681" y="68257"/>
                </a:lnTo>
                <a:lnTo>
                  <a:pt x="560118" y="44636"/>
                </a:lnTo>
                <a:lnTo>
                  <a:pt x="518711" y="25643"/>
                </a:lnTo>
                <a:lnTo>
                  <a:pt x="474818" y="11634"/>
                </a:lnTo>
                <a:lnTo>
                  <a:pt x="428795" y="2968"/>
                </a:lnTo>
                <a:lnTo>
                  <a:pt x="381000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883402" y="3723258"/>
            <a:ext cx="432434" cy="34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070"/>
              </a:lnSpc>
              <a:spcBef>
                <a:spcPts val="100"/>
              </a:spcBef>
            </a:pP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98192" y="357682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D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386076" y="3702811"/>
            <a:ext cx="43243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3048" y="3836923"/>
            <a:ext cx="119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28047" y="3617976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4D6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9616567" y="3743070"/>
            <a:ext cx="432434" cy="34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070"/>
              </a:lnSpc>
              <a:spcBef>
                <a:spcPts val="100"/>
              </a:spcBef>
            </a:pPr>
            <a:r>
              <a:rPr dirty="0" sz="900" spc="5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900">
              <a:latin typeface="Trebuchet MS"/>
              <a:cs typeface="Trebuchet MS"/>
            </a:endParaRPr>
          </a:p>
          <a:p>
            <a:pPr algn="ctr">
              <a:lnSpc>
                <a:spcPts val="1430"/>
              </a:lnSpc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2838" y="4744973"/>
            <a:ext cx="4037329" cy="1384300"/>
          </a:xfrm>
          <a:prstGeom prst="rect">
            <a:avLst/>
          </a:prstGeom>
          <a:ln w="19811">
            <a:solidFill>
              <a:srgbClr val="CD66FF"/>
            </a:solidFill>
          </a:ln>
        </p:spPr>
        <p:txBody>
          <a:bodyPr wrap="square" lIns="0" tIns="70485" rIns="0" bIns="0" rtlCol="0" vert="horz">
            <a:spAutoFit/>
          </a:bodyPr>
          <a:lstStyle/>
          <a:p>
            <a:pPr marL="1101090">
              <a:lnSpc>
                <a:spcPct val="100000"/>
              </a:lnSpc>
              <a:spcBef>
                <a:spcPts val="555"/>
              </a:spcBef>
            </a:pPr>
            <a:r>
              <a:rPr dirty="0" sz="1000" spc="3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CD66FF"/>
                </a:solidFill>
                <a:latin typeface="Trebuchet MS"/>
                <a:cs typeface="Trebuchet MS"/>
              </a:rPr>
              <a:t>Receiving</a:t>
            </a:r>
            <a:r>
              <a:rPr dirty="0" sz="1000" spc="-10" b="1">
                <a:solidFill>
                  <a:srgbClr val="CD66FF"/>
                </a:solidFill>
                <a:latin typeface="Trebuchet MS"/>
                <a:cs typeface="Trebuchet MS"/>
              </a:rPr>
              <a:t> data,</a:t>
            </a:r>
            <a:r>
              <a:rPr dirty="0" sz="1000" spc="-3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source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is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accountable</a:t>
            </a:r>
            <a:r>
              <a:rPr dirty="0" sz="1000" spc="-3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for</a:t>
            </a:r>
            <a:endParaRPr sz="1000">
              <a:latin typeface="Trebuchet MS"/>
              <a:cs typeface="Trebuchet MS"/>
            </a:endParaRPr>
          </a:p>
          <a:p>
            <a:pPr marL="1245870" indent="-145415">
              <a:lnSpc>
                <a:spcPct val="100000"/>
              </a:lnSpc>
              <a:spcBef>
                <a:spcPts val="685"/>
              </a:spcBef>
              <a:buClr>
                <a:srgbClr val="CD66FF"/>
              </a:buClr>
              <a:buSzPct val="90000"/>
              <a:buFont typeface="Wingdings"/>
              <a:buChar char=""/>
              <a:tabLst>
                <a:tab pos="1246505" algn="l"/>
              </a:tabLst>
            </a:pP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Classifications,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metadata,</a:t>
            </a:r>
            <a:r>
              <a:rPr dirty="0" sz="1000" spc="-3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and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descriptions</a:t>
            </a:r>
            <a:endParaRPr sz="1000">
              <a:latin typeface="Trebuchet MS"/>
              <a:cs typeface="Trebuchet MS"/>
            </a:endParaRPr>
          </a:p>
          <a:p>
            <a:pPr marL="1245870" indent="-145415">
              <a:lnSpc>
                <a:spcPts val="1030"/>
              </a:lnSpc>
              <a:spcBef>
                <a:spcPts val="675"/>
              </a:spcBef>
              <a:buClr>
                <a:srgbClr val="CD66FF"/>
              </a:buClr>
              <a:buSzPct val="90000"/>
              <a:buFont typeface="Wingdings"/>
              <a:buChar char=""/>
              <a:tabLst>
                <a:tab pos="1246505" algn="l"/>
              </a:tabLst>
            </a:pPr>
            <a:r>
              <a:rPr dirty="0" sz="1000" spc="10">
                <a:solidFill>
                  <a:srgbClr val="E7E6E6"/>
                </a:solidFill>
                <a:latin typeface="Trebuchet MS"/>
                <a:cs typeface="Trebuchet MS"/>
              </a:rPr>
              <a:t>Quality</a:t>
            </a:r>
            <a:r>
              <a:rPr dirty="0" sz="1000" spc="-6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of</a:t>
            </a:r>
            <a:r>
              <a:rPr dirty="0" sz="1000" spc="-7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  <a:p>
            <a:pPr marL="75565">
              <a:lnSpc>
                <a:spcPts val="1030"/>
              </a:lnSpc>
            </a:pPr>
            <a:r>
              <a:rPr dirty="0" sz="1150" spc="-15" b="1">
                <a:solidFill>
                  <a:srgbClr val="CD66FF"/>
                </a:solidFill>
                <a:latin typeface="Trebuchet MS"/>
                <a:cs typeface="Trebuchet MS"/>
              </a:rPr>
              <a:t>Receive</a:t>
            </a:r>
            <a:r>
              <a:rPr dirty="0" sz="1150" spc="-6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1150" spc="20" b="1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endParaRPr sz="1150">
              <a:latin typeface="Trebuchet MS"/>
              <a:cs typeface="Trebuchet MS"/>
            </a:endParaRPr>
          </a:p>
          <a:p>
            <a:pPr marL="1245870" indent="-145415">
              <a:lnSpc>
                <a:spcPts val="1019"/>
              </a:lnSpc>
              <a:buClr>
                <a:srgbClr val="CD66FF"/>
              </a:buClr>
              <a:buSzPct val="90000"/>
              <a:buFont typeface="Wingdings"/>
              <a:buChar char=""/>
              <a:tabLst>
                <a:tab pos="1246505" algn="l"/>
              </a:tabLst>
            </a:pPr>
            <a:r>
              <a:rPr dirty="0" sz="1000" spc="-10">
                <a:solidFill>
                  <a:srgbClr val="E7E6E6"/>
                </a:solidFill>
                <a:latin typeface="Trebuchet MS"/>
                <a:cs typeface="Trebuchet MS"/>
              </a:rPr>
              <a:t>Execute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a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complete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E7E6E6"/>
                </a:solidFill>
                <a:latin typeface="Trebuchet MS"/>
                <a:cs typeface="Trebuchet MS"/>
              </a:rPr>
              <a:t>and</a:t>
            </a:r>
            <a:r>
              <a:rPr dirty="0" sz="1000" spc="-40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E7E6E6"/>
                </a:solidFill>
                <a:latin typeface="Trebuchet MS"/>
                <a:cs typeface="Trebuchet MS"/>
              </a:rPr>
              <a:t>timely</a:t>
            </a:r>
            <a:r>
              <a:rPr dirty="0" sz="1000" spc="-2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E7E6E6"/>
                </a:solidFill>
                <a:latin typeface="Trebuchet MS"/>
                <a:cs typeface="Trebuchet MS"/>
              </a:rPr>
              <a:t>data</a:t>
            </a:r>
            <a:r>
              <a:rPr dirty="0" sz="1000" spc="-45">
                <a:solidFill>
                  <a:srgbClr val="E7E6E6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E7E6E6"/>
                </a:solidFill>
                <a:latin typeface="Trebuchet MS"/>
                <a:cs typeface="Trebuchet MS"/>
              </a:rPr>
              <a:t>exchange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96917" y="3949065"/>
            <a:ext cx="7772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5" b="1">
                <a:solidFill>
                  <a:srgbClr val="CD66FF"/>
                </a:solidFill>
                <a:latin typeface="Trebuchet MS"/>
                <a:cs typeface="Trebuchet MS"/>
              </a:rPr>
              <a:t>Rece</a:t>
            </a:r>
            <a:r>
              <a:rPr dirty="0" sz="1000" spc="-20" b="1">
                <a:solidFill>
                  <a:srgbClr val="CD66FF"/>
                </a:solidFill>
                <a:latin typeface="Trebuchet MS"/>
                <a:cs typeface="Trebuchet MS"/>
              </a:rPr>
              <a:t>i</a:t>
            </a:r>
            <a:r>
              <a:rPr dirty="0" sz="1000" spc="-5" b="1">
                <a:solidFill>
                  <a:srgbClr val="CD66FF"/>
                </a:solidFill>
                <a:latin typeface="Trebuchet MS"/>
                <a:cs typeface="Trebuchet MS"/>
              </a:rPr>
              <a:t>v</a:t>
            </a:r>
            <a:r>
              <a:rPr dirty="0" sz="1000" spc="-40" b="1">
                <a:solidFill>
                  <a:srgbClr val="CD66FF"/>
                </a:solidFill>
                <a:latin typeface="Trebuchet MS"/>
                <a:cs typeface="Trebuchet MS"/>
              </a:rPr>
              <a:t>e</a:t>
            </a:r>
            <a:r>
              <a:rPr dirty="0" sz="1000" spc="-1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65034" y="3959174"/>
            <a:ext cx="78295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5B8BFF"/>
                </a:solidFill>
                <a:latin typeface="Trebuchet MS"/>
                <a:cs typeface="Trebuchet MS"/>
              </a:rPr>
              <a:t>Provide</a:t>
            </a:r>
            <a:r>
              <a:rPr dirty="0" sz="1000" spc="-75" b="1">
                <a:solidFill>
                  <a:srgbClr val="5B8BFF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5B8BFF"/>
                </a:solidFill>
                <a:latin typeface="Trebuchet MS"/>
                <a:cs typeface="Trebuchet MS"/>
              </a:rPr>
              <a:t>data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95883" y="1808988"/>
            <a:ext cx="485140" cy="1297305"/>
          </a:xfrm>
          <a:custGeom>
            <a:avLst/>
            <a:gdLst/>
            <a:ahLst/>
            <a:cxnLst/>
            <a:rect l="l" t="t" r="r" b="b"/>
            <a:pathLst>
              <a:path w="485140" h="1297305">
                <a:moveTo>
                  <a:pt x="484631" y="0"/>
                </a:moveTo>
                <a:lnTo>
                  <a:pt x="0" y="0"/>
                </a:lnTo>
                <a:lnTo>
                  <a:pt x="0" y="1296924"/>
                </a:lnTo>
                <a:lnTo>
                  <a:pt x="484631" y="1296924"/>
                </a:lnTo>
                <a:lnTo>
                  <a:pt x="484631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2900172" y="3823715"/>
            <a:ext cx="6635750" cy="161925"/>
            <a:chOff x="2900172" y="3823715"/>
            <a:chExt cx="6635750" cy="161925"/>
          </a:xfrm>
        </p:grpSpPr>
        <p:sp>
          <p:nvSpPr>
            <p:cNvPr id="29" name="object 29"/>
            <p:cNvSpPr/>
            <p:nvPr/>
          </p:nvSpPr>
          <p:spPr>
            <a:xfrm>
              <a:off x="6480048" y="3902963"/>
              <a:ext cx="3048000" cy="20320"/>
            </a:xfrm>
            <a:custGeom>
              <a:avLst/>
              <a:gdLst/>
              <a:ahLst/>
              <a:cxnLst/>
              <a:rect l="l" t="t" r="r" b="b"/>
              <a:pathLst>
                <a:path w="3048000" h="20320">
                  <a:moveTo>
                    <a:pt x="0" y="0"/>
                  </a:moveTo>
                  <a:lnTo>
                    <a:pt x="3047746" y="20066"/>
                  </a:lnTo>
                </a:path>
              </a:pathLst>
            </a:custGeom>
            <a:ln w="15239">
              <a:solidFill>
                <a:srgbClr val="5B8B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07792" y="3881627"/>
              <a:ext cx="2810510" cy="20955"/>
            </a:xfrm>
            <a:custGeom>
              <a:avLst/>
              <a:gdLst/>
              <a:ahLst/>
              <a:cxnLst/>
              <a:rect l="l" t="t" r="r" b="b"/>
              <a:pathLst>
                <a:path w="2810510" h="20954">
                  <a:moveTo>
                    <a:pt x="0" y="0"/>
                  </a:moveTo>
                  <a:lnTo>
                    <a:pt x="2810002" y="20447"/>
                  </a:lnTo>
                </a:path>
              </a:pathLst>
            </a:custGeom>
            <a:ln w="15240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932675" y="3845051"/>
              <a:ext cx="143510" cy="127000"/>
            </a:xfrm>
            <a:custGeom>
              <a:avLst/>
              <a:gdLst/>
              <a:ahLst/>
              <a:cxnLst/>
              <a:rect l="l" t="t" r="r" b="b"/>
              <a:pathLst>
                <a:path w="143509" h="127000">
                  <a:moveTo>
                    <a:pt x="0" y="0"/>
                  </a:moveTo>
                  <a:lnTo>
                    <a:pt x="0" y="126492"/>
                  </a:lnTo>
                  <a:lnTo>
                    <a:pt x="143255" y="63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84220" y="3823715"/>
              <a:ext cx="2164080" cy="142240"/>
            </a:xfrm>
            <a:custGeom>
              <a:avLst/>
              <a:gdLst/>
              <a:ahLst/>
              <a:cxnLst/>
              <a:rect l="l" t="t" r="r" b="b"/>
              <a:pathLst>
                <a:path w="2164079" h="142239">
                  <a:moveTo>
                    <a:pt x="143256" y="64008"/>
                  </a:moveTo>
                  <a:lnTo>
                    <a:pt x="0" y="0"/>
                  </a:lnTo>
                  <a:lnTo>
                    <a:pt x="0" y="128016"/>
                  </a:lnTo>
                  <a:lnTo>
                    <a:pt x="143256" y="64008"/>
                  </a:lnTo>
                  <a:close/>
                </a:path>
                <a:path w="2164079" h="142239">
                  <a:moveTo>
                    <a:pt x="2164080" y="78486"/>
                  </a:moveTo>
                  <a:lnTo>
                    <a:pt x="2019300" y="15240"/>
                  </a:lnTo>
                  <a:lnTo>
                    <a:pt x="2019300" y="141732"/>
                  </a:lnTo>
                  <a:lnTo>
                    <a:pt x="2164080" y="78486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102851" y="3858767"/>
              <a:ext cx="143510" cy="127000"/>
            </a:xfrm>
            <a:custGeom>
              <a:avLst/>
              <a:gdLst/>
              <a:ahLst/>
              <a:cxnLst/>
              <a:rect l="l" t="t" r="r" b="b"/>
              <a:pathLst>
                <a:path w="143509" h="127000">
                  <a:moveTo>
                    <a:pt x="0" y="0"/>
                  </a:moveTo>
                  <a:lnTo>
                    <a:pt x="0" y="126491"/>
                  </a:lnTo>
                  <a:lnTo>
                    <a:pt x="143255" y="63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8B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62494" y="1907423"/>
            <a:ext cx="344805" cy="1103630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166370" marR="5080" indent="-154305">
              <a:lnSpc>
                <a:spcPts val="1320"/>
              </a:lnSpc>
              <a:spcBef>
                <a:spcPts val="1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Accountability</a:t>
            </a:r>
            <a:r>
              <a:rPr dirty="0" sz="10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000" spc="-2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-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69847" y="1808988"/>
            <a:ext cx="167640" cy="1297305"/>
          </a:xfrm>
          <a:custGeom>
            <a:avLst/>
            <a:gdLst/>
            <a:ahLst/>
            <a:cxnLst/>
            <a:rect l="l" t="t" r="r" b="b"/>
            <a:pathLst>
              <a:path w="167640" h="1297305">
                <a:moveTo>
                  <a:pt x="0" y="0"/>
                </a:moveTo>
                <a:lnTo>
                  <a:pt x="0" y="1296924"/>
                </a:lnTo>
                <a:lnTo>
                  <a:pt x="167640" y="648462"/>
                </a:lnTo>
                <a:lnTo>
                  <a:pt x="0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5883" y="4767071"/>
            <a:ext cx="485140" cy="1297305"/>
          </a:xfrm>
          <a:custGeom>
            <a:avLst/>
            <a:gdLst/>
            <a:ahLst/>
            <a:cxnLst/>
            <a:rect l="l" t="t" r="r" b="b"/>
            <a:pathLst>
              <a:path w="485140" h="1297304">
                <a:moveTo>
                  <a:pt x="484631" y="0"/>
                </a:moveTo>
                <a:lnTo>
                  <a:pt x="0" y="0"/>
                </a:lnTo>
                <a:lnTo>
                  <a:pt x="0" y="1296923"/>
                </a:lnTo>
                <a:lnTo>
                  <a:pt x="484631" y="1296923"/>
                </a:lnTo>
                <a:lnTo>
                  <a:pt x="484631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62494" y="4865558"/>
            <a:ext cx="344805" cy="1103630"/>
          </a:xfrm>
          <a:prstGeom prst="rect">
            <a:avLst/>
          </a:prstGeom>
        </p:spPr>
        <p:txBody>
          <a:bodyPr wrap="square" lIns="0" tIns="1270" rIns="0" bIns="0" rtlCol="0" vert="vert270">
            <a:spAutoFit/>
          </a:bodyPr>
          <a:lstStyle/>
          <a:p>
            <a:pPr marL="93345" marR="5080" indent="-81280">
              <a:lnSpc>
                <a:spcPts val="1320"/>
              </a:lnSpc>
              <a:spcBef>
                <a:spcPts val="10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Accountability</a:t>
            </a:r>
            <a:r>
              <a:rPr dirty="0" sz="1000" spc="-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000" spc="-2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000" spc="-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exchanges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9847" y="4767071"/>
            <a:ext cx="167640" cy="1297305"/>
          </a:xfrm>
          <a:custGeom>
            <a:avLst/>
            <a:gdLst/>
            <a:ahLst/>
            <a:cxnLst/>
            <a:rect l="l" t="t" r="r" b="b"/>
            <a:pathLst>
              <a:path w="167640" h="1297304">
                <a:moveTo>
                  <a:pt x="0" y="0"/>
                </a:moveTo>
                <a:lnTo>
                  <a:pt x="0" y="1296923"/>
                </a:lnTo>
                <a:lnTo>
                  <a:pt x="167640" y="648461"/>
                </a:lnTo>
                <a:lnTo>
                  <a:pt x="0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2816" y="3310128"/>
            <a:ext cx="993775" cy="988060"/>
          </a:xfrm>
          <a:custGeom>
            <a:avLst/>
            <a:gdLst/>
            <a:ahLst/>
            <a:cxnLst/>
            <a:rect l="l" t="t" r="r" b="b"/>
            <a:pathLst>
              <a:path w="993775" h="988060">
                <a:moveTo>
                  <a:pt x="245232" y="611995"/>
                </a:moveTo>
                <a:lnTo>
                  <a:pt x="136436" y="632587"/>
                </a:lnTo>
                <a:lnTo>
                  <a:pt x="78750" y="657526"/>
                </a:lnTo>
                <a:lnTo>
                  <a:pt x="39477" y="687507"/>
                </a:lnTo>
                <a:lnTo>
                  <a:pt x="15403" y="720195"/>
                </a:lnTo>
                <a:lnTo>
                  <a:pt x="0" y="784352"/>
                </a:lnTo>
                <a:lnTo>
                  <a:pt x="0" y="843534"/>
                </a:lnTo>
                <a:lnTo>
                  <a:pt x="7330" y="889138"/>
                </a:lnTo>
                <a:lnTo>
                  <a:pt x="27759" y="928682"/>
                </a:lnTo>
                <a:lnTo>
                  <a:pt x="58937" y="959827"/>
                </a:lnTo>
                <a:lnTo>
                  <a:pt x="98519" y="980230"/>
                </a:lnTo>
                <a:lnTo>
                  <a:pt x="144157" y="987552"/>
                </a:lnTo>
                <a:lnTo>
                  <a:pt x="849503" y="987552"/>
                </a:lnTo>
                <a:lnTo>
                  <a:pt x="895120" y="980230"/>
                </a:lnTo>
                <a:lnTo>
                  <a:pt x="934696" y="959827"/>
                </a:lnTo>
                <a:lnTo>
                  <a:pt x="960978" y="933577"/>
                </a:lnTo>
                <a:lnTo>
                  <a:pt x="144157" y="933577"/>
                </a:lnTo>
                <a:lnTo>
                  <a:pt x="109447" y="926383"/>
                </a:lnTo>
                <a:lnTo>
                  <a:pt x="80770" y="906891"/>
                </a:lnTo>
                <a:lnTo>
                  <a:pt x="61263" y="878230"/>
                </a:lnTo>
                <a:lnTo>
                  <a:pt x="54063" y="843534"/>
                </a:lnTo>
                <a:lnTo>
                  <a:pt x="54063" y="784352"/>
                </a:lnTo>
                <a:lnTo>
                  <a:pt x="65968" y="738997"/>
                </a:lnTo>
                <a:lnTo>
                  <a:pt x="94242" y="710182"/>
                </a:lnTo>
                <a:lnTo>
                  <a:pt x="149301" y="684022"/>
                </a:lnTo>
                <a:lnTo>
                  <a:pt x="244551" y="663448"/>
                </a:lnTo>
                <a:lnTo>
                  <a:pt x="255008" y="659733"/>
                </a:lnTo>
                <a:lnTo>
                  <a:pt x="262570" y="652875"/>
                </a:lnTo>
                <a:lnTo>
                  <a:pt x="266273" y="643588"/>
                </a:lnTo>
                <a:lnTo>
                  <a:pt x="265150" y="632587"/>
                </a:lnTo>
                <a:lnTo>
                  <a:pt x="261406" y="622532"/>
                </a:lnTo>
                <a:lnTo>
                  <a:pt x="254525" y="615584"/>
                </a:lnTo>
                <a:lnTo>
                  <a:pt x="245232" y="611995"/>
                </a:lnTo>
                <a:close/>
              </a:path>
              <a:path w="993775" h="988060">
                <a:moveTo>
                  <a:pt x="748415" y="611995"/>
                </a:moveTo>
                <a:lnTo>
                  <a:pt x="739122" y="615584"/>
                </a:lnTo>
                <a:lnTo>
                  <a:pt x="732241" y="622532"/>
                </a:lnTo>
                <a:lnTo>
                  <a:pt x="728497" y="632587"/>
                </a:lnTo>
                <a:lnTo>
                  <a:pt x="727374" y="643588"/>
                </a:lnTo>
                <a:lnTo>
                  <a:pt x="731077" y="652875"/>
                </a:lnTo>
                <a:lnTo>
                  <a:pt x="738640" y="659733"/>
                </a:lnTo>
                <a:lnTo>
                  <a:pt x="749096" y="663448"/>
                </a:lnTo>
                <a:lnTo>
                  <a:pt x="841756" y="684022"/>
                </a:lnTo>
                <a:lnTo>
                  <a:pt x="898290" y="712753"/>
                </a:lnTo>
                <a:lnTo>
                  <a:pt x="927322" y="741949"/>
                </a:lnTo>
                <a:lnTo>
                  <a:pt x="938018" y="767264"/>
                </a:lnTo>
                <a:lnTo>
                  <a:pt x="939546" y="784352"/>
                </a:lnTo>
                <a:lnTo>
                  <a:pt x="939546" y="843534"/>
                </a:lnTo>
                <a:lnTo>
                  <a:pt x="932352" y="878230"/>
                </a:lnTo>
                <a:lnTo>
                  <a:pt x="912860" y="906891"/>
                </a:lnTo>
                <a:lnTo>
                  <a:pt x="884199" y="926383"/>
                </a:lnTo>
                <a:lnTo>
                  <a:pt x="849503" y="933577"/>
                </a:lnTo>
                <a:lnTo>
                  <a:pt x="960978" y="933577"/>
                </a:lnTo>
                <a:lnTo>
                  <a:pt x="965878" y="928682"/>
                </a:lnTo>
                <a:lnTo>
                  <a:pt x="986313" y="889138"/>
                </a:lnTo>
                <a:lnTo>
                  <a:pt x="993647" y="843534"/>
                </a:lnTo>
                <a:lnTo>
                  <a:pt x="993647" y="784352"/>
                </a:lnTo>
                <a:lnTo>
                  <a:pt x="978424" y="722810"/>
                </a:lnTo>
                <a:lnTo>
                  <a:pt x="954749" y="690470"/>
                </a:lnTo>
                <a:lnTo>
                  <a:pt x="916236" y="659733"/>
                </a:lnTo>
                <a:lnTo>
                  <a:pt x="859790" y="632587"/>
                </a:lnTo>
                <a:lnTo>
                  <a:pt x="854583" y="632587"/>
                </a:lnTo>
                <a:lnTo>
                  <a:pt x="759396" y="612013"/>
                </a:lnTo>
                <a:lnTo>
                  <a:pt x="748415" y="611995"/>
                </a:lnTo>
                <a:close/>
              </a:path>
              <a:path w="993775" h="988060">
                <a:moveTo>
                  <a:pt x="507123" y="0"/>
                </a:moveTo>
                <a:lnTo>
                  <a:pt x="501967" y="0"/>
                </a:lnTo>
                <a:lnTo>
                  <a:pt x="453376" y="4437"/>
                </a:lnTo>
                <a:lnTo>
                  <a:pt x="407644" y="17214"/>
                </a:lnTo>
                <a:lnTo>
                  <a:pt x="365535" y="37526"/>
                </a:lnTo>
                <a:lnTo>
                  <a:pt x="327811" y="64566"/>
                </a:lnTo>
                <a:lnTo>
                  <a:pt x="295235" y="97532"/>
                </a:lnTo>
                <a:lnTo>
                  <a:pt x="268571" y="135617"/>
                </a:lnTo>
                <a:lnTo>
                  <a:pt x="248581" y="178017"/>
                </a:lnTo>
                <a:lnTo>
                  <a:pt x="236027" y="223926"/>
                </a:lnTo>
                <a:lnTo>
                  <a:pt x="231673" y="272542"/>
                </a:lnTo>
                <a:lnTo>
                  <a:pt x="231673" y="388366"/>
                </a:lnTo>
                <a:lnTo>
                  <a:pt x="236027" y="436981"/>
                </a:lnTo>
                <a:lnTo>
                  <a:pt x="248581" y="482890"/>
                </a:lnTo>
                <a:lnTo>
                  <a:pt x="268571" y="525290"/>
                </a:lnTo>
                <a:lnTo>
                  <a:pt x="295235" y="563375"/>
                </a:lnTo>
                <a:lnTo>
                  <a:pt x="327811" y="596341"/>
                </a:lnTo>
                <a:lnTo>
                  <a:pt x="365535" y="623381"/>
                </a:lnTo>
                <a:lnTo>
                  <a:pt x="407644" y="643693"/>
                </a:lnTo>
                <a:lnTo>
                  <a:pt x="453376" y="656470"/>
                </a:lnTo>
                <a:lnTo>
                  <a:pt x="501967" y="660908"/>
                </a:lnTo>
                <a:lnTo>
                  <a:pt x="507123" y="660908"/>
                </a:lnTo>
                <a:lnTo>
                  <a:pt x="555715" y="656470"/>
                </a:lnTo>
                <a:lnTo>
                  <a:pt x="601446" y="643693"/>
                </a:lnTo>
                <a:lnTo>
                  <a:pt x="643556" y="623381"/>
                </a:lnTo>
                <a:lnTo>
                  <a:pt x="666503" y="606933"/>
                </a:lnTo>
                <a:lnTo>
                  <a:pt x="501967" y="606933"/>
                </a:lnTo>
                <a:lnTo>
                  <a:pt x="452704" y="601163"/>
                </a:lnTo>
                <a:lnTo>
                  <a:pt x="407314" y="584729"/>
                </a:lnTo>
                <a:lnTo>
                  <a:pt x="367148" y="558936"/>
                </a:lnTo>
                <a:lnTo>
                  <a:pt x="333557" y="525096"/>
                </a:lnTo>
                <a:lnTo>
                  <a:pt x="307891" y="484514"/>
                </a:lnTo>
                <a:lnTo>
                  <a:pt x="291500" y="438502"/>
                </a:lnTo>
                <a:lnTo>
                  <a:pt x="285737" y="388366"/>
                </a:lnTo>
                <a:lnTo>
                  <a:pt x="285737" y="272542"/>
                </a:lnTo>
                <a:lnTo>
                  <a:pt x="291500" y="222405"/>
                </a:lnTo>
                <a:lnTo>
                  <a:pt x="307891" y="176393"/>
                </a:lnTo>
                <a:lnTo>
                  <a:pt x="333557" y="135811"/>
                </a:lnTo>
                <a:lnTo>
                  <a:pt x="367148" y="101971"/>
                </a:lnTo>
                <a:lnTo>
                  <a:pt x="407314" y="76178"/>
                </a:lnTo>
                <a:lnTo>
                  <a:pt x="452704" y="59744"/>
                </a:lnTo>
                <a:lnTo>
                  <a:pt x="501967" y="53975"/>
                </a:lnTo>
                <a:lnTo>
                  <a:pt x="666503" y="53975"/>
                </a:lnTo>
                <a:lnTo>
                  <a:pt x="643556" y="37526"/>
                </a:lnTo>
                <a:lnTo>
                  <a:pt x="601446" y="17214"/>
                </a:lnTo>
                <a:lnTo>
                  <a:pt x="555715" y="4437"/>
                </a:lnTo>
                <a:lnTo>
                  <a:pt x="507123" y="0"/>
                </a:lnTo>
                <a:close/>
              </a:path>
              <a:path w="993775" h="988060">
                <a:moveTo>
                  <a:pt x="666503" y="53975"/>
                </a:moveTo>
                <a:lnTo>
                  <a:pt x="507123" y="53975"/>
                </a:lnTo>
                <a:lnTo>
                  <a:pt x="557194" y="59744"/>
                </a:lnTo>
                <a:lnTo>
                  <a:pt x="602898" y="76178"/>
                </a:lnTo>
                <a:lnTo>
                  <a:pt x="643019" y="101971"/>
                </a:lnTo>
                <a:lnTo>
                  <a:pt x="676341" y="135811"/>
                </a:lnTo>
                <a:lnTo>
                  <a:pt x="701648" y="176393"/>
                </a:lnTo>
                <a:lnTo>
                  <a:pt x="717724" y="222405"/>
                </a:lnTo>
                <a:lnTo>
                  <a:pt x="723353" y="272542"/>
                </a:lnTo>
                <a:lnTo>
                  <a:pt x="723353" y="388366"/>
                </a:lnTo>
                <a:lnTo>
                  <a:pt x="717724" y="438502"/>
                </a:lnTo>
                <a:lnTo>
                  <a:pt x="701648" y="484514"/>
                </a:lnTo>
                <a:lnTo>
                  <a:pt x="676341" y="525096"/>
                </a:lnTo>
                <a:lnTo>
                  <a:pt x="643019" y="558936"/>
                </a:lnTo>
                <a:lnTo>
                  <a:pt x="602898" y="584729"/>
                </a:lnTo>
                <a:lnTo>
                  <a:pt x="557194" y="601163"/>
                </a:lnTo>
                <a:lnTo>
                  <a:pt x="507123" y="606933"/>
                </a:lnTo>
                <a:lnTo>
                  <a:pt x="666503" y="606933"/>
                </a:lnTo>
                <a:lnTo>
                  <a:pt x="713855" y="563375"/>
                </a:lnTo>
                <a:lnTo>
                  <a:pt x="740519" y="525290"/>
                </a:lnTo>
                <a:lnTo>
                  <a:pt x="760510" y="482890"/>
                </a:lnTo>
                <a:lnTo>
                  <a:pt x="773063" y="436981"/>
                </a:lnTo>
                <a:lnTo>
                  <a:pt x="777417" y="388366"/>
                </a:lnTo>
                <a:lnTo>
                  <a:pt x="777417" y="272542"/>
                </a:lnTo>
                <a:lnTo>
                  <a:pt x="773063" y="223926"/>
                </a:lnTo>
                <a:lnTo>
                  <a:pt x="760510" y="178017"/>
                </a:lnTo>
                <a:lnTo>
                  <a:pt x="740519" y="135617"/>
                </a:lnTo>
                <a:lnTo>
                  <a:pt x="713855" y="97532"/>
                </a:lnTo>
                <a:lnTo>
                  <a:pt x="681279" y="64566"/>
                </a:lnTo>
                <a:lnTo>
                  <a:pt x="666503" y="53975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06018" y="3964304"/>
            <a:ext cx="498475" cy="278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74295">
              <a:lnSpc>
                <a:spcPct val="103800"/>
              </a:lnSpc>
              <a:spcBef>
                <a:spcPts val="90"/>
              </a:spcBef>
            </a:pPr>
            <a:r>
              <a:rPr dirty="0" sz="800" spc="40">
                <a:solidFill>
                  <a:srgbClr val="FF7846"/>
                </a:solidFill>
                <a:latin typeface="Trebuchet MS"/>
                <a:cs typeface="Trebuchet MS"/>
              </a:rPr>
              <a:t>Owner </a:t>
            </a:r>
            <a:r>
              <a:rPr dirty="0" sz="800" spc="4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800" spc="45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800" spc="-5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800" spc="45">
                <a:solidFill>
                  <a:srgbClr val="FF7846"/>
                </a:solidFill>
                <a:latin typeface="Trebuchet MS"/>
                <a:cs typeface="Trebuchet MS"/>
              </a:rPr>
              <a:t>od</a:t>
            </a:r>
            <a:r>
              <a:rPr dirty="0" sz="800" spc="35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800" spc="-10">
                <a:solidFill>
                  <a:srgbClr val="FF7846"/>
                </a:solidFill>
                <a:latin typeface="Trebuchet MS"/>
                <a:cs typeface="Trebuchet MS"/>
              </a:rPr>
              <a:t>ct</a:t>
            </a:r>
            <a:r>
              <a:rPr dirty="0" sz="800" spc="-5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800" spc="55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51732" y="3105911"/>
            <a:ext cx="280670" cy="160020"/>
          </a:xfrm>
          <a:custGeom>
            <a:avLst/>
            <a:gdLst/>
            <a:ahLst/>
            <a:cxnLst/>
            <a:rect l="l" t="t" r="r" b="b"/>
            <a:pathLst>
              <a:path w="280670" h="160020">
                <a:moveTo>
                  <a:pt x="280415" y="0"/>
                </a:moveTo>
                <a:lnTo>
                  <a:pt x="0" y="0"/>
                </a:lnTo>
                <a:lnTo>
                  <a:pt x="140207" y="160020"/>
                </a:lnTo>
                <a:lnTo>
                  <a:pt x="280415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628888" y="3105911"/>
            <a:ext cx="280670" cy="160020"/>
          </a:xfrm>
          <a:custGeom>
            <a:avLst/>
            <a:gdLst/>
            <a:ahLst/>
            <a:cxnLst/>
            <a:rect l="l" t="t" r="r" b="b"/>
            <a:pathLst>
              <a:path w="280670" h="160020">
                <a:moveTo>
                  <a:pt x="280415" y="0"/>
                </a:moveTo>
                <a:lnTo>
                  <a:pt x="0" y="0"/>
                </a:lnTo>
                <a:lnTo>
                  <a:pt x="140207" y="160020"/>
                </a:lnTo>
                <a:lnTo>
                  <a:pt x="280415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53228" y="4585715"/>
            <a:ext cx="280670" cy="158750"/>
          </a:xfrm>
          <a:custGeom>
            <a:avLst/>
            <a:gdLst/>
            <a:ahLst/>
            <a:cxnLst/>
            <a:rect l="l" t="t" r="r" b="b"/>
            <a:pathLst>
              <a:path w="280670" h="158750">
                <a:moveTo>
                  <a:pt x="140208" y="0"/>
                </a:moveTo>
                <a:lnTo>
                  <a:pt x="0" y="158495"/>
                </a:lnTo>
                <a:lnTo>
                  <a:pt x="280416" y="158495"/>
                </a:lnTo>
                <a:lnTo>
                  <a:pt x="140208" y="0"/>
                </a:lnTo>
                <a:close/>
              </a:path>
            </a:pathLst>
          </a:custGeom>
          <a:solidFill>
            <a:srgbClr val="CD6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6809231" y="4568952"/>
            <a:ext cx="289560" cy="167640"/>
            <a:chOff x="6809231" y="4568952"/>
            <a:chExt cx="289560" cy="167640"/>
          </a:xfrm>
        </p:grpSpPr>
        <p:sp>
          <p:nvSpPr>
            <p:cNvPr id="45" name="object 45"/>
            <p:cNvSpPr/>
            <p:nvPr/>
          </p:nvSpPr>
          <p:spPr>
            <a:xfrm>
              <a:off x="6813803" y="4573524"/>
              <a:ext cx="280670" cy="158750"/>
            </a:xfrm>
            <a:custGeom>
              <a:avLst/>
              <a:gdLst/>
              <a:ahLst/>
              <a:cxnLst/>
              <a:rect l="l" t="t" r="r" b="b"/>
              <a:pathLst>
                <a:path w="280670" h="158750">
                  <a:moveTo>
                    <a:pt x="140207" y="0"/>
                  </a:moveTo>
                  <a:lnTo>
                    <a:pt x="0" y="158495"/>
                  </a:lnTo>
                  <a:lnTo>
                    <a:pt x="280416" y="158495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5B8B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813803" y="4573524"/>
              <a:ext cx="280670" cy="158750"/>
            </a:xfrm>
            <a:custGeom>
              <a:avLst/>
              <a:gdLst/>
              <a:ahLst/>
              <a:cxnLst/>
              <a:rect l="l" t="t" r="r" b="b"/>
              <a:pathLst>
                <a:path w="280670" h="158750">
                  <a:moveTo>
                    <a:pt x="0" y="158495"/>
                  </a:moveTo>
                  <a:lnTo>
                    <a:pt x="140207" y="0"/>
                  </a:lnTo>
                  <a:lnTo>
                    <a:pt x="280416" y="158495"/>
                  </a:lnTo>
                  <a:lnTo>
                    <a:pt x="0" y="158495"/>
                  </a:lnTo>
                  <a:close/>
                </a:path>
              </a:pathLst>
            </a:custGeom>
            <a:ln w="9144">
              <a:solidFill>
                <a:srgbClr val="5B8B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055867" y="6263132"/>
            <a:ext cx="8191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 spc="45">
                <a:solidFill>
                  <a:srgbClr val="E7E6E6"/>
                </a:solidFill>
                <a:latin typeface="Trebuchet MS"/>
                <a:cs typeface="Trebuchet MS"/>
              </a:rPr>
              <a:t>8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346180" cy="9334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35" b="1">
                <a:latin typeface="Trebuchet MS"/>
                <a:cs typeface="Trebuchet MS"/>
              </a:rPr>
              <a:t>Ownership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90" b="1">
                <a:latin typeface="Trebuchet MS"/>
                <a:cs typeface="Trebuchet MS"/>
              </a:rPr>
              <a:t>accountability</a:t>
            </a:r>
            <a:endParaRPr sz="4000">
              <a:latin typeface="Trebuchet MS"/>
              <a:cs typeface="Trebuchet MS"/>
            </a:endParaRPr>
          </a:p>
          <a:p>
            <a:pPr marL="30480">
              <a:lnSpc>
                <a:spcPct val="100000"/>
              </a:lnSpc>
              <a:spcBef>
                <a:spcPts val="910"/>
              </a:spcBef>
            </a:pP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W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 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F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60" b="1">
                <a:solidFill>
                  <a:srgbClr val="FF7846"/>
                </a:solidFill>
                <a:latin typeface="Trebuchet MS"/>
                <a:cs typeface="Trebuchet MS"/>
              </a:rPr>
              <a:t>H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 </a:t>
            </a:r>
            <a:r>
              <a:rPr dirty="0" sz="1200" spc="1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 </a:t>
            </a:r>
            <a:r>
              <a:rPr dirty="0" sz="1200" spc="15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P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5" b="1">
                <a:solidFill>
                  <a:srgbClr val="FF7846"/>
                </a:solidFill>
                <a:latin typeface="Trebuchet MS"/>
                <a:cs typeface="Trebuchet MS"/>
              </a:rPr>
              <a:t>S</a:t>
            </a:r>
            <a:r>
              <a:rPr dirty="0" sz="1200" spc="5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10" b="1">
                <a:solidFill>
                  <a:srgbClr val="FF7846"/>
                </a:solidFill>
                <a:latin typeface="Trebuchet MS"/>
                <a:cs typeface="Trebuchet MS"/>
              </a:rPr>
              <a:t>O</a:t>
            </a:r>
            <a:r>
              <a:rPr dirty="0" sz="1200" spc="54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00" b="1">
                <a:solidFill>
                  <a:srgbClr val="FF7846"/>
                </a:solidFill>
                <a:latin typeface="Trebuchet MS"/>
                <a:cs typeface="Trebuchet MS"/>
              </a:rPr>
              <a:t>,</a:t>
            </a:r>
            <a:r>
              <a:rPr dirty="0" sz="1200" spc="53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V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5" b="1">
                <a:solidFill>
                  <a:srgbClr val="FF7846"/>
                </a:solidFill>
                <a:latin typeface="Trebuchet MS"/>
                <a:cs typeface="Trebuchet MS"/>
              </a:rPr>
              <a:t>I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6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40" b="1">
                <a:solidFill>
                  <a:srgbClr val="FF7846"/>
                </a:solidFill>
                <a:latin typeface="Trebuchet MS"/>
                <a:cs typeface="Trebuchet MS"/>
              </a:rPr>
              <a:t>B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15" b="1">
                <a:solidFill>
                  <a:srgbClr val="FF7846"/>
                </a:solidFill>
                <a:latin typeface="Trebuchet MS"/>
                <a:cs typeface="Trebuchet MS"/>
              </a:rPr>
              <a:t>L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 </a:t>
            </a:r>
            <a:r>
              <a:rPr dirty="0" sz="1200" spc="1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75" b="1">
                <a:solidFill>
                  <a:srgbClr val="FF7846"/>
                </a:solidFill>
                <a:latin typeface="Trebuchet MS"/>
                <a:cs typeface="Trebuchet MS"/>
              </a:rPr>
              <a:t>N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80" b="1">
                <a:solidFill>
                  <a:srgbClr val="FF7846"/>
                </a:solidFill>
                <a:latin typeface="Trebuchet MS"/>
                <a:cs typeface="Trebuchet MS"/>
              </a:rPr>
              <a:t>D </a:t>
            </a:r>
            <a:r>
              <a:rPr dirty="0" sz="1200" spc="9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b="1">
                <a:solidFill>
                  <a:srgbClr val="FF7846"/>
                </a:solidFill>
                <a:latin typeface="Trebuchet MS"/>
                <a:cs typeface="Trebuchet MS"/>
              </a:rPr>
              <a:t>C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55" b="1">
                <a:solidFill>
                  <a:srgbClr val="FF7846"/>
                </a:solidFill>
                <a:latin typeface="Trebuchet MS"/>
                <a:cs typeface="Trebuchet MS"/>
              </a:rPr>
              <a:t>U</a:t>
            </a:r>
            <a:r>
              <a:rPr dirty="0" sz="1200" spc="-7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1200" spc="-5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7846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-20" b="1">
                <a:solidFill>
                  <a:srgbClr val="FF7846"/>
                </a:solidFill>
                <a:latin typeface="Trebuchet MS"/>
                <a:cs typeface="Trebuchet MS"/>
              </a:rPr>
              <a:t>T</a:t>
            </a:r>
            <a:r>
              <a:rPr dirty="0" sz="1200" spc="-6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7846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3754" y="238506"/>
            <a:ext cx="4582795" cy="6282055"/>
          </a:xfrm>
          <a:custGeom>
            <a:avLst/>
            <a:gdLst/>
            <a:ahLst/>
            <a:cxnLst/>
            <a:rect l="l" t="t" r="r" b="b"/>
            <a:pathLst>
              <a:path w="4582795" h="6282055">
                <a:moveTo>
                  <a:pt x="0" y="6281928"/>
                </a:moveTo>
                <a:lnTo>
                  <a:pt x="4582668" y="6281928"/>
                </a:lnTo>
                <a:lnTo>
                  <a:pt x="4582668" y="0"/>
                </a:lnTo>
                <a:lnTo>
                  <a:pt x="0" y="0"/>
                </a:lnTo>
                <a:lnTo>
                  <a:pt x="0" y="6281928"/>
                </a:lnTo>
                <a:close/>
              </a:path>
            </a:pathLst>
          </a:custGeom>
          <a:ln w="19812">
            <a:solidFill>
              <a:srgbClr val="CD66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47745" y="306704"/>
            <a:ext cx="9613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 b="1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1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-3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2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b="1">
                <a:solidFill>
                  <a:srgbClr val="FFFFFF"/>
                </a:solidFill>
                <a:latin typeface="Trebuchet MS"/>
                <a:cs typeface="Trebuchet MS"/>
              </a:rPr>
              <a:t>du</a:t>
            </a:r>
            <a:r>
              <a:rPr dirty="0" sz="1200" spc="-1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062" y="162305"/>
            <a:ext cx="2330450" cy="5975985"/>
          </a:xfrm>
          <a:custGeom>
            <a:avLst/>
            <a:gdLst/>
            <a:ahLst/>
            <a:cxnLst/>
            <a:rect l="l" t="t" r="r" b="b"/>
            <a:pathLst>
              <a:path w="2330450" h="5975985">
                <a:moveTo>
                  <a:pt x="0" y="5975604"/>
                </a:moveTo>
                <a:lnTo>
                  <a:pt x="2330196" y="5975604"/>
                </a:lnTo>
                <a:lnTo>
                  <a:pt x="2330196" y="0"/>
                </a:lnTo>
                <a:lnTo>
                  <a:pt x="0" y="0"/>
                </a:lnTo>
                <a:lnTo>
                  <a:pt x="0" y="5975604"/>
                </a:lnTo>
                <a:close/>
              </a:path>
            </a:pathLst>
          </a:custGeom>
          <a:ln w="19812">
            <a:solidFill>
              <a:srgbClr val="5A6B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8495" y="229361"/>
            <a:ext cx="173291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emises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center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9172" y="185296"/>
            <a:ext cx="6577965" cy="4457065"/>
            <a:chOff x="129172" y="185296"/>
            <a:chExt cx="6577965" cy="4457065"/>
          </a:xfrm>
        </p:grpSpPr>
        <p:sp>
          <p:nvSpPr>
            <p:cNvPr id="7" name="object 7"/>
            <p:cNvSpPr/>
            <p:nvPr/>
          </p:nvSpPr>
          <p:spPr>
            <a:xfrm>
              <a:off x="6224740" y="3259226"/>
              <a:ext cx="482600" cy="1383030"/>
            </a:xfrm>
            <a:custGeom>
              <a:avLst/>
              <a:gdLst/>
              <a:ahLst/>
              <a:cxnLst/>
              <a:rect l="l" t="t" r="r" b="b"/>
              <a:pathLst>
                <a:path w="482600" h="1383029">
                  <a:moveTo>
                    <a:pt x="435343" y="0"/>
                  </a:moveTo>
                  <a:lnTo>
                    <a:pt x="26403" y="0"/>
                  </a:lnTo>
                  <a:lnTo>
                    <a:pt x="26403" y="385838"/>
                  </a:lnTo>
                  <a:lnTo>
                    <a:pt x="435343" y="385838"/>
                  </a:lnTo>
                  <a:lnTo>
                    <a:pt x="435343" y="0"/>
                  </a:lnTo>
                  <a:close/>
                </a:path>
                <a:path w="482600" h="1383029">
                  <a:moveTo>
                    <a:pt x="482079" y="996696"/>
                  </a:moveTo>
                  <a:lnTo>
                    <a:pt x="0" y="996696"/>
                  </a:lnTo>
                  <a:lnTo>
                    <a:pt x="0" y="1382534"/>
                  </a:lnTo>
                  <a:lnTo>
                    <a:pt x="482079" y="1382534"/>
                  </a:lnTo>
                  <a:lnTo>
                    <a:pt x="482079" y="996696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9172" y="185296"/>
              <a:ext cx="283210" cy="269875"/>
            </a:xfrm>
            <a:custGeom>
              <a:avLst/>
              <a:gdLst/>
              <a:ahLst/>
              <a:cxnLst/>
              <a:rect l="l" t="t" r="r" b="b"/>
              <a:pathLst>
                <a:path w="283209" h="269875">
                  <a:moveTo>
                    <a:pt x="283051" y="0"/>
                  </a:moveTo>
                  <a:lnTo>
                    <a:pt x="0" y="0"/>
                  </a:lnTo>
                  <a:lnTo>
                    <a:pt x="0" y="269584"/>
                  </a:lnTo>
                  <a:lnTo>
                    <a:pt x="283051" y="269584"/>
                  </a:lnTo>
                  <a:lnTo>
                    <a:pt x="283051" y="0"/>
                  </a:lnTo>
                  <a:close/>
                </a:path>
              </a:pathLst>
            </a:custGeom>
            <a:solidFill>
              <a:srgbClr val="5A6C8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493" y="223810"/>
              <a:ext cx="134409" cy="19255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784341" y="2922270"/>
            <a:ext cx="1315720" cy="2226945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wrap="square" lIns="0" tIns="2032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Metadata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 marL="332740" marR="288925">
              <a:lnSpc>
                <a:spcPct val="100000"/>
              </a:lnSpc>
              <a:spcBef>
                <a:spcPts val="1019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100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crawler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algn="ctr" marL="45085">
              <a:lnSpc>
                <a:spcPct val="100000"/>
              </a:lnSpc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Gl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endParaRPr sz="1200">
              <a:latin typeface="Trebuchet MS"/>
              <a:cs typeface="Trebuchet MS"/>
            </a:endParaRPr>
          </a:p>
          <a:p>
            <a:pPr algn="ctr" marL="46990">
              <a:lnSpc>
                <a:spcPct val="100000"/>
              </a:lnSpc>
            </a:pP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8106" y="918413"/>
            <a:ext cx="4178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Ka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ka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43583" y="720851"/>
            <a:ext cx="2421890" cy="4203700"/>
            <a:chOff x="1243583" y="720851"/>
            <a:chExt cx="2421890" cy="4203700"/>
          </a:xfrm>
        </p:grpSpPr>
        <p:sp>
          <p:nvSpPr>
            <p:cNvPr id="13" name="object 13"/>
            <p:cNvSpPr/>
            <p:nvPr/>
          </p:nvSpPr>
          <p:spPr>
            <a:xfrm>
              <a:off x="1778634" y="972311"/>
              <a:ext cx="1384300" cy="130810"/>
            </a:xfrm>
            <a:custGeom>
              <a:avLst/>
              <a:gdLst/>
              <a:ahLst/>
              <a:cxnLst/>
              <a:rect l="l" t="t" r="r" b="b"/>
              <a:pathLst>
                <a:path w="1384300" h="130809">
                  <a:moveTo>
                    <a:pt x="1310385" y="54610"/>
                  </a:moveTo>
                  <a:lnTo>
                    <a:pt x="1308605" y="82636"/>
                  </a:lnTo>
                  <a:lnTo>
                    <a:pt x="1321308" y="83438"/>
                  </a:lnTo>
                  <a:lnTo>
                    <a:pt x="1320038" y="103250"/>
                  </a:lnTo>
                  <a:lnTo>
                    <a:pt x="1307295" y="103250"/>
                  </a:lnTo>
                  <a:lnTo>
                    <a:pt x="1305559" y="130555"/>
                  </a:lnTo>
                  <a:lnTo>
                    <a:pt x="1370213" y="103250"/>
                  </a:lnTo>
                  <a:lnTo>
                    <a:pt x="1320038" y="103250"/>
                  </a:lnTo>
                  <a:lnTo>
                    <a:pt x="1307346" y="102448"/>
                  </a:lnTo>
                  <a:lnTo>
                    <a:pt x="1372112" y="102448"/>
                  </a:lnTo>
                  <a:lnTo>
                    <a:pt x="1384045" y="97409"/>
                  </a:lnTo>
                  <a:lnTo>
                    <a:pt x="1310385" y="54610"/>
                  </a:lnTo>
                  <a:close/>
                </a:path>
                <a:path w="1384300" h="130809">
                  <a:moveTo>
                    <a:pt x="1308605" y="82636"/>
                  </a:moveTo>
                  <a:lnTo>
                    <a:pt x="1307346" y="102448"/>
                  </a:lnTo>
                  <a:lnTo>
                    <a:pt x="1320038" y="103250"/>
                  </a:lnTo>
                  <a:lnTo>
                    <a:pt x="1321308" y="83438"/>
                  </a:lnTo>
                  <a:lnTo>
                    <a:pt x="1308605" y="82636"/>
                  </a:lnTo>
                  <a:close/>
                </a:path>
                <a:path w="1384300" h="130809">
                  <a:moveTo>
                    <a:pt x="1269" y="0"/>
                  </a:moveTo>
                  <a:lnTo>
                    <a:pt x="0" y="19812"/>
                  </a:lnTo>
                  <a:lnTo>
                    <a:pt x="1307346" y="102448"/>
                  </a:lnTo>
                  <a:lnTo>
                    <a:pt x="1308605" y="82636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E0A2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7" y="1421891"/>
              <a:ext cx="537972" cy="4495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583" y="720851"/>
              <a:ext cx="534923" cy="5227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4304" y="4454651"/>
              <a:ext cx="470916" cy="4693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74675" y="1466850"/>
            <a:ext cx="6769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1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DataSync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42438" y="3969258"/>
            <a:ext cx="1397635" cy="2426335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wrap="square" lIns="0" tIns="42545" rIns="0" bIns="0" rtlCol="0" vert="horz">
            <a:spAutoFit/>
          </a:bodyPr>
          <a:lstStyle/>
          <a:p>
            <a:pPr algn="ctr" marR="52705">
              <a:lnSpc>
                <a:spcPct val="100000"/>
              </a:lnSpc>
              <a:spcBef>
                <a:spcPts val="335"/>
              </a:spcBef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Processing</a:t>
            </a:r>
            <a:r>
              <a:rPr dirty="0" sz="12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rebuchet MS"/>
              <a:cs typeface="Trebuchet MS"/>
            </a:endParaRPr>
          </a:p>
          <a:p>
            <a:pPr algn="ctr" marR="15240">
              <a:lnSpc>
                <a:spcPct val="100000"/>
              </a:lnSpc>
              <a:spcBef>
                <a:spcPts val="5"/>
              </a:spcBef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 marR="16510">
              <a:lnSpc>
                <a:spcPct val="100000"/>
              </a:lnSpc>
              <a:spcBef>
                <a:spcPts val="91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Gl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1171" y="5318759"/>
            <a:ext cx="297179" cy="48310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349496" y="5382514"/>
            <a:ext cx="1066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Workflow</a:t>
            </a:r>
            <a:r>
              <a:rPr dirty="0" sz="12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90821" y="5357621"/>
            <a:ext cx="2197735" cy="1026160"/>
          </a:xfrm>
          <a:custGeom>
            <a:avLst/>
            <a:gdLst/>
            <a:ahLst/>
            <a:cxnLst/>
            <a:rect l="l" t="t" r="r" b="b"/>
            <a:pathLst>
              <a:path w="2197735" h="1026160">
                <a:moveTo>
                  <a:pt x="0" y="1025651"/>
                </a:moveTo>
                <a:lnTo>
                  <a:pt x="2197607" y="1025651"/>
                </a:lnTo>
                <a:lnTo>
                  <a:pt x="2197607" y="0"/>
                </a:lnTo>
                <a:lnTo>
                  <a:pt x="0" y="0"/>
                </a:lnTo>
                <a:lnTo>
                  <a:pt x="0" y="1025651"/>
                </a:lnTo>
                <a:close/>
              </a:path>
            </a:pathLst>
          </a:custGeom>
          <a:ln w="19811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430901" y="6065926"/>
            <a:ext cx="9359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ambda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75376" y="5614415"/>
            <a:ext cx="434339" cy="43434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555235" y="5988507"/>
            <a:ext cx="695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" marR="5080" indent="-7620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Step 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ncti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ons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92396" y="5594603"/>
            <a:ext cx="408431" cy="42214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43915" y="3319398"/>
            <a:ext cx="187515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Active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Directory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2508" y="4031437"/>
            <a:ext cx="190817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0"/>
              </a:spcBef>
              <a:tabLst>
                <a:tab pos="744855" algn="l"/>
                <a:tab pos="1428750" algn="l"/>
              </a:tabLst>
            </a:pP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Data	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Data	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analyst</a:t>
            </a:r>
            <a:r>
              <a:rPr dirty="0" sz="12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scientist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engineer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0916" y="3581400"/>
            <a:ext cx="1614170" cy="452755"/>
            <a:chOff x="470916" y="3581400"/>
            <a:chExt cx="1614170" cy="4527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916" y="3611880"/>
              <a:ext cx="348996" cy="4145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188" y="3590544"/>
              <a:ext cx="300228" cy="4434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1932" y="3581400"/>
              <a:ext cx="342900" cy="43586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163061" y="651509"/>
            <a:ext cx="2369820" cy="836930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wrap="square" lIns="0" tIns="57150" rIns="0" bIns="0" rtlCol="0" vert="horz">
            <a:spAutoFit/>
          </a:bodyPr>
          <a:lstStyle/>
          <a:p>
            <a:pPr marL="40005">
              <a:lnSpc>
                <a:spcPct val="100000"/>
              </a:lnSpc>
              <a:spcBef>
                <a:spcPts val="450"/>
              </a:spcBef>
            </a:pP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Streaming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layer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rebuchet MS"/>
              <a:cs typeface="Trebuchet MS"/>
            </a:endParaRPr>
          </a:p>
          <a:p>
            <a:pPr marL="929005">
              <a:lnSpc>
                <a:spcPct val="100000"/>
              </a:lnSpc>
              <a:spcBef>
                <a:spcPts val="5"/>
              </a:spcBef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0">
                <a:solidFill>
                  <a:srgbClr val="FFFFFF"/>
                </a:solidFill>
                <a:latin typeface="Trebuchet MS"/>
                <a:cs typeface="Trebuchet MS"/>
              </a:rPr>
              <a:t>MSK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622404" y="255676"/>
            <a:ext cx="6625590" cy="3556635"/>
            <a:chOff x="2622404" y="255676"/>
            <a:chExt cx="6625590" cy="355663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7580" y="888492"/>
              <a:ext cx="534924" cy="52273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22404" y="255676"/>
              <a:ext cx="356870" cy="358775"/>
            </a:xfrm>
            <a:custGeom>
              <a:avLst/>
              <a:gdLst/>
              <a:ahLst/>
              <a:cxnLst/>
              <a:rect l="l" t="t" r="r" b="b"/>
              <a:pathLst>
                <a:path w="356869" h="358775">
                  <a:moveTo>
                    <a:pt x="356760" y="0"/>
                  </a:moveTo>
                  <a:lnTo>
                    <a:pt x="0" y="0"/>
                  </a:lnTo>
                  <a:lnTo>
                    <a:pt x="0" y="358459"/>
                  </a:lnTo>
                  <a:lnTo>
                    <a:pt x="356760" y="358460"/>
                  </a:lnTo>
                  <a:lnTo>
                    <a:pt x="3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56243" y="358774"/>
              <a:ext cx="288290" cy="172720"/>
            </a:xfrm>
            <a:custGeom>
              <a:avLst/>
              <a:gdLst/>
              <a:ahLst/>
              <a:cxnLst/>
              <a:rect l="l" t="t" r="r" b="b"/>
              <a:pathLst>
                <a:path w="288289" h="172720">
                  <a:moveTo>
                    <a:pt x="87007" y="79260"/>
                  </a:moveTo>
                  <a:lnTo>
                    <a:pt x="86753" y="78498"/>
                  </a:lnTo>
                  <a:lnTo>
                    <a:pt x="86309" y="77838"/>
                  </a:lnTo>
                  <a:lnTo>
                    <a:pt x="85483" y="76339"/>
                  </a:lnTo>
                  <a:lnTo>
                    <a:pt x="82067" y="65392"/>
                  </a:lnTo>
                  <a:lnTo>
                    <a:pt x="82194" y="56845"/>
                  </a:lnTo>
                  <a:lnTo>
                    <a:pt x="82245" y="48806"/>
                  </a:lnTo>
                  <a:lnTo>
                    <a:pt x="82296" y="40093"/>
                  </a:lnTo>
                  <a:lnTo>
                    <a:pt x="82359" y="31280"/>
                  </a:lnTo>
                  <a:lnTo>
                    <a:pt x="83134" y="22707"/>
                  </a:lnTo>
                  <a:lnTo>
                    <a:pt x="80289" y="14198"/>
                  </a:lnTo>
                  <a:lnTo>
                    <a:pt x="79070" y="12865"/>
                  </a:lnTo>
                  <a:lnTo>
                    <a:pt x="74510" y="7823"/>
                  </a:lnTo>
                  <a:lnTo>
                    <a:pt x="68948" y="4064"/>
                  </a:lnTo>
                  <a:lnTo>
                    <a:pt x="62839" y="1473"/>
                  </a:lnTo>
                  <a:lnTo>
                    <a:pt x="56337" y="114"/>
                  </a:lnTo>
                  <a:lnTo>
                    <a:pt x="44653" y="12"/>
                  </a:lnTo>
                  <a:lnTo>
                    <a:pt x="39687" y="635"/>
                  </a:lnTo>
                  <a:lnTo>
                    <a:pt x="34861" y="1892"/>
                  </a:lnTo>
                  <a:lnTo>
                    <a:pt x="30746" y="2908"/>
                  </a:lnTo>
                  <a:lnTo>
                    <a:pt x="26746" y="4343"/>
                  </a:lnTo>
                  <a:lnTo>
                    <a:pt x="22936" y="6184"/>
                  </a:lnTo>
                  <a:lnTo>
                    <a:pt x="21869" y="6654"/>
                  </a:lnTo>
                  <a:lnTo>
                    <a:pt x="20942" y="7353"/>
                  </a:lnTo>
                  <a:lnTo>
                    <a:pt x="20180" y="8242"/>
                  </a:lnTo>
                  <a:lnTo>
                    <a:pt x="19685" y="9258"/>
                  </a:lnTo>
                  <a:lnTo>
                    <a:pt x="19570" y="18173"/>
                  </a:lnTo>
                  <a:lnTo>
                    <a:pt x="20180" y="19202"/>
                  </a:lnTo>
                  <a:lnTo>
                    <a:pt x="23037" y="19202"/>
                  </a:lnTo>
                  <a:lnTo>
                    <a:pt x="26390" y="17970"/>
                  </a:lnTo>
                  <a:lnTo>
                    <a:pt x="29705" y="16611"/>
                  </a:lnTo>
                  <a:lnTo>
                    <a:pt x="33108" y="15519"/>
                  </a:lnTo>
                  <a:lnTo>
                    <a:pt x="39928" y="13893"/>
                  </a:lnTo>
                  <a:lnTo>
                    <a:pt x="43345" y="13474"/>
                  </a:lnTo>
                  <a:lnTo>
                    <a:pt x="46786" y="13462"/>
                  </a:lnTo>
                  <a:lnTo>
                    <a:pt x="52324" y="12865"/>
                  </a:lnTo>
                  <a:lnTo>
                    <a:pt x="57861" y="14439"/>
                  </a:lnTo>
                  <a:lnTo>
                    <a:pt x="62280" y="17868"/>
                  </a:lnTo>
                  <a:lnTo>
                    <a:pt x="65697" y="22161"/>
                  </a:lnTo>
                  <a:lnTo>
                    <a:pt x="67310" y="27647"/>
                  </a:lnTo>
                  <a:lnTo>
                    <a:pt x="67017" y="30581"/>
                  </a:lnTo>
                  <a:lnTo>
                    <a:pt x="67017" y="57632"/>
                  </a:lnTo>
                  <a:lnTo>
                    <a:pt x="66713" y="60413"/>
                  </a:lnTo>
                  <a:lnTo>
                    <a:pt x="65468" y="65392"/>
                  </a:lnTo>
                  <a:lnTo>
                    <a:pt x="64350" y="67475"/>
                  </a:lnTo>
                  <a:lnTo>
                    <a:pt x="62788" y="69176"/>
                  </a:lnTo>
                  <a:lnTo>
                    <a:pt x="60401" y="71996"/>
                  </a:lnTo>
                  <a:lnTo>
                    <a:pt x="57302" y="74129"/>
                  </a:lnTo>
                  <a:lnTo>
                    <a:pt x="50533" y="76479"/>
                  </a:lnTo>
                  <a:lnTo>
                    <a:pt x="47091" y="77063"/>
                  </a:lnTo>
                  <a:lnTo>
                    <a:pt x="43624" y="77063"/>
                  </a:lnTo>
                  <a:lnTo>
                    <a:pt x="40055" y="77508"/>
                  </a:lnTo>
                  <a:lnTo>
                    <a:pt x="36461" y="76504"/>
                  </a:lnTo>
                  <a:lnTo>
                    <a:pt x="33629" y="74295"/>
                  </a:lnTo>
                  <a:lnTo>
                    <a:pt x="31089" y="71526"/>
                  </a:lnTo>
                  <a:lnTo>
                    <a:pt x="29832" y="67805"/>
                  </a:lnTo>
                  <a:lnTo>
                    <a:pt x="30048" y="65392"/>
                  </a:lnTo>
                  <a:lnTo>
                    <a:pt x="30060" y="62522"/>
                  </a:lnTo>
                  <a:lnTo>
                    <a:pt x="43942" y="48806"/>
                  </a:lnTo>
                  <a:lnTo>
                    <a:pt x="48920" y="49199"/>
                  </a:lnTo>
                  <a:lnTo>
                    <a:pt x="57899" y="49199"/>
                  </a:lnTo>
                  <a:lnTo>
                    <a:pt x="60947" y="49466"/>
                  </a:lnTo>
                  <a:lnTo>
                    <a:pt x="63969" y="49898"/>
                  </a:lnTo>
                  <a:lnTo>
                    <a:pt x="66967" y="50533"/>
                  </a:lnTo>
                  <a:lnTo>
                    <a:pt x="67017" y="57632"/>
                  </a:lnTo>
                  <a:lnTo>
                    <a:pt x="67017" y="30581"/>
                  </a:lnTo>
                  <a:lnTo>
                    <a:pt x="66763" y="33121"/>
                  </a:lnTo>
                  <a:lnTo>
                    <a:pt x="66763" y="40093"/>
                  </a:lnTo>
                  <a:lnTo>
                    <a:pt x="62992" y="39268"/>
                  </a:lnTo>
                  <a:lnTo>
                    <a:pt x="59423" y="38557"/>
                  </a:lnTo>
                  <a:lnTo>
                    <a:pt x="52476" y="37541"/>
                  </a:lnTo>
                  <a:lnTo>
                    <a:pt x="49314" y="37325"/>
                  </a:lnTo>
                  <a:lnTo>
                    <a:pt x="49072" y="37312"/>
                  </a:lnTo>
                  <a:lnTo>
                    <a:pt x="45656" y="37325"/>
                  </a:lnTo>
                  <a:lnTo>
                    <a:pt x="37249" y="36868"/>
                  </a:lnTo>
                  <a:lnTo>
                    <a:pt x="28956" y="39497"/>
                  </a:lnTo>
                  <a:lnTo>
                    <a:pt x="22313" y="44704"/>
                  </a:lnTo>
                  <a:lnTo>
                    <a:pt x="16649" y="49618"/>
                  </a:lnTo>
                  <a:lnTo>
                    <a:pt x="13500" y="56845"/>
                  </a:lnTo>
                  <a:lnTo>
                    <a:pt x="13601" y="59829"/>
                  </a:lnTo>
                  <a:lnTo>
                    <a:pt x="13703" y="65392"/>
                  </a:lnTo>
                  <a:lnTo>
                    <a:pt x="32664" y="89928"/>
                  </a:lnTo>
                  <a:lnTo>
                    <a:pt x="39649" y="89560"/>
                  </a:lnTo>
                  <a:lnTo>
                    <a:pt x="67576" y="76339"/>
                  </a:lnTo>
                  <a:lnTo>
                    <a:pt x="68605" y="78511"/>
                  </a:lnTo>
                  <a:lnTo>
                    <a:pt x="73901" y="86385"/>
                  </a:lnTo>
                  <a:lnTo>
                    <a:pt x="74612" y="87210"/>
                  </a:lnTo>
                  <a:lnTo>
                    <a:pt x="75653" y="87693"/>
                  </a:lnTo>
                  <a:lnTo>
                    <a:pt x="76746" y="87718"/>
                  </a:lnTo>
                  <a:lnTo>
                    <a:pt x="77622" y="87693"/>
                  </a:lnTo>
                  <a:lnTo>
                    <a:pt x="78486" y="87401"/>
                  </a:lnTo>
                  <a:lnTo>
                    <a:pt x="79197" y="86893"/>
                  </a:lnTo>
                  <a:lnTo>
                    <a:pt x="85217" y="82905"/>
                  </a:lnTo>
                  <a:lnTo>
                    <a:pt x="86258" y="82308"/>
                  </a:lnTo>
                  <a:lnTo>
                    <a:pt x="86931" y="81229"/>
                  </a:lnTo>
                  <a:lnTo>
                    <a:pt x="87007" y="79260"/>
                  </a:lnTo>
                  <a:close/>
                </a:path>
                <a:path w="288289" h="172720">
                  <a:moveTo>
                    <a:pt x="206413" y="7620"/>
                  </a:moveTo>
                  <a:lnTo>
                    <a:pt x="206286" y="3136"/>
                  </a:lnTo>
                  <a:lnTo>
                    <a:pt x="205384" y="2400"/>
                  </a:lnTo>
                  <a:lnTo>
                    <a:pt x="205232" y="2286"/>
                  </a:lnTo>
                  <a:lnTo>
                    <a:pt x="204063" y="2400"/>
                  </a:lnTo>
                  <a:lnTo>
                    <a:pt x="195199" y="2400"/>
                  </a:lnTo>
                  <a:lnTo>
                    <a:pt x="189534" y="7315"/>
                  </a:lnTo>
                  <a:lnTo>
                    <a:pt x="173177" y="71018"/>
                  </a:lnTo>
                  <a:lnTo>
                    <a:pt x="161518" y="20840"/>
                  </a:lnTo>
                  <a:lnTo>
                    <a:pt x="158445" y="7620"/>
                  </a:lnTo>
                  <a:lnTo>
                    <a:pt x="158203" y="6286"/>
                  </a:lnTo>
                  <a:lnTo>
                    <a:pt x="154051" y="2590"/>
                  </a:lnTo>
                  <a:lnTo>
                    <a:pt x="152692" y="2705"/>
                  </a:lnTo>
                  <a:lnTo>
                    <a:pt x="145046" y="2705"/>
                  </a:lnTo>
                  <a:lnTo>
                    <a:pt x="139471" y="7112"/>
                  </a:lnTo>
                  <a:lnTo>
                    <a:pt x="139395" y="7620"/>
                  </a:lnTo>
                  <a:lnTo>
                    <a:pt x="124460" y="71018"/>
                  </a:lnTo>
                  <a:lnTo>
                    <a:pt x="108407" y="7112"/>
                  </a:lnTo>
                  <a:lnTo>
                    <a:pt x="108178" y="5892"/>
                  </a:lnTo>
                  <a:lnTo>
                    <a:pt x="107505" y="4572"/>
                  </a:lnTo>
                  <a:lnTo>
                    <a:pt x="106514" y="3530"/>
                  </a:lnTo>
                  <a:lnTo>
                    <a:pt x="105422" y="2806"/>
                  </a:lnTo>
                  <a:lnTo>
                    <a:pt x="104140" y="2489"/>
                  </a:lnTo>
                  <a:lnTo>
                    <a:pt x="102844" y="2603"/>
                  </a:lnTo>
                  <a:lnTo>
                    <a:pt x="91935" y="2603"/>
                  </a:lnTo>
                  <a:lnTo>
                    <a:pt x="91313" y="3327"/>
                  </a:lnTo>
                  <a:lnTo>
                    <a:pt x="91325" y="6286"/>
                  </a:lnTo>
                  <a:lnTo>
                    <a:pt x="91605" y="7620"/>
                  </a:lnTo>
                  <a:lnTo>
                    <a:pt x="92036" y="8851"/>
                  </a:lnTo>
                  <a:lnTo>
                    <a:pt x="114261" y="82588"/>
                  </a:lnTo>
                  <a:lnTo>
                    <a:pt x="118681" y="87426"/>
                  </a:lnTo>
                  <a:lnTo>
                    <a:pt x="119964" y="87299"/>
                  </a:lnTo>
                  <a:lnTo>
                    <a:pt x="128333" y="87096"/>
                  </a:lnTo>
                  <a:lnTo>
                    <a:pt x="129667" y="87223"/>
                  </a:lnTo>
                  <a:lnTo>
                    <a:pt x="130111" y="87096"/>
                  </a:lnTo>
                  <a:lnTo>
                    <a:pt x="131000" y="86855"/>
                  </a:lnTo>
                  <a:lnTo>
                    <a:pt x="132105" y="86080"/>
                  </a:lnTo>
                  <a:lnTo>
                    <a:pt x="133108" y="85051"/>
                  </a:lnTo>
                  <a:lnTo>
                    <a:pt x="133756" y="83705"/>
                  </a:lnTo>
                  <a:lnTo>
                    <a:pt x="133934" y="82283"/>
                  </a:lnTo>
                  <a:lnTo>
                    <a:pt x="136626" y="71018"/>
                  </a:lnTo>
                  <a:lnTo>
                    <a:pt x="148615" y="20840"/>
                  </a:lnTo>
                  <a:lnTo>
                    <a:pt x="163398" y="82283"/>
                  </a:lnTo>
                  <a:lnTo>
                    <a:pt x="163576" y="83705"/>
                  </a:lnTo>
                  <a:lnTo>
                    <a:pt x="164211" y="85051"/>
                  </a:lnTo>
                  <a:lnTo>
                    <a:pt x="165227" y="86080"/>
                  </a:lnTo>
                  <a:lnTo>
                    <a:pt x="166319" y="86880"/>
                  </a:lnTo>
                  <a:lnTo>
                    <a:pt x="167652" y="87249"/>
                  </a:lnTo>
                  <a:lnTo>
                    <a:pt x="168998" y="87096"/>
                  </a:lnTo>
                  <a:lnTo>
                    <a:pt x="177152" y="87096"/>
                  </a:lnTo>
                  <a:lnTo>
                    <a:pt x="178447" y="87185"/>
                  </a:lnTo>
                  <a:lnTo>
                    <a:pt x="178777" y="87096"/>
                  </a:lnTo>
                  <a:lnTo>
                    <a:pt x="179730" y="86855"/>
                  </a:lnTo>
                  <a:lnTo>
                    <a:pt x="180822" y="86182"/>
                  </a:lnTo>
                  <a:lnTo>
                    <a:pt x="181813" y="85128"/>
                  </a:lnTo>
                  <a:lnTo>
                    <a:pt x="182486" y="83807"/>
                  </a:lnTo>
                  <a:lnTo>
                    <a:pt x="182791" y="82283"/>
                  </a:lnTo>
                  <a:lnTo>
                    <a:pt x="186309" y="71018"/>
                  </a:lnTo>
                  <a:lnTo>
                    <a:pt x="205790" y="8648"/>
                  </a:lnTo>
                  <a:lnTo>
                    <a:pt x="206413" y="7620"/>
                  </a:lnTo>
                  <a:close/>
                </a:path>
                <a:path w="288289" h="172720">
                  <a:moveTo>
                    <a:pt x="265125" y="133083"/>
                  </a:moveTo>
                  <a:lnTo>
                    <a:pt x="260629" y="127355"/>
                  </a:lnTo>
                  <a:lnTo>
                    <a:pt x="229285" y="139128"/>
                  </a:lnTo>
                  <a:lnTo>
                    <a:pt x="202501" y="146024"/>
                  </a:lnTo>
                  <a:lnTo>
                    <a:pt x="175171" y="150241"/>
                  </a:lnTo>
                  <a:lnTo>
                    <a:pt x="147485" y="151726"/>
                  </a:lnTo>
                  <a:lnTo>
                    <a:pt x="110553" y="149339"/>
                  </a:lnTo>
                  <a:lnTo>
                    <a:pt x="74396" y="142189"/>
                  </a:lnTo>
                  <a:lnTo>
                    <a:pt x="39458" y="130378"/>
                  </a:lnTo>
                  <a:lnTo>
                    <a:pt x="6210" y="114033"/>
                  </a:lnTo>
                  <a:lnTo>
                    <a:pt x="2946" y="111988"/>
                  </a:lnTo>
                  <a:lnTo>
                    <a:pt x="0" y="115671"/>
                  </a:lnTo>
                  <a:lnTo>
                    <a:pt x="34036" y="141617"/>
                  </a:lnTo>
                  <a:lnTo>
                    <a:pt x="68567" y="158635"/>
                  </a:lnTo>
                  <a:lnTo>
                    <a:pt x="105600" y="169011"/>
                  </a:lnTo>
                  <a:lnTo>
                    <a:pt x="144233" y="172415"/>
                  </a:lnTo>
                  <a:lnTo>
                    <a:pt x="174904" y="170192"/>
                  </a:lnTo>
                  <a:lnTo>
                    <a:pt x="204749" y="163436"/>
                  </a:lnTo>
                  <a:lnTo>
                    <a:pt x="233248" y="152273"/>
                  </a:lnTo>
                  <a:lnTo>
                    <a:pt x="259918" y="136867"/>
                  </a:lnTo>
                  <a:lnTo>
                    <a:pt x="265125" y="133083"/>
                  </a:lnTo>
                  <a:close/>
                </a:path>
                <a:path w="288289" h="172720">
                  <a:moveTo>
                    <a:pt x="275374" y="57810"/>
                  </a:moveTo>
                  <a:lnTo>
                    <a:pt x="256247" y="40093"/>
                  </a:lnTo>
                  <a:lnTo>
                    <a:pt x="242798" y="35788"/>
                  </a:lnTo>
                  <a:lnTo>
                    <a:pt x="229743" y="26352"/>
                  </a:lnTo>
                  <a:lnTo>
                    <a:pt x="229755" y="23799"/>
                  </a:lnTo>
                  <a:lnTo>
                    <a:pt x="229539" y="20320"/>
                  </a:lnTo>
                  <a:lnTo>
                    <a:pt x="231267" y="17018"/>
                  </a:lnTo>
                  <a:lnTo>
                    <a:pt x="234238" y="15201"/>
                  </a:lnTo>
                  <a:lnTo>
                    <a:pt x="238150" y="13233"/>
                  </a:lnTo>
                  <a:lnTo>
                    <a:pt x="242493" y="12331"/>
                  </a:lnTo>
                  <a:lnTo>
                    <a:pt x="246875" y="12534"/>
                  </a:lnTo>
                  <a:lnTo>
                    <a:pt x="253187" y="12433"/>
                  </a:lnTo>
                  <a:lnTo>
                    <a:pt x="259435" y="13703"/>
                  </a:lnTo>
                  <a:lnTo>
                    <a:pt x="265226" y="16230"/>
                  </a:lnTo>
                  <a:lnTo>
                    <a:pt x="266344" y="16878"/>
                  </a:lnTo>
                  <a:lnTo>
                    <a:pt x="267601" y="17297"/>
                  </a:lnTo>
                  <a:lnTo>
                    <a:pt x="268897" y="17449"/>
                  </a:lnTo>
                  <a:lnTo>
                    <a:pt x="270319" y="17449"/>
                  </a:lnTo>
                  <a:lnTo>
                    <a:pt x="271030" y="16433"/>
                  </a:lnTo>
                  <a:lnTo>
                    <a:pt x="271030" y="12433"/>
                  </a:lnTo>
                  <a:lnTo>
                    <a:pt x="249656" y="0"/>
                  </a:lnTo>
                  <a:lnTo>
                    <a:pt x="247548" y="0"/>
                  </a:lnTo>
                  <a:lnTo>
                    <a:pt x="245452" y="152"/>
                  </a:lnTo>
                  <a:lnTo>
                    <a:pt x="241376" y="101"/>
                  </a:lnTo>
                  <a:lnTo>
                    <a:pt x="237324" y="647"/>
                  </a:lnTo>
                  <a:lnTo>
                    <a:pt x="233413" y="1790"/>
                  </a:lnTo>
                  <a:lnTo>
                    <a:pt x="229755" y="2768"/>
                  </a:lnTo>
                  <a:lnTo>
                    <a:pt x="213791" y="21247"/>
                  </a:lnTo>
                  <a:lnTo>
                    <a:pt x="213868" y="29870"/>
                  </a:lnTo>
                  <a:lnTo>
                    <a:pt x="233832" y="48387"/>
                  </a:lnTo>
                  <a:lnTo>
                    <a:pt x="247586" y="52793"/>
                  </a:lnTo>
                  <a:lnTo>
                    <a:pt x="259816" y="61988"/>
                  </a:lnTo>
                  <a:lnTo>
                    <a:pt x="259816" y="68122"/>
                  </a:lnTo>
                  <a:lnTo>
                    <a:pt x="257937" y="71564"/>
                  </a:lnTo>
                  <a:lnTo>
                    <a:pt x="254825" y="73482"/>
                  </a:lnTo>
                  <a:lnTo>
                    <a:pt x="250609" y="75844"/>
                  </a:lnTo>
                  <a:lnTo>
                    <a:pt x="245783" y="76949"/>
                  </a:lnTo>
                  <a:lnTo>
                    <a:pt x="240957" y="76657"/>
                  </a:lnTo>
                  <a:lnTo>
                    <a:pt x="237159" y="76644"/>
                  </a:lnTo>
                  <a:lnTo>
                    <a:pt x="233362" y="76238"/>
                  </a:lnTo>
                  <a:lnTo>
                    <a:pt x="229641" y="75425"/>
                  </a:lnTo>
                  <a:lnTo>
                    <a:pt x="226136" y="74701"/>
                  </a:lnTo>
                  <a:lnTo>
                    <a:pt x="222719" y="73609"/>
                  </a:lnTo>
                  <a:lnTo>
                    <a:pt x="219456" y="72148"/>
                  </a:lnTo>
                  <a:lnTo>
                    <a:pt x="217106" y="71120"/>
                  </a:lnTo>
                  <a:lnTo>
                    <a:pt x="216496" y="71018"/>
                  </a:lnTo>
                  <a:lnTo>
                    <a:pt x="215887" y="71018"/>
                  </a:lnTo>
                  <a:lnTo>
                    <a:pt x="215277" y="71120"/>
                  </a:lnTo>
                  <a:lnTo>
                    <a:pt x="213842" y="71120"/>
                  </a:lnTo>
                  <a:lnTo>
                    <a:pt x="213131" y="72148"/>
                  </a:lnTo>
                  <a:lnTo>
                    <a:pt x="213169" y="79959"/>
                  </a:lnTo>
                  <a:lnTo>
                    <a:pt x="213347" y="80797"/>
                  </a:lnTo>
                  <a:lnTo>
                    <a:pt x="213741" y="81673"/>
                  </a:lnTo>
                  <a:lnTo>
                    <a:pt x="214464" y="82829"/>
                  </a:lnTo>
                  <a:lnTo>
                    <a:pt x="215480" y="83743"/>
                  </a:lnTo>
                  <a:lnTo>
                    <a:pt x="216700" y="84328"/>
                  </a:lnTo>
                  <a:lnTo>
                    <a:pt x="220154" y="86080"/>
                  </a:lnTo>
                  <a:lnTo>
                    <a:pt x="223824" y="87350"/>
                  </a:lnTo>
                  <a:lnTo>
                    <a:pt x="227609" y="88125"/>
                  </a:lnTo>
                  <a:lnTo>
                    <a:pt x="232422" y="89230"/>
                  </a:lnTo>
                  <a:lnTo>
                    <a:pt x="237350" y="89776"/>
                  </a:lnTo>
                  <a:lnTo>
                    <a:pt x="242265" y="89776"/>
                  </a:lnTo>
                  <a:lnTo>
                    <a:pt x="241985" y="89865"/>
                  </a:lnTo>
                  <a:lnTo>
                    <a:pt x="246659" y="89801"/>
                  </a:lnTo>
                  <a:lnTo>
                    <a:pt x="246913" y="89763"/>
                  </a:lnTo>
                  <a:lnTo>
                    <a:pt x="251294" y="89039"/>
                  </a:lnTo>
                  <a:lnTo>
                    <a:pt x="255739" y="87617"/>
                  </a:lnTo>
                  <a:lnTo>
                    <a:pt x="259448" y="86461"/>
                  </a:lnTo>
                  <a:lnTo>
                    <a:pt x="262915" y="84620"/>
                  </a:lnTo>
                  <a:lnTo>
                    <a:pt x="265938" y="82181"/>
                  </a:lnTo>
                  <a:lnTo>
                    <a:pt x="268859" y="79959"/>
                  </a:lnTo>
                  <a:lnTo>
                    <a:pt x="275374" y="66548"/>
                  </a:lnTo>
                  <a:lnTo>
                    <a:pt x="275374" y="57810"/>
                  </a:lnTo>
                  <a:close/>
                </a:path>
                <a:path w="288289" h="172720">
                  <a:moveTo>
                    <a:pt x="287807" y="119303"/>
                  </a:moveTo>
                  <a:lnTo>
                    <a:pt x="286626" y="111988"/>
                  </a:lnTo>
                  <a:lnTo>
                    <a:pt x="279577" y="109131"/>
                  </a:lnTo>
                  <a:lnTo>
                    <a:pt x="266420" y="108000"/>
                  </a:lnTo>
                  <a:lnTo>
                    <a:pt x="250621" y="110045"/>
                  </a:lnTo>
                  <a:lnTo>
                    <a:pt x="235661" y="116700"/>
                  </a:lnTo>
                  <a:lnTo>
                    <a:pt x="232905" y="118643"/>
                  </a:lnTo>
                  <a:lnTo>
                    <a:pt x="233311" y="121005"/>
                  </a:lnTo>
                  <a:lnTo>
                    <a:pt x="236372" y="121005"/>
                  </a:lnTo>
                  <a:lnTo>
                    <a:pt x="245770" y="119938"/>
                  </a:lnTo>
                  <a:lnTo>
                    <a:pt x="256921" y="119189"/>
                  </a:lnTo>
                  <a:lnTo>
                    <a:pt x="266954" y="119659"/>
                  </a:lnTo>
                  <a:lnTo>
                    <a:pt x="272973" y="122224"/>
                  </a:lnTo>
                  <a:lnTo>
                    <a:pt x="273888" y="128536"/>
                  </a:lnTo>
                  <a:lnTo>
                    <a:pt x="271780" y="138341"/>
                  </a:lnTo>
                  <a:lnTo>
                    <a:pt x="268287" y="149059"/>
                  </a:lnTo>
                  <a:lnTo>
                    <a:pt x="265023" y="158076"/>
                  </a:lnTo>
                  <a:lnTo>
                    <a:pt x="263893" y="160845"/>
                  </a:lnTo>
                  <a:lnTo>
                    <a:pt x="266344" y="162064"/>
                  </a:lnTo>
                  <a:lnTo>
                    <a:pt x="268897" y="159918"/>
                  </a:lnTo>
                  <a:lnTo>
                    <a:pt x="279285" y="147066"/>
                  </a:lnTo>
                  <a:lnTo>
                    <a:pt x="285483" y="132270"/>
                  </a:lnTo>
                  <a:lnTo>
                    <a:pt x="287807" y="119303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343394" y="1943861"/>
              <a:ext cx="1894839" cy="1858010"/>
            </a:xfrm>
            <a:custGeom>
              <a:avLst/>
              <a:gdLst/>
              <a:ahLst/>
              <a:cxnLst/>
              <a:rect l="l" t="t" r="r" b="b"/>
              <a:pathLst>
                <a:path w="1894840" h="1858010">
                  <a:moveTo>
                    <a:pt x="0" y="1857756"/>
                  </a:moveTo>
                  <a:lnTo>
                    <a:pt x="1894331" y="1857756"/>
                  </a:lnTo>
                  <a:lnTo>
                    <a:pt x="1894331" y="0"/>
                  </a:lnTo>
                  <a:lnTo>
                    <a:pt x="0" y="0"/>
                  </a:lnTo>
                  <a:lnTo>
                    <a:pt x="0" y="1857756"/>
                  </a:lnTo>
                  <a:close/>
                </a:path>
              </a:pathLst>
            </a:custGeom>
            <a:ln w="19812">
              <a:solidFill>
                <a:srgbClr val="92D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941944" y="3242564"/>
            <a:ext cx="7416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ati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03107" y="2697479"/>
            <a:ext cx="416051" cy="47853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7772145" y="2016328"/>
            <a:ext cx="1377950" cy="392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r>
              <a:rPr dirty="0" sz="12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entitlement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01638" y="2069518"/>
            <a:ext cx="274736" cy="166001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129539" y="75946"/>
            <a:ext cx="11954510" cy="6630034"/>
            <a:chOff x="129539" y="75946"/>
            <a:chExt cx="11954510" cy="6630034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539" y="166115"/>
              <a:ext cx="330707" cy="33070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788287" y="1185037"/>
              <a:ext cx="1358265" cy="473075"/>
            </a:xfrm>
            <a:custGeom>
              <a:avLst/>
              <a:gdLst/>
              <a:ahLst/>
              <a:cxnLst/>
              <a:rect l="l" t="t" r="r" b="b"/>
              <a:pathLst>
                <a:path w="1358264" h="473075">
                  <a:moveTo>
                    <a:pt x="1282357" y="26739"/>
                  </a:moveTo>
                  <a:lnTo>
                    <a:pt x="0" y="453898"/>
                  </a:lnTo>
                  <a:lnTo>
                    <a:pt x="6350" y="472693"/>
                  </a:lnTo>
                  <a:lnTo>
                    <a:pt x="1288641" y="45557"/>
                  </a:lnTo>
                  <a:lnTo>
                    <a:pt x="1282357" y="26739"/>
                  </a:lnTo>
                  <a:close/>
                </a:path>
                <a:path w="1358264" h="473075">
                  <a:moveTo>
                    <a:pt x="1347088" y="22733"/>
                  </a:moveTo>
                  <a:lnTo>
                    <a:pt x="1294383" y="22733"/>
                  </a:lnTo>
                  <a:lnTo>
                    <a:pt x="1300733" y="41528"/>
                  </a:lnTo>
                  <a:lnTo>
                    <a:pt x="1288641" y="45557"/>
                  </a:lnTo>
                  <a:lnTo>
                    <a:pt x="1297558" y="72262"/>
                  </a:lnTo>
                  <a:lnTo>
                    <a:pt x="1347088" y="22733"/>
                  </a:lnTo>
                  <a:close/>
                </a:path>
                <a:path w="1358264" h="473075">
                  <a:moveTo>
                    <a:pt x="1294383" y="22733"/>
                  </a:moveTo>
                  <a:lnTo>
                    <a:pt x="1282357" y="26739"/>
                  </a:lnTo>
                  <a:lnTo>
                    <a:pt x="1288641" y="45557"/>
                  </a:lnTo>
                  <a:lnTo>
                    <a:pt x="1300733" y="41528"/>
                  </a:lnTo>
                  <a:lnTo>
                    <a:pt x="1294383" y="22733"/>
                  </a:lnTo>
                  <a:close/>
                </a:path>
                <a:path w="1358264" h="473075">
                  <a:moveTo>
                    <a:pt x="1273429" y="0"/>
                  </a:moveTo>
                  <a:lnTo>
                    <a:pt x="1282357" y="26739"/>
                  </a:lnTo>
                  <a:lnTo>
                    <a:pt x="1294383" y="22733"/>
                  </a:lnTo>
                  <a:lnTo>
                    <a:pt x="1347088" y="22733"/>
                  </a:lnTo>
                  <a:lnTo>
                    <a:pt x="1357757" y="12064"/>
                  </a:lnTo>
                  <a:lnTo>
                    <a:pt x="1273429" y="0"/>
                  </a:lnTo>
                  <a:close/>
                </a:path>
              </a:pathLst>
            </a:custGeom>
            <a:solidFill>
              <a:srgbClr val="E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7369335" y="1971394"/>
              <a:ext cx="340995" cy="344170"/>
            </a:xfrm>
            <a:custGeom>
              <a:avLst/>
              <a:gdLst/>
              <a:ahLst/>
              <a:cxnLst/>
              <a:rect l="l" t="t" r="r" b="b"/>
              <a:pathLst>
                <a:path w="340995" h="344169">
                  <a:moveTo>
                    <a:pt x="340546" y="0"/>
                  </a:moveTo>
                  <a:lnTo>
                    <a:pt x="0" y="0"/>
                  </a:lnTo>
                  <a:lnTo>
                    <a:pt x="0" y="343653"/>
                  </a:lnTo>
                  <a:lnTo>
                    <a:pt x="340547" y="343653"/>
                  </a:lnTo>
                  <a:lnTo>
                    <a:pt x="34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535935" y="82296"/>
              <a:ext cx="9542145" cy="6617334"/>
            </a:xfrm>
            <a:custGeom>
              <a:avLst/>
              <a:gdLst/>
              <a:ahLst/>
              <a:cxnLst/>
              <a:rect l="l" t="t" r="r" b="b"/>
              <a:pathLst>
                <a:path w="9542145" h="6617334">
                  <a:moveTo>
                    <a:pt x="0" y="6617208"/>
                  </a:moveTo>
                  <a:lnTo>
                    <a:pt x="9541764" y="6617208"/>
                  </a:lnTo>
                  <a:lnTo>
                    <a:pt x="9541764" y="0"/>
                  </a:lnTo>
                  <a:lnTo>
                    <a:pt x="0" y="0"/>
                  </a:lnTo>
                  <a:lnTo>
                    <a:pt x="0" y="6617208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7354569" y="81533"/>
            <a:ext cx="19354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Line </a:t>
            </a:r>
            <a:r>
              <a:rPr dirty="0" spc="40"/>
              <a:t>of </a:t>
            </a:r>
            <a:r>
              <a:rPr dirty="0" spc="30"/>
              <a:t>business </a:t>
            </a:r>
            <a:r>
              <a:rPr dirty="0" spc="35"/>
              <a:t> </a:t>
            </a:r>
            <a:r>
              <a:rPr dirty="0" spc="25"/>
              <a:t>consumer</a:t>
            </a:r>
            <a:r>
              <a:rPr dirty="0" spc="-95"/>
              <a:t> </a:t>
            </a:r>
            <a:r>
              <a:rPr dirty="0" spc="45"/>
              <a:t>banking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3347339" y="3474466"/>
            <a:ext cx="304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Raw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24807" y="3459607"/>
            <a:ext cx="5384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Trusted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719577" y="2506217"/>
            <a:ext cx="2573020" cy="1338580"/>
          </a:xfrm>
          <a:custGeom>
            <a:avLst/>
            <a:gdLst/>
            <a:ahLst/>
            <a:cxnLst/>
            <a:rect l="l" t="t" r="r" b="b"/>
            <a:pathLst>
              <a:path w="2573020" h="1338579">
                <a:moveTo>
                  <a:pt x="0" y="1338072"/>
                </a:moveTo>
                <a:lnTo>
                  <a:pt x="2572512" y="1338072"/>
                </a:lnTo>
                <a:lnTo>
                  <a:pt x="2572512" y="0"/>
                </a:lnTo>
                <a:lnTo>
                  <a:pt x="0" y="0"/>
                </a:lnTo>
                <a:lnTo>
                  <a:pt x="0" y="1338072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813939" y="2541523"/>
            <a:ext cx="664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264408" y="2935223"/>
            <a:ext cx="1685925" cy="474345"/>
            <a:chOff x="3264408" y="2935223"/>
            <a:chExt cx="1685925" cy="474345"/>
          </a:xfrm>
        </p:grpSpPr>
        <p:pic>
          <p:nvPicPr>
            <p:cNvPr id="53" name="object 5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64408" y="2935223"/>
              <a:ext cx="458724" cy="46329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1228" y="2945891"/>
              <a:ext cx="458724" cy="46329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787140" y="3140201"/>
              <a:ext cx="688975" cy="76200"/>
            </a:xfrm>
            <a:custGeom>
              <a:avLst/>
              <a:gdLst/>
              <a:ahLst/>
              <a:cxnLst/>
              <a:rect l="l" t="t" r="r" b="b"/>
              <a:pathLst>
                <a:path w="688975" h="76200">
                  <a:moveTo>
                    <a:pt x="612267" y="0"/>
                  </a:moveTo>
                  <a:lnTo>
                    <a:pt x="612267" y="76200"/>
                  </a:lnTo>
                  <a:lnTo>
                    <a:pt x="668654" y="48006"/>
                  </a:lnTo>
                  <a:lnTo>
                    <a:pt x="630427" y="48006"/>
                  </a:lnTo>
                  <a:lnTo>
                    <a:pt x="634873" y="43561"/>
                  </a:lnTo>
                  <a:lnTo>
                    <a:pt x="634873" y="32638"/>
                  </a:lnTo>
                  <a:lnTo>
                    <a:pt x="630427" y="28194"/>
                  </a:lnTo>
                  <a:lnTo>
                    <a:pt x="668655" y="28194"/>
                  </a:lnTo>
                  <a:lnTo>
                    <a:pt x="612267" y="0"/>
                  </a:lnTo>
                  <a:close/>
                </a:path>
                <a:path w="688975" h="76200">
                  <a:moveTo>
                    <a:pt x="612267" y="28194"/>
                  </a:moveTo>
                  <a:lnTo>
                    <a:pt x="4445" y="28194"/>
                  </a:lnTo>
                  <a:lnTo>
                    <a:pt x="0" y="32638"/>
                  </a:lnTo>
                  <a:lnTo>
                    <a:pt x="0" y="43561"/>
                  </a:lnTo>
                  <a:lnTo>
                    <a:pt x="4445" y="48006"/>
                  </a:lnTo>
                  <a:lnTo>
                    <a:pt x="612267" y="48006"/>
                  </a:lnTo>
                  <a:lnTo>
                    <a:pt x="612267" y="28194"/>
                  </a:lnTo>
                  <a:close/>
                </a:path>
                <a:path w="688975" h="76200">
                  <a:moveTo>
                    <a:pt x="668655" y="28194"/>
                  </a:moveTo>
                  <a:lnTo>
                    <a:pt x="630427" y="28194"/>
                  </a:lnTo>
                  <a:lnTo>
                    <a:pt x="634873" y="32638"/>
                  </a:lnTo>
                  <a:lnTo>
                    <a:pt x="634873" y="43561"/>
                  </a:lnTo>
                  <a:lnTo>
                    <a:pt x="630427" y="48006"/>
                  </a:lnTo>
                  <a:lnTo>
                    <a:pt x="668654" y="48006"/>
                  </a:lnTo>
                  <a:lnTo>
                    <a:pt x="688467" y="38100"/>
                  </a:lnTo>
                  <a:lnTo>
                    <a:pt x="668655" y="2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407658" y="267462"/>
            <a:ext cx="7327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800" spc="55">
                <a:solidFill>
                  <a:srgbClr val="A6A6A6"/>
                </a:solidFill>
                <a:latin typeface="Trebuchet MS"/>
                <a:cs typeface="Trebuchet MS"/>
              </a:rPr>
              <a:t>W</a:t>
            </a:r>
            <a:r>
              <a:rPr dirty="0" sz="800" spc="7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8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Acc</a:t>
            </a:r>
            <a:r>
              <a:rPr dirty="0" sz="800" spc="30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800" spc="35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800" spc="30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800" spc="-1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800" spc="-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50">
                <a:solidFill>
                  <a:srgbClr val="A6A6A6"/>
                </a:solidFill>
                <a:latin typeface="Trebuchet MS"/>
                <a:cs typeface="Trebuchet MS"/>
              </a:rPr>
              <a:t>1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208257" y="204977"/>
            <a:ext cx="73279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4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800" spc="55">
                <a:solidFill>
                  <a:srgbClr val="A6A6A6"/>
                </a:solidFill>
                <a:latin typeface="Trebuchet MS"/>
                <a:cs typeface="Trebuchet MS"/>
              </a:rPr>
              <a:t>W</a:t>
            </a:r>
            <a:r>
              <a:rPr dirty="0" sz="800" spc="7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800" spc="-5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-5">
                <a:solidFill>
                  <a:srgbClr val="A6A6A6"/>
                </a:solidFill>
                <a:latin typeface="Trebuchet MS"/>
                <a:cs typeface="Trebuchet MS"/>
              </a:rPr>
              <a:t>Acc</a:t>
            </a:r>
            <a:r>
              <a:rPr dirty="0" sz="800" spc="30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800" spc="35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800" spc="30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800" spc="-1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800" spc="-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800" spc="50">
                <a:solidFill>
                  <a:srgbClr val="A6A6A6"/>
                </a:solidFill>
                <a:latin typeface="Trebuchet MS"/>
                <a:cs typeface="Trebuchet MS"/>
              </a:rPr>
              <a:t>2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73111" y="4116323"/>
            <a:ext cx="291083" cy="291083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7750809" y="4184395"/>
            <a:ext cx="145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onsu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assi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fied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746753" y="146050"/>
            <a:ext cx="8276590" cy="6302375"/>
            <a:chOff x="3746753" y="146050"/>
            <a:chExt cx="8276590" cy="6302375"/>
          </a:xfrm>
        </p:grpSpPr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1775" y="4623815"/>
              <a:ext cx="292607" cy="29108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746753" y="1578102"/>
              <a:ext cx="76200" cy="848360"/>
            </a:xfrm>
            <a:custGeom>
              <a:avLst/>
              <a:gdLst/>
              <a:ahLst/>
              <a:cxnLst/>
              <a:rect l="l" t="t" r="r" b="b"/>
              <a:pathLst>
                <a:path w="76200" h="848360">
                  <a:moveTo>
                    <a:pt x="28194" y="772033"/>
                  </a:moveTo>
                  <a:lnTo>
                    <a:pt x="0" y="772033"/>
                  </a:lnTo>
                  <a:lnTo>
                    <a:pt x="38100" y="848233"/>
                  </a:lnTo>
                  <a:lnTo>
                    <a:pt x="69850" y="784733"/>
                  </a:lnTo>
                  <a:lnTo>
                    <a:pt x="28194" y="784733"/>
                  </a:lnTo>
                  <a:lnTo>
                    <a:pt x="28194" y="772033"/>
                  </a:lnTo>
                  <a:close/>
                </a:path>
                <a:path w="76200" h="848360">
                  <a:moveTo>
                    <a:pt x="48006" y="0"/>
                  </a:moveTo>
                  <a:lnTo>
                    <a:pt x="28194" y="0"/>
                  </a:lnTo>
                  <a:lnTo>
                    <a:pt x="28194" y="784733"/>
                  </a:lnTo>
                  <a:lnTo>
                    <a:pt x="48006" y="784733"/>
                  </a:lnTo>
                  <a:lnTo>
                    <a:pt x="48006" y="0"/>
                  </a:lnTo>
                  <a:close/>
                </a:path>
                <a:path w="76200" h="848360">
                  <a:moveTo>
                    <a:pt x="76200" y="772033"/>
                  </a:moveTo>
                  <a:lnTo>
                    <a:pt x="48006" y="772033"/>
                  </a:lnTo>
                  <a:lnTo>
                    <a:pt x="48006" y="784733"/>
                  </a:lnTo>
                  <a:lnTo>
                    <a:pt x="69850" y="784733"/>
                  </a:lnTo>
                  <a:lnTo>
                    <a:pt x="76200" y="772033"/>
                  </a:lnTo>
                  <a:close/>
                </a:path>
              </a:pathLst>
            </a:custGeom>
            <a:solidFill>
              <a:srgbClr val="E0A2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7424166" y="4405883"/>
              <a:ext cx="1817370" cy="654050"/>
            </a:xfrm>
            <a:custGeom>
              <a:avLst/>
              <a:gdLst/>
              <a:ahLst/>
              <a:cxnLst/>
              <a:rect l="l" t="t" r="r" b="b"/>
              <a:pathLst>
                <a:path w="1817370" h="654050">
                  <a:moveTo>
                    <a:pt x="1814322" y="57150"/>
                  </a:moveTo>
                  <a:lnTo>
                    <a:pt x="1776222" y="38100"/>
                  </a:lnTo>
                  <a:lnTo>
                    <a:pt x="1700022" y="0"/>
                  </a:lnTo>
                  <a:lnTo>
                    <a:pt x="1700022" y="38100"/>
                  </a:lnTo>
                  <a:lnTo>
                    <a:pt x="0" y="38100"/>
                  </a:lnTo>
                  <a:lnTo>
                    <a:pt x="0" y="76200"/>
                  </a:lnTo>
                  <a:lnTo>
                    <a:pt x="1700022" y="76200"/>
                  </a:lnTo>
                  <a:lnTo>
                    <a:pt x="1700022" y="114300"/>
                  </a:lnTo>
                  <a:lnTo>
                    <a:pt x="1776222" y="76200"/>
                  </a:lnTo>
                  <a:lnTo>
                    <a:pt x="1814322" y="57150"/>
                  </a:lnTo>
                  <a:close/>
                </a:path>
                <a:path w="1817370" h="654050">
                  <a:moveTo>
                    <a:pt x="1817370" y="596646"/>
                  </a:moveTo>
                  <a:lnTo>
                    <a:pt x="1779270" y="577596"/>
                  </a:lnTo>
                  <a:lnTo>
                    <a:pt x="1703070" y="539496"/>
                  </a:lnTo>
                  <a:lnTo>
                    <a:pt x="1703070" y="577596"/>
                  </a:lnTo>
                  <a:lnTo>
                    <a:pt x="3048" y="577596"/>
                  </a:lnTo>
                  <a:lnTo>
                    <a:pt x="3048" y="615696"/>
                  </a:lnTo>
                  <a:lnTo>
                    <a:pt x="1703070" y="615696"/>
                  </a:lnTo>
                  <a:lnTo>
                    <a:pt x="1703070" y="653796"/>
                  </a:lnTo>
                  <a:lnTo>
                    <a:pt x="1779270" y="615696"/>
                  </a:lnTo>
                  <a:lnTo>
                    <a:pt x="1817370" y="596646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167378" y="3248405"/>
              <a:ext cx="1584960" cy="2120265"/>
            </a:xfrm>
            <a:custGeom>
              <a:avLst/>
              <a:gdLst/>
              <a:ahLst/>
              <a:cxnLst/>
              <a:rect l="l" t="t" r="r" b="b"/>
              <a:pathLst>
                <a:path w="1584960" h="2120265">
                  <a:moveTo>
                    <a:pt x="718439" y="1197737"/>
                  </a:moveTo>
                  <a:lnTo>
                    <a:pt x="76212" y="1197622"/>
                  </a:lnTo>
                  <a:lnTo>
                    <a:pt x="63500" y="1197610"/>
                  </a:lnTo>
                  <a:lnTo>
                    <a:pt x="76212" y="1197610"/>
                  </a:lnTo>
                  <a:lnTo>
                    <a:pt x="76454" y="1169543"/>
                  </a:lnTo>
                  <a:lnTo>
                    <a:pt x="0" y="1207008"/>
                  </a:lnTo>
                  <a:lnTo>
                    <a:pt x="75819" y="1245743"/>
                  </a:lnTo>
                  <a:lnTo>
                    <a:pt x="76047" y="1217434"/>
                  </a:lnTo>
                  <a:lnTo>
                    <a:pt x="698627" y="1217549"/>
                  </a:lnTo>
                  <a:lnTo>
                    <a:pt x="698627" y="2115439"/>
                  </a:lnTo>
                  <a:lnTo>
                    <a:pt x="702945" y="2119884"/>
                  </a:lnTo>
                  <a:lnTo>
                    <a:pt x="713994" y="2119884"/>
                  </a:lnTo>
                  <a:lnTo>
                    <a:pt x="718439" y="2115439"/>
                  </a:lnTo>
                  <a:lnTo>
                    <a:pt x="718439" y="1217549"/>
                  </a:lnTo>
                  <a:lnTo>
                    <a:pt x="718439" y="1207643"/>
                  </a:lnTo>
                  <a:lnTo>
                    <a:pt x="718439" y="1197737"/>
                  </a:lnTo>
                  <a:close/>
                </a:path>
                <a:path w="1584960" h="2120265">
                  <a:moveTo>
                    <a:pt x="770382" y="700278"/>
                  </a:moveTo>
                  <a:lnTo>
                    <a:pt x="758672" y="679831"/>
                  </a:lnTo>
                  <a:lnTo>
                    <a:pt x="728091" y="626364"/>
                  </a:lnTo>
                  <a:lnTo>
                    <a:pt x="694309" y="704596"/>
                  </a:lnTo>
                  <a:lnTo>
                    <a:pt x="721766" y="703046"/>
                  </a:lnTo>
                  <a:lnTo>
                    <a:pt x="722464" y="950595"/>
                  </a:lnTo>
                  <a:lnTo>
                    <a:pt x="76200" y="950595"/>
                  </a:lnTo>
                  <a:lnTo>
                    <a:pt x="76200" y="922401"/>
                  </a:lnTo>
                  <a:lnTo>
                    <a:pt x="0" y="960501"/>
                  </a:lnTo>
                  <a:lnTo>
                    <a:pt x="76200" y="998601"/>
                  </a:lnTo>
                  <a:lnTo>
                    <a:pt x="76200" y="970407"/>
                  </a:lnTo>
                  <a:lnTo>
                    <a:pt x="742315" y="970407"/>
                  </a:lnTo>
                  <a:lnTo>
                    <a:pt x="742276" y="960501"/>
                  </a:lnTo>
                  <a:lnTo>
                    <a:pt x="742251" y="950595"/>
                  </a:lnTo>
                  <a:lnTo>
                    <a:pt x="741578" y="701916"/>
                  </a:lnTo>
                  <a:lnTo>
                    <a:pt x="770382" y="700278"/>
                  </a:lnTo>
                  <a:close/>
                </a:path>
                <a:path w="1584960" h="2120265">
                  <a:moveTo>
                    <a:pt x="1584960" y="28194"/>
                  </a:moveTo>
                  <a:lnTo>
                    <a:pt x="1237488" y="28194"/>
                  </a:lnTo>
                  <a:lnTo>
                    <a:pt x="1237488" y="0"/>
                  </a:lnTo>
                  <a:lnTo>
                    <a:pt x="1161288" y="38100"/>
                  </a:lnTo>
                  <a:lnTo>
                    <a:pt x="1237488" y="76200"/>
                  </a:lnTo>
                  <a:lnTo>
                    <a:pt x="1237488" y="48006"/>
                  </a:lnTo>
                  <a:lnTo>
                    <a:pt x="1584960" y="48006"/>
                  </a:lnTo>
                  <a:lnTo>
                    <a:pt x="1584960" y="28194"/>
                  </a:lnTo>
                  <a:close/>
                </a:path>
              </a:pathLst>
            </a:custGeom>
            <a:solidFill>
              <a:srgbClr val="E0A2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9923" y="4550664"/>
              <a:ext cx="445007" cy="4084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6311" y="3156204"/>
              <a:ext cx="332231" cy="4846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5539" y="2420111"/>
              <a:ext cx="493775" cy="50749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371838" y="156210"/>
              <a:ext cx="2641600" cy="6282055"/>
            </a:xfrm>
            <a:custGeom>
              <a:avLst/>
              <a:gdLst/>
              <a:ahLst/>
              <a:cxnLst/>
              <a:rect l="l" t="t" r="r" b="b"/>
              <a:pathLst>
                <a:path w="2641600" h="6282055">
                  <a:moveTo>
                    <a:pt x="0" y="6281928"/>
                  </a:moveTo>
                  <a:lnTo>
                    <a:pt x="2641092" y="6281928"/>
                  </a:lnTo>
                  <a:lnTo>
                    <a:pt x="2641092" y="0"/>
                  </a:lnTo>
                  <a:lnTo>
                    <a:pt x="0" y="0"/>
                  </a:lnTo>
                  <a:lnTo>
                    <a:pt x="0" y="6281928"/>
                  </a:lnTo>
                  <a:close/>
                </a:path>
              </a:pathLst>
            </a:custGeom>
            <a:ln w="19811">
              <a:solidFill>
                <a:srgbClr val="FF784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730108" y="4692142"/>
            <a:ext cx="12230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onsu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bl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17100" y="224154"/>
            <a:ext cx="1066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consu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396524" y="179386"/>
            <a:ext cx="1143635" cy="4164329"/>
            <a:chOff x="9396524" y="179386"/>
            <a:chExt cx="1143635" cy="4164329"/>
          </a:xfrm>
        </p:grpSpPr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7732" y="3874007"/>
              <a:ext cx="469392" cy="46939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396524" y="179386"/>
              <a:ext cx="354330" cy="354330"/>
            </a:xfrm>
            <a:custGeom>
              <a:avLst/>
              <a:gdLst/>
              <a:ahLst/>
              <a:cxnLst/>
              <a:rect l="l" t="t" r="r" b="b"/>
              <a:pathLst>
                <a:path w="354329" h="354330">
                  <a:moveTo>
                    <a:pt x="353814" y="0"/>
                  </a:moveTo>
                  <a:lnTo>
                    <a:pt x="0" y="0"/>
                  </a:lnTo>
                  <a:lnTo>
                    <a:pt x="0" y="354016"/>
                  </a:lnTo>
                  <a:lnTo>
                    <a:pt x="353815" y="354016"/>
                  </a:lnTo>
                  <a:lnTo>
                    <a:pt x="3538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9430080" y="281203"/>
              <a:ext cx="285750" cy="170815"/>
            </a:xfrm>
            <a:custGeom>
              <a:avLst/>
              <a:gdLst/>
              <a:ahLst/>
              <a:cxnLst/>
              <a:rect l="l" t="t" r="r" b="b"/>
              <a:pathLst>
                <a:path w="285750" h="170815">
                  <a:moveTo>
                    <a:pt x="86296" y="78282"/>
                  </a:moveTo>
                  <a:lnTo>
                    <a:pt x="86042" y="77520"/>
                  </a:lnTo>
                  <a:lnTo>
                    <a:pt x="85598" y="76873"/>
                  </a:lnTo>
                  <a:lnTo>
                    <a:pt x="84785" y="75399"/>
                  </a:lnTo>
                  <a:lnTo>
                    <a:pt x="81394" y="64592"/>
                  </a:lnTo>
                  <a:lnTo>
                    <a:pt x="81508" y="56146"/>
                  </a:lnTo>
                  <a:lnTo>
                    <a:pt x="81572" y="48196"/>
                  </a:lnTo>
                  <a:lnTo>
                    <a:pt x="81622" y="39598"/>
                  </a:lnTo>
                  <a:lnTo>
                    <a:pt x="81686" y="30899"/>
                  </a:lnTo>
                  <a:lnTo>
                    <a:pt x="82448" y="22428"/>
                  </a:lnTo>
                  <a:lnTo>
                    <a:pt x="79629" y="14020"/>
                  </a:lnTo>
                  <a:lnTo>
                    <a:pt x="78422" y="12712"/>
                  </a:lnTo>
                  <a:lnTo>
                    <a:pt x="73901" y="7734"/>
                  </a:lnTo>
                  <a:lnTo>
                    <a:pt x="68389" y="4013"/>
                  </a:lnTo>
                  <a:lnTo>
                    <a:pt x="62318" y="1460"/>
                  </a:lnTo>
                  <a:lnTo>
                    <a:pt x="55880" y="114"/>
                  </a:lnTo>
                  <a:lnTo>
                    <a:pt x="44284" y="25"/>
                  </a:lnTo>
                  <a:lnTo>
                    <a:pt x="39357" y="635"/>
                  </a:lnTo>
                  <a:lnTo>
                    <a:pt x="34569" y="1866"/>
                  </a:lnTo>
                  <a:lnTo>
                    <a:pt x="30492" y="2870"/>
                  </a:lnTo>
                  <a:lnTo>
                    <a:pt x="26530" y="4292"/>
                  </a:lnTo>
                  <a:lnTo>
                    <a:pt x="22745" y="6121"/>
                  </a:lnTo>
                  <a:lnTo>
                    <a:pt x="21704" y="6578"/>
                  </a:lnTo>
                  <a:lnTo>
                    <a:pt x="20764" y="7277"/>
                  </a:lnTo>
                  <a:lnTo>
                    <a:pt x="20015" y="8140"/>
                  </a:lnTo>
                  <a:lnTo>
                    <a:pt x="19532" y="9144"/>
                  </a:lnTo>
                  <a:lnTo>
                    <a:pt x="19405" y="17945"/>
                  </a:lnTo>
                  <a:lnTo>
                    <a:pt x="20015" y="18961"/>
                  </a:lnTo>
                  <a:lnTo>
                    <a:pt x="22847" y="18961"/>
                  </a:lnTo>
                  <a:lnTo>
                    <a:pt x="26187" y="17754"/>
                  </a:lnTo>
                  <a:lnTo>
                    <a:pt x="29464" y="16408"/>
                  </a:lnTo>
                  <a:lnTo>
                    <a:pt x="32842" y="15328"/>
                  </a:lnTo>
                  <a:lnTo>
                    <a:pt x="39598" y="13716"/>
                  </a:lnTo>
                  <a:lnTo>
                    <a:pt x="42989" y="13309"/>
                  </a:lnTo>
                  <a:lnTo>
                    <a:pt x="46405" y="13296"/>
                  </a:lnTo>
                  <a:lnTo>
                    <a:pt x="51892" y="12712"/>
                  </a:lnTo>
                  <a:lnTo>
                    <a:pt x="57391" y="14262"/>
                  </a:lnTo>
                  <a:lnTo>
                    <a:pt x="61760" y="17653"/>
                  </a:lnTo>
                  <a:lnTo>
                    <a:pt x="65163" y="21894"/>
                  </a:lnTo>
                  <a:lnTo>
                    <a:pt x="66751" y="27305"/>
                  </a:lnTo>
                  <a:lnTo>
                    <a:pt x="66471" y="30149"/>
                  </a:lnTo>
                  <a:lnTo>
                    <a:pt x="66471" y="56921"/>
                  </a:lnTo>
                  <a:lnTo>
                    <a:pt x="66167" y="59677"/>
                  </a:lnTo>
                  <a:lnTo>
                    <a:pt x="64935" y="64592"/>
                  </a:lnTo>
                  <a:lnTo>
                    <a:pt x="63830" y="66636"/>
                  </a:lnTo>
                  <a:lnTo>
                    <a:pt x="62268" y="68326"/>
                  </a:lnTo>
                  <a:lnTo>
                    <a:pt x="59905" y="71107"/>
                  </a:lnTo>
                  <a:lnTo>
                    <a:pt x="56832" y="73215"/>
                  </a:lnTo>
                  <a:lnTo>
                    <a:pt x="50126" y="75526"/>
                  </a:lnTo>
                  <a:lnTo>
                    <a:pt x="46710" y="76111"/>
                  </a:lnTo>
                  <a:lnTo>
                    <a:pt x="43268" y="76111"/>
                  </a:lnTo>
                  <a:lnTo>
                    <a:pt x="39738" y="76542"/>
                  </a:lnTo>
                  <a:lnTo>
                    <a:pt x="36169" y="75565"/>
                  </a:lnTo>
                  <a:lnTo>
                    <a:pt x="33362" y="73380"/>
                  </a:lnTo>
                  <a:lnTo>
                    <a:pt x="30835" y="70637"/>
                  </a:lnTo>
                  <a:lnTo>
                    <a:pt x="29591" y="66967"/>
                  </a:lnTo>
                  <a:lnTo>
                    <a:pt x="29806" y="64592"/>
                  </a:lnTo>
                  <a:lnTo>
                    <a:pt x="29819" y="61747"/>
                  </a:lnTo>
                  <a:lnTo>
                    <a:pt x="43573" y="48196"/>
                  </a:lnTo>
                  <a:lnTo>
                    <a:pt x="48526" y="48602"/>
                  </a:lnTo>
                  <a:lnTo>
                    <a:pt x="57416" y="48602"/>
                  </a:lnTo>
                  <a:lnTo>
                    <a:pt x="60439" y="48856"/>
                  </a:lnTo>
                  <a:lnTo>
                    <a:pt x="63436" y="49288"/>
                  </a:lnTo>
                  <a:lnTo>
                    <a:pt x="66421" y="49911"/>
                  </a:lnTo>
                  <a:lnTo>
                    <a:pt x="66471" y="56921"/>
                  </a:lnTo>
                  <a:lnTo>
                    <a:pt x="66471" y="30149"/>
                  </a:lnTo>
                  <a:lnTo>
                    <a:pt x="66217" y="32715"/>
                  </a:lnTo>
                  <a:lnTo>
                    <a:pt x="66217" y="39598"/>
                  </a:lnTo>
                  <a:lnTo>
                    <a:pt x="62471" y="38785"/>
                  </a:lnTo>
                  <a:lnTo>
                    <a:pt x="58940" y="38074"/>
                  </a:lnTo>
                  <a:lnTo>
                    <a:pt x="52057" y="37084"/>
                  </a:lnTo>
                  <a:lnTo>
                    <a:pt x="48920" y="36868"/>
                  </a:lnTo>
                  <a:lnTo>
                    <a:pt x="48679" y="36842"/>
                  </a:lnTo>
                  <a:lnTo>
                    <a:pt x="45288" y="36868"/>
                  </a:lnTo>
                  <a:lnTo>
                    <a:pt x="36944" y="36423"/>
                  </a:lnTo>
                  <a:lnTo>
                    <a:pt x="28727" y="39001"/>
                  </a:lnTo>
                  <a:lnTo>
                    <a:pt x="22136" y="44145"/>
                  </a:lnTo>
                  <a:lnTo>
                    <a:pt x="16522" y="48996"/>
                  </a:lnTo>
                  <a:lnTo>
                    <a:pt x="13398" y="56146"/>
                  </a:lnTo>
                  <a:lnTo>
                    <a:pt x="13500" y="59093"/>
                  </a:lnTo>
                  <a:lnTo>
                    <a:pt x="13589" y="64579"/>
                  </a:lnTo>
                  <a:lnTo>
                    <a:pt x="32397" y="88823"/>
                  </a:lnTo>
                  <a:lnTo>
                    <a:pt x="39319" y="88455"/>
                  </a:lnTo>
                  <a:lnTo>
                    <a:pt x="47244" y="87668"/>
                  </a:lnTo>
                  <a:lnTo>
                    <a:pt x="54686" y="85140"/>
                  </a:lnTo>
                  <a:lnTo>
                    <a:pt x="61366" y="81000"/>
                  </a:lnTo>
                  <a:lnTo>
                    <a:pt x="65862" y="76542"/>
                  </a:lnTo>
                  <a:lnTo>
                    <a:pt x="67017" y="75399"/>
                  </a:lnTo>
                  <a:lnTo>
                    <a:pt x="73291" y="85318"/>
                  </a:lnTo>
                  <a:lnTo>
                    <a:pt x="74002" y="86131"/>
                  </a:lnTo>
                  <a:lnTo>
                    <a:pt x="75031" y="86614"/>
                  </a:lnTo>
                  <a:lnTo>
                    <a:pt x="76123" y="86626"/>
                  </a:lnTo>
                  <a:lnTo>
                    <a:pt x="76987" y="86601"/>
                  </a:lnTo>
                  <a:lnTo>
                    <a:pt x="77838" y="86321"/>
                  </a:lnTo>
                  <a:lnTo>
                    <a:pt x="78549" y="85826"/>
                  </a:lnTo>
                  <a:lnTo>
                    <a:pt x="84505" y="81876"/>
                  </a:lnTo>
                  <a:lnTo>
                    <a:pt x="85547" y="81280"/>
                  </a:lnTo>
                  <a:lnTo>
                    <a:pt x="86220" y="80225"/>
                  </a:lnTo>
                  <a:lnTo>
                    <a:pt x="86296" y="78282"/>
                  </a:lnTo>
                  <a:close/>
                </a:path>
                <a:path w="285750" h="170815">
                  <a:moveTo>
                    <a:pt x="204711" y="7531"/>
                  </a:moveTo>
                  <a:lnTo>
                    <a:pt x="204584" y="3111"/>
                  </a:lnTo>
                  <a:lnTo>
                    <a:pt x="203682" y="2374"/>
                  </a:lnTo>
                  <a:lnTo>
                    <a:pt x="203542" y="2260"/>
                  </a:lnTo>
                  <a:lnTo>
                    <a:pt x="202387" y="2374"/>
                  </a:lnTo>
                  <a:lnTo>
                    <a:pt x="193586" y="2374"/>
                  </a:lnTo>
                  <a:lnTo>
                    <a:pt x="192303" y="2260"/>
                  </a:lnTo>
                  <a:lnTo>
                    <a:pt x="191020" y="2578"/>
                  </a:lnTo>
                  <a:lnTo>
                    <a:pt x="189941" y="3289"/>
                  </a:lnTo>
                  <a:lnTo>
                    <a:pt x="188963" y="4318"/>
                  </a:lnTo>
                  <a:lnTo>
                    <a:pt x="188290" y="5613"/>
                  </a:lnTo>
                  <a:lnTo>
                    <a:pt x="187972" y="7226"/>
                  </a:lnTo>
                  <a:lnTo>
                    <a:pt x="171754" y="70142"/>
                  </a:lnTo>
                  <a:lnTo>
                    <a:pt x="160185" y="20586"/>
                  </a:lnTo>
                  <a:lnTo>
                    <a:pt x="157137" y="7531"/>
                  </a:lnTo>
                  <a:lnTo>
                    <a:pt x="156895" y="6223"/>
                  </a:lnTo>
                  <a:lnTo>
                    <a:pt x="156794" y="5816"/>
                  </a:lnTo>
                  <a:lnTo>
                    <a:pt x="152781" y="2565"/>
                  </a:lnTo>
                  <a:lnTo>
                    <a:pt x="151434" y="2679"/>
                  </a:lnTo>
                  <a:lnTo>
                    <a:pt x="143852" y="2679"/>
                  </a:lnTo>
                  <a:lnTo>
                    <a:pt x="138328" y="7023"/>
                  </a:lnTo>
                  <a:lnTo>
                    <a:pt x="138239" y="7531"/>
                  </a:lnTo>
                  <a:lnTo>
                    <a:pt x="123431" y="70142"/>
                  </a:lnTo>
                  <a:lnTo>
                    <a:pt x="107518" y="7023"/>
                  </a:lnTo>
                  <a:lnTo>
                    <a:pt x="107289" y="5816"/>
                  </a:lnTo>
                  <a:lnTo>
                    <a:pt x="106629" y="4521"/>
                  </a:lnTo>
                  <a:lnTo>
                    <a:pt x="105638" y="3492"/>
                  </a:lnTo>
                  <a:lnTo>
                    <a:pt x="104559" y="2781"/>
                  </a:lnTo>
                  <a:lnTo>
                    <a:pt x="103276" y="2463"/>
                  </a:lnTo>
                  <a:lnTo>
                    <a:pt x="101993" y="2578"/>
                  </a:lnTo>
                  <a:lnTo>
                    <a:pt x="91186" y="2578"/>
                  </a:lnTo>
                  <a:lnTo>
                    <a:pt x="90563" y="3289"/>
                  </a:lnTo>
                  <a:lnTo>
                    <a:pt x="90563" y="6223"/>
                  </a:lnTo>
                  <a:lnTo>
                    <a:pt x="90843" y="7531"/>
                  </a:lnTo>
                  <a:lnTo>
                    <a:pt x="91287" y="8750"/>
                  </a:lnTo>
                  <a:lnTo>
                    <a:pt x="113322" y="81572"/>
                  </a:lnTo>
                  <a:lnTo>
                    <a:pt x="117703" y="86347"/>
                  </a:lnTo>
                  <a:lnTo>
                    <a:pt x="118986" y="86220"/>
                  </a:lnTo>
                  <a:lnTo>
                    <a:pt x="127266" y="86017"/>
                  </a:lnTo>
                  <a:lnTo>
                    <a:pt x="128600" y="86144"/>
                  </a:lnTo>
                  <a:lnTo>
                    <a:pt x="129044" y="86017"/>
                  </a:lnTo>
                  <a:lnTo>
                    <a:pt x="129921" y="85788"/>
                  </a:lnTo>
                  <a:lnTo>
                    <a:pt x="131013" y="85013"/>
                  </a:lnTo>
                  <a:lnTo>
                    <a:pt x="132016" y="83997"/>
                  </a:lnTo>
                  <a:lnTo>
                    <a:pt x="132651" y="82677"/>
                  </a:lnTo>
                  <a:lnTo>
                    <a:pt x="132829" y="81267"/>
                  </a:lnTo>
                  <a:lnTo>
                    <a:pt x="135496" y="70142"/>
                  </a:lnTo>
                  <a:lnTo>
                    <a:pt x="147383" y="20586"/>
                  </a:lnTo>
                  <a:lnTo>
                    <a:pt x="162052" y="81267"/>
                  </a:lnTo>
                  <a:lnTo>
                    <a:pt x="162229" y="82677"/>
                  </a:lnTo>
                  <a:lnTo>
                    <a:pt x="162864" y="83997"/>
                  </a:lnTo>
                  <a:lnTo>
                    <a:pt x="163868" y="85013"/>
                  </a:lnTo>
                  <a:lnTo>
                    <a:pt x="164947" y="85801"/>
                  </a:lnTo>
                  <a:lnTo>
                    <a:pt x="166281" y="86169"/>
                  </a:lnTo>
                  <a:lnTo>
                    <a:pt x="167601" y="86017"/>
                  </a:lnTo>
                  <a:lnTo>
                    <a:pt x="175691" y="86017"/>
                  </a:lnTo>
                  <a:lnTo>
                    <a:pt x="176974" y="86106"/>
                  </a:lnTo>
                  <a:lnTo>
                    <a:pt x="177304" y="86017"/>
                  </a:lnTo>
                  <a:lnTo>
                    <a:pt x="178244" y="85788"/>
                  </a:lnTo>
                  <a:lnTo>
                    <a:pt x="179336" y="85115"/>
                  </a:lnTo>
                  <a:lnTo>
                    <a:pt x="180314" y="84074"/>
                  </a:lnTo>
                  <a:lnTo>
                    <a:pt x="180987" y="82765"/>
                  </a:lnTo>
                  <a:lnTo>
                    <a:pt x="181279" y="81267"/>
                  </a:lnTo>
                  <a:lnTo>
                    <a:pt x="184772" y="70142"/>
                  </a:lnTo>
                  <a:lnTo>
                    <a:pt x="204101" y="8547"/>
                  </a:lnTo>
                  <a:lnTo>
                    <a:pt x="204711" y="7531"/>
                  </a:lnTo>
                  <a:close/>
                </a:path>
                <a:path w="285750" h="170815">
                  <a:moveTo>
                    <a:pt x="262940" y="131432"/>
                  </a:moveTo>
                  <a:lnTo>
                    <a:pt x="258483" y="125768"/>
                  </a:lnTo>
                  <a:lnTo>
                    <a:pt x="227406" y="137414"/>
                  </a:lnTo>
                  <a:lnTo>
                    <a:pt x="200837" y="144221"/>
                  </a:lnTo>
                  <a:lnTo>
                    <a:pt x="173723" y="148374"/>
                  </a:lnTo>
                  <a:lnTo>
                    <a:pt x="146278" y="149847"/>
                  </a:lnTo>
                  <a:lnTo>
                    <a:pt x="109639" y="147497"/>
                  </a:lnTo>
                  <a:lnTo>
                    <a:pt x="73787" y="140423"/>
                  </a:lnTo>
                  <a:lnTo>
                    <a:pt x="39141" y="128765"/>
                  </a:lnTo>
                  <a:lnTo>
                    <a:pt x="6172" y="112623"/>
                  </a:lnTo>
                  <a:lnTo>
                    <a:pt x="2933" y="110604"/>
                  </a:lnTo>
                  <a:lnTo>
                    <a:pt x="0" y="114249"/>
                  </a:lnTo>
                  <a:lnTo>
                    <a:pt x="33756" y="139865"/>
                  </a:lnTo>
                  <a:lnTo>
                    <a:pt x="67995" y="156667"/>
                  </a:lnTo>
                  <a:lnTo>
                    <a:pt x="104736" y="166916"/>
                  </a:lnTo>
                  <a:lnTo>
                    <a:pt x="143040" y="170281"/>
                  </a:lnTo>
                  <a:lnTo>
                    <a:pt x="173469" y="168084"/>
                  </a:lnTo>
                  <a:lnTo>
                    <a:pt x="203060" y="161404"/>
                  </a:lnTo>
                  <a:lnTo>
                    <a:pt x="231330" y="150393"/>
                  </a:lnTo>
                  <a:lnTo>
                    <a:pt x="257784" y="135178"/>
                  </a:lnTo>
                  <a:lnTo>
                    <a:pt x="262940" y="131432"/>
                  </a:lnTo>
                  <a:close/>
                </a:path>
                <a:path w="285750" h="170815">
                  <a:moveTo>
                    <a:pt x="273100" y="57099"/>
                  </a:moveTo>
                  <a:lnTo>
                    <a:pt x="254139" y="39598"/>
                  </a:lnTo>
                  <a:lnTo>
                    <a:pt x="240792" y="35344"/>
                  </a:lnTo>
                  <a:lnTo>
                    <a:pt x="227850" y="26035"/>
                  </a:lnTo>
                  <a:lnTo>
                    <a:pt x="227850" y="23520"/>
                  </a:lnTo>
                  <a:lnTo>
                    <a:pt x="227660" y="20078"/>
                  </a:lnTo>
                  <a:lnTo>
                    <a:pt x="229362" y="16802"/>
                  </a:lnTo>
                  <a:lnTo>
                    <a:pt x="232308" y="15011"/>
                  </a:lnTo>
                  <a:lnTo>
                    <a:pt x="236181" y="13081"/>
                  </a:lnTo>
                  <a:lnTo>
                    <a:pt x="240499" y="12179"/>
                  </a:lnTo>
                  <a:lnTo>
                    <a:pt x="244843" y="12382"/>
                  </a:lnTo>
                  <a:lnTo>
                    <a:pt x="251104" y="12280"/>
                  </a:lnTo>
                  <a:lnTo>
                    <a:pt x="257302" y="13538"/>
                  </a:lnTo>
                  <a:lnTo>
                    <a:pt x="263029" y="16027"/>
                  </a:lnTo>
                  <a:lnTo>
                    <a:pt x="264147" y="16675"/>
                  </a:lnTo>
                  <a:lnTo>
                    <a:pt x="265391" y="17094"/>
                  </a:lnTo>
                  <a:lnTo>
                    <a:pt x="266674" y="17246"/>
                  </a:lnTo>
                  <a:lnTo>
                    <a:pt x="268084" y="17246"/>
                  </a:lnTo>
                  <a:lnTo>
                    <a:pt x="268795" y="16230"/>
                  </a:lnTo>
                  <a:lnTo>
                    <a:pt x="268795" y="12280"/>
                  </a:lnTo>
                  <a:lnTo>
                    <a:pt x="247599" y="0"/>
                  </a:lnTo>
                  <a:lnTo>
                    <a:pt x="245516" y="0"/>
                  </a:lnTo>
                  <a:lnTo>
                    <a:pt x="243420" y="152"/>
                  </a:lnTo>
                  <a:lnTo>
                    <a:pt x="239395" y="101"/>
                  </a:lnTo>
                  <a:lnTo>
                    <a:pt x="235369" y="647"/>
                  </a:lnTo>
                  <a:lnTo>
                    <a:pt x="231495" y="1765"/>
                  </a:lnTo>
                  <a:lnTo>
                    <a:pt x="227850" y="2730"/>
                  </a:lnTo>
                  <a:lnTo>
                    <a:pt x="212026" y="20980"/>
                  </a:lnTo>
                  <a:lnTo>
                    <a:pt x="212115" y="29502"/>
                  </a:lnTo>
                  <a:lnTo>
                    <a:pt x="231902" y="47790"/>
                  </a:lnTo>
                  <a:lnTo>
                    <a:pt x="245541" y="52133"/>
                  </a:lnTo>
                  <a:lnTo>
                    <a:pt x="257683" y="61226"/>
                  </a:lnTo>
                  <a:lnTo>
                    <a:pt x="257670" y="67284"/>
                  </a:lnTo>
                  <a:lnTo>
                    <a:pt x="255816" y="70688"/>
                  </a:lnTo>
                  <a:lnTo>
                    <a:pt x="252730" y="72567"/>
                  </a:lnTo>
                  <a:lnTo>
                    <a:pt x="248539" y="74917"/>
                  </a:lnTo>
                  <a:lnTo>
                    <a:pt x="243763" y="75996"/>
                  </a:lnTo>
                  <a:lnTo>
                    <a:pt x="238975" y="75704"/>
                  </a:lnTo>
                  <a:lnTo>
                    <a:pt x="235204" y="75692"/>
                  </a:lnTo>
                  <a:lnTo>
                    <a:pt x="231444" y="75298"/>
                  </a:lnTo>
                  <a:lnTo>
                    <a:pt x="227749" y="74498"/>
                  </a:lnTo>
                  <a:lnTo>
                    <a:pt x="224282" y="73787"/>
                  </a:lnTo>
                  <a:lnTo>
                    <a:pt x="220891" y="72707"/>
                  </a:lnTo>
                  <a:lnTo>
                    <a:pt x="217639" y="71259"/>
                  </a:lnTo>
                  <a:lnTo>
                    <a:pt x="215315" y="70243"/>
                  </a:lnTo>
                  <a:lnTo>
                    <a:pt x="214718" y="70142"/>
                  </a:lnTo>
                  <a:lnTo>
                    <a:pt x="214109" y="70142"/>
                  </a:lnTo>
                  <a:lnTo>
                    <a:pt x="213499" y="70243"/>
                  </a:lnTo>
                  <a:lnTo>
                    <a:pt x="212090" y="70243"/>
                  </a:lnTo>
                  <a:lnTo>
                    <a:pt x="211378" y="71259"/>
                  </a:lnTo>
                  <a:lnTo>
                    <a:pt x="211404" y="78968"/>
                  </a:lnTo>
                  <a:lnTo>
                    <a:pt x="211594" y="79806"/>
                  </a:lnTo>
                  <a:lnTo>
                    <a:pt x="211988" y="80657"/>
                  </a:lnTo>
                  <a:lnTo>
                    <a:pt x="212686" y="81800"/>
                  </a:lnTo>
                  <a:lnTo>
                    <a:pt x="213702" y="82715"/>
                  </a:lnTo>
                  <a:lnTo>
                    <a:pt x="214922" y="83286"/>
                  </a:lnTo>
                  <a:lnTo>
                    <a:pt x="218338" y="85026"/>
                  </a:lnTo>
                  <a:lnTo>
                    <a:pt x="221970" y="86271"/>
                  </a:lnTo>
                  <a:lnTo>
                    <a:pt x="225729" y="87033"/>
                  </a:lnTo>
                  <a:lnTo>
                    <a:pt x="230505" y="88125"/>
                  </a:lnTo>
                  <a:lnTo>
                    <a:pt x="235394" y="88671"/>
                  </a:lnTo>
                  <a:lnTo>
                    <a:pt x="240271" y="88671"/>
                  </a:lnTo>
                  <a:lnTo>
                    <a:pt x="239991" y="88760"/>
                  </a:lnTo>
                  <a:lnTo>
                    <a:pt x="244614" y="88696"/>
                  </a:lnTo>
                  <a:lnTo>
                    <a:pt x="244881" y="88658"/>
                  </a:lnTo>
                  <a:lnTo>
                    <a:pt x="249224" y="87947"/>
                  </a:lnTo>
                  <a:lnTo>
                    <a:pt x="253631" y="86525"/>
                  </a:lnTo>
                  <a:lnTo>
                    <a:pt x="257314" y="85394"/>
                  </a:lnTo>
                  <a:lnTo>
                    <a:pt x="260743" y="83578"/>
                  </a:lnTo>
                  <a:lnTo>
                    <a:pt x="263740" y="81165"/>
                  </a:lnTo>
                  <a:lnTo>
                    <a:pt x="266636" y="78968"/>
                  </a:lnTo>
                  <a:lnTo>
                    <a:pt x="268986" y="76123"/>
                  </a:lnTo>
                  <a:lnTo>
                    <a:pt x="269049" y="75996"/>
                  </a:lnTo>
                  <a:lnTo>
                    <a:pt x="270764" y="72567"/>
                  </a:lnTo>
                  <a:lnTo>
                    <a:pt x="272262" y="69469"/>
                  </a:lnTo>
                  <a:lnTo>
                    <a:pt x="273100" y="65722"/>
                  </a:lnTo>
                  <a:lnTo>
                    <a:pt x="273100" y="57099"/>
                  </a:lnTo>
                  <a:close/>
                </a:path>
                <a:path w="285750" h="170815">
                  <a:moveTo>
                    <a:pt x="285445" y="117830"/>
                  </a:moveTo>
                  <a:lnTo>
                    <a:pt x="284264" y="110604"/>
                  </a:lnTo>
                  <a:lnTo>
                    <a:pt x="277279" y="107784"/>
                  </a:lnTo>
                  <a:lnTo>
                    <a:pt x="264223" y="106667"/>
                  </a:lnTo>
                  <a:lnTo>
                    <a:pt x="248551" y="108686"/>
                  </a:lnTo>
                  <a:lnTo>
                    <a:pt x="233718" y="115252"/>
                  </a:lnTo>
                  <a:lnTo>
                    <a:pt x="230987" y="117182"/>
                  </a:lnTo>
                  <a:lnTo>
                    <a:pt x="231394" y="119507"/>
                  </a:lnTo>
                  <a:lnTo>
                    <a:pt x="234429" y="119507"/>
                  </a:lnTo>
                  <a:lnTo>
                    <a:pt x="243751" y="118452"/>
                  </a:lnTo>
                  <a:lnTo>
                    <a:pt x="254812" y="117716"/>
                  </a:lnTo>
                  <a:lnTo>
                    <a:pt x="264744" y="118186"/>
                  </a:lnTo>
                  <a:lnTo>
                    <a:pt x="270713" y="120713"/>
                  </a:lnTo>
                  <a:lnTo>
                    <a:pt x="271627" y="126949"/>
                  </a:lnTo>
                  <a:lnTo>
                    <a:pt x="269544" y="136639"/>
                  </a:lnTo>
                  <a:lnTo>
                    <a:pt x="266065" y="147218"/>
                  </a:lnTo>
                  <a:lnTo>
                    <a:pt x="262839" y="156121"/>
                  </a:lnTo>
                  <a:lnTo>
                    <a:pt x="261721" y="158851"/>
                  </a:lnTo>
                  <a:lnTo>
                    <a:pt x="264147" y="160058"/>
                  </a:lnTo>
                  <a:lnTo>
                    <a:pt x="266674" y="157937"/>
                  </a:lnTo>
                  <a:lnTo>
                    <a:pt x="276987" y="145249"/>
                  </a:lnTo>
                  <a:lnTo>
                    <a:pt x="283121" y="130632"/>
                  </a:lnTo>
                  <a:lnTo>
                    <a:pt x="285445" y="11783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59924" y="1778508"/>
              <a:ext cx="480059" cy="467868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9879330" y="1648205"/>
            <a:ext cx="1640205" cy="3438525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Times New Roman"/>
              <a:cs typeface="Times New Roman"/>
            </a:endParaRPr>
          </a:p>
          <a:p>
            <a:pPr algn="ctr" marL="843915" marR="222885">
              <a:lnSpc>
                <a:spcPct val="100000"/>
              </a:lnSpc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rebuchet MS"/>
              <a:cs typeface="Trebuchet MS"/>
            </a:endParaRPr>
          </a:p>
          <a:p>
            <a:pPr algn="ctr" marL="758825" marR="110489" indent="-635">
              <a:lnSpc>
                <a:spcPct val="100000"/>
              </a:lnSpc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Sage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 marL="853440" marR="205104">
              <a:lnSpc>
                <a:spcPct val="100000"/>
              </a:lnSpc>
              <a:spcBef>
                <a:spcPts val="1185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Red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ft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Trebuchet MS"/>
              <a:cs typeface="Trebuchet MS"/>
            </a:endParaRPr>
          </a:p>
          <a:p>
            <a:pPr algn="ctr" marL="857250" marR="209550">
              <a:lnSpc>
                <a:spcPct val="100000"/>
              </a:lnSpc>
              <a:spcBef>
                <a:spcPts val="5"/>
              </a:spcBef>
            </a:pPr>
            <a:r>
              <a:rPr dirty="0" sz="12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algn="ctr" marL="761365" marR="111760" indent="-1905">
              <a:lnSpc>
                <a:spcPct val="100000"/>
              </a:lnSpc>
              <a:spcBef>
                <a:spcPts val="950"/>
              </a:spcBef>
            </a:pP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85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ck</a:t>
            </a:r>
            <a:r>
              <a:rPr dirty="0" sz="1200" spc="35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600392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0" b="1">
                <a:latin typeface="Trebuchet MS"/>
                <a:cs typeface="Trebuchet MS"/>
              </a:rPr>
              <a:t>Managing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50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products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4644" y="1221062"/>
            <a:ext cx="9693275" cy="474472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220"/>
              </a:spcBef>
              <a:buClr>
                <a:srgbClr val="FFFFFF"/>
              </a:buClr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114" b="1">
                <a:solidFill>
                  <a:srgbClr val="4D63FF"/>
                </a:solidFill>
                <a:latin typeface="Trebuchet MS"/>
                <a:cs typeface="Trebuchet MS"/>
              </a:rPr>
              <a:t>Single</a:t>
            </a:r>
            <a:r>
              <a:rPr dirty="0" sz="2400" spc="-12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30" b="1">
                <a:solidFill>
                  <a:srgbClr val="4D63FF"/>
                </a:solidFill>
                <a:latin typeface="Trebuchet MS"/>
                <a:cs typeface="Trebuchet MS"/>
              </a:rPr>
              <a:t>LOB</a:t>
            </a:r>
            <a:r>
              <a:rPr dirty="0" sz="2400" spc="-12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31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880"/>
              </a:spcBef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comprise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solidFill>
                  <a:srgbClr val="4D63FF"/>
                </a:solidFill>
                <a:latin typeface="Trebuchet MS"/>
                <a:cs typeface="Trebuchet MS"/>
              </a:rPr>
              <a:t>owner,</a:t>
            </a:r>
            <a:r>
              <a:rPr dirty="0" sz="2400" spc="-14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5" b="1">
                <a:solidFill>
                  <a:srgbClr val="4D63FF"/>
                </a:solidFill>
                <a:latin typeface="Trebuchet MS"/>
                <a:cs typeface="Trebuchet MS"/>
              </a:rPr>
              <a:t>processes,</a:t>
            </a:r>
            <a:r>
              <a:rPr dirty="0" sz="2400" spc="-12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95" b="1">
                <a:solidFill>
                  <a:srgbClr val="4D63FF"/>
                </a:solidFill>
                <a:latin typeface="Trebuchet MS"/>
                <a:cs typeface="Trebuchet MS"/>
              </a:rPr>
              <a:t>and</a:t>
            </a:r>
            <a:r>
              <a:rPr dirty="0" sz="2400" spc="-13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5" b="1">
                <a:solidFill>
                  <a:srgbClr val="4D63FF"/>
                </a:solidFill>
                <a:latin typeface="Trebuchet MS"/>
                <a:cs typeface="Trebuchet MS"/>
              </a:rPr>
              <a:t>data</a:t>
            </a:r>
            <a:r>
              <a:rPr dirty="0" sz="2400" spc="-114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55" b="1">
                <a:solidFill>
                  <a:srgbClr val="4D63FF"/>
                </a:solidFill>
                <a:latin typeface="Trebuchet MS"/>
                <a:cs typeface="Trebuchet MS"/>
              </a:rPr>
              <a:t>pipelines</a:t>
            </a: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880"/>
              </a:spcBef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consumers,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 b="1">
                <a:solidFill>
                  <a:srgbClr val="4D63FF"/>
                </a:solidFill>
                <a:latin typeface="Trebuchet MS"/>
                <a:cs typeface="Trebuchet MS"/>
              </a:rPr>
              <a:t>internal</a:t>
            </a:r>
            <a:r>
              <a:rPr dirty="0" sz="2400" spc="-12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95" b="1">
                <a:solidFill>
                  <a:srgbClr val="4D63FF"/>
                </a:solidFill>
                <a:latin typeface="Trebuchet MS"/>
                <a:cs typeface="Trebuchet MS"/>
              </a:rPr>
              <a:t>and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solidFill>
                  <a:srgbClr val="4D63FF"/>
                </a:solidFill>
                <a:latin typeface="Trebuchet MS"/>
                <a:cs typeface="Trebuchet MS"/>
              </a:rPr>
              <a:t>external</a:t>
            </a:r>
            <a:r>
              <a:rPr dirty="0" sz="2400" spc="-16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0" b="1">
                <a:solidFill>
                  <a:srgbClr val="4D63FF"/>
                </a:solidFill>
                <a:latin typeface="Trebuchet MS"/>
                <a:cs typeface="Trebuchet MS"/>
              </a:rPr>
              <a:t>to</a:t>
            </a:r>
            <a:r>
              <a:rPr dirty="0" sz="2400" spc="-12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25" b="1">
                <a:solidFill>
                  <a:srgbClr val="4D63FF"/>
                </a:solidFill>
                <a:latin typeface="Trebuchet MS"/>
                <a:cs typeface="Trebuchet MS"/>
              </a:rPr>
              <a:t>the</a:t>
            </a:r>
            <a:r>
              <a:rPr dirty="0" sz="2400" spc="-13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30" b="1">
                <a:solidFill>
                  <a:srgbClr val="4D63FF"/>
                </a:solidFill>
                <a:latin typeface="Trebuchet MS"/>
                <a:cs typeface="Trebuchet MS"/>
              </a:rPr>
              <a:t>LOB</a:t>
            </a: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885"/>
              </a:spcBef>
              <a:buClr>
                <a:srgbClr val="FFFFFF"/>
              </a:buClr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60" b="1">
                <a:solidFill>
                  <a:srgbClr val="4D63FF"/>
                </a:solidFill>
                <a:latin typeface="Trebuchet MS"/>
                <a:cs typeface="Trebuchet MS"/>
              </a:rPr>
              <a:t>Lake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65" b="1">
                <a:solidFill>
                  <a:srgbClr val="4D63FF"/>
                </a:solidFill>
                <a:latin typeface="Trebuchet MS"/>
                <a:cs typeface="Trebuchet MS"/>
              </a:rPr>
              <a:t>Formation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5" b="1">
                <a:solidFill>
                  <a:srgbClr val="4D63FF"/>
                </a:solidFill>
                <a:latin typeface="Trebuchet MS"/>
                <a:cs typeface="Trebuchet MS"/>
              </a:rPr>
              <a:t>to</a:t>
            </a:r>
            <a:r>
              <a:rPr dirty="0" sz="2400" spc="-13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40" b="1">
                <a:solidFill>
                  <a:srgbClr val="4D63FF"/>
                </a:solidFill>
                <a:latin typeface="Trebuchet MS"/>
                <a:cs typeface="Trebuchet MS"/>
              </a:rPr>
              <a:t>share</a:t>
            </a:r>
            <a:r>
              <a:rPr dirty="0" sz="2400" spc="-12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5" b="1">
                <a:solidFill>
                  <a:srgbClr val="4D63FF"/>
                </a:solidFill>
                <a:latin typeface="Trebuchet MS"/>
                <a:cs typeface="Trebuchet MS"/>
              </a:rPr>
              <a:t>data</a:t>
            </a:r>
            <a:r>
              <a:rPr dirty="0" sz="2400" spc="-114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60" b="1">
                <a:solidFill>
                  <a:srgbClr val="4D63FF"/>
                </a:solidFill>
                <a:latin typeface="Trebuchet MS"/>
                <a:cs typeface="Trebuchet MS"/>
              </a:rPr>
              <a:t>products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consumers</a:t>
            </a: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880"/>
              </a:spcBef>
              <a:buClr>
                <a:srgbClr val="FFFFFF"/>
              </a:buClr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60" b="1">
                <a:solidFill>
                  <a:srgbClr val="4D63FF"/>
                </a:solidFill>
                <a:latin typeface="Trebuchet MS"/>
                <a:cs typeface="Trebuchet MS"/>
              </a:rPr>
              <a:t>Lake</a:t>
            </a:r>
            <a:r>
              <a:rPr dirty="0" sz="2400" spc="-13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65" b="1">
                <a:solidFill>
                  <a:srgbClr val="4D63FF"/>
                </a:solidFill>
                <a:latin typeface="Trebuchet MS"/>
                <a:cs typeface="Trebuchet MS"/>
              </a:rPr>
              <a:t>Formation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65" b="1">
                <a:solidFill>
                  <a:srgbClr val="4D63FF"/>
                </a:solidFill>
                <a:latin typeface="Trebuchet MS"/>
                <a:cs typeface="Trebuchet MS"/>
              </a:rPr>
              <a:t>for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0" b="1">
                <a:solidFill>
                  <a:srgbClr val="4D63FF"/>
                </a:solidFill>
                <a:latin typeface="Trebuchet MS"/>
                <a:cs typeface="Trebuchet MS"/>
              </a:rPr>
              <a:t>fine-grained</a:t>
            </a:r>
            <a:r>
              <a:rPr dirty="0" sz="2400" spc="-13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70" b="1">
                <a:solidFill>
                  <a:srgbClr val="4D63FF"/>
                </a:solidFill>
                <a:latin typeface="Trebuchet MS"/>
                <a:cs typeface="Trebuchet MS"/>
              </a:rPr>
              <a:t>permissions</a:t>
            </a:r>
            <a:r>
              <a:rPr dirty="0" sz="2400" spc="-10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4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2880"/>
              </a:spcBef>
              <a:buClr>
                <a:srgbClr val="FFFFFF"/>
              </a:buClr>
              <a:buSzPct val="150000"/>
              <a:buFont typeface="Arial MT"/>
              <a:buChar char="•"/>
              <a:tabLst>
                <a:tab pos="299720" algn="l"/>
              </a:tabLst>
            </a:pPr>
            <a:r>
              <a:rPr dirty="0" sz="2400" spc="60" b="1">
                <a:solidFill>
                  <a:srgbClr val="4D63FF"/>
                </a:solidFill>
                <a:latin typeface="Trebuchet MS"/>
                <a:cs typeface="Trebuchet MS"/>
              </a:rPr>
              <a:t>Lake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65" b="1">
                <a:solidFill>
                  <a:srgbClr val="4D63FF"/>
                </a:solidFill>
                <a:latin typeface="Trebuchet MS"/>
                <a:cs typeface="Trebuchet MS"/>
              </a:rPr>
              <a:t>Formation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10" b="1">
                <a:solidFill>
                  <a:srgbClr val="4D63FF"/>
                </a:solidFill>
                <a:latin typeface="Trebuchet MS"/>
                <a:cs typeface="Trebuchet MS"/>
              </a:rPr>
              <a:t>tags</a:t>
            </a:r>
            <a:r>
              <a:rPr dirty="0" sz="2400" spc="-10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permissions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endParaRPr sz="2400">
              <a:latin typeface="Trebuchet MS"/>
              <a:cs typeface="Trebuchet MS"/>
            </a:endParaRPr>
          </a:p>
          <a:p>
            <a:pPr marL="905510">
              <a:lnSpc>
                <a:spcPct val="100000"/>
              </a:lnSpc>
              <a:spcBef>
                <a:spcPts val="2430"/>
              </a:spcBef>
            </a:pPr>
            <a:r>
              <a:rPr dirty="0" sz="1600" spc="35" b="1">
                <a:solidFill>
                  <a:srgbClr val="F1F1F1"/>
                </a:solidFill>
                <a:latin typeface="Trebuchet MS"/>
                <a:cs typeface="Trebuchet MS"/>
              </a:rPr>
              <a:t>JPMorgan</a:t>
            </a:r>
            <a:r>
              <a:rPr dirty="0" sz="1600" spc="-5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1F1F1"/>
                </a:solidFill>
                <a:latin typeface="Trebuchet MS"/>
                <a:cs typeface="Trebuchet MS"/>
              </a:rPr>
              <a:t>Chase</a:t>
            </a:r>
            <a:r>
              <a:rPr dirty="0" sz="1600" spc="-3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F1F1F1"/>
                </a:solidFill>
                <a:latin typeface="Trebuchet MS"/>
                <a:cs typeface="Trebuchet MS"/>
              </a:rPr>
              <a:t>needs</a:t>
            </a:r>
            <a:r>
              <a:rPr dirty="0" sz="1600" spc="-5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1F1F1"/>
                </a:solidFill>
                <a:latin typeface="Trebuchet MS"/>
                <a:cs typeface="Trebuchet MS"/>
              </a:rPr>
              <a:t>to</a:t>
            </a:r>
            <a:r>
              <a:rPr dirty="0" sz="1600" spc="-6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1F1F1"/>
                </a:solidFill>
                <a:latin typeface="Trebuchet MS"/>
                <a:cs typeface="Trebuchet MS"/>
              </a:rPr>
              <a:t>maintain</a:t>
            </a:r>
            <a:r>
              <a:rPr dirty="0" sz="16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5" b="1">
                <a:solidFill>
                  <a:srgbClr val="F1F1F1"/>
                </a:solidFill>
                <a:latin typeface="Trebuchet MS"/>
                <a:cs typeface="Trebuchet MS"/>
              </a:rPr>
              <a:t>hundreds</a:t>
            </a:r>
            <a:r>
              <a:rPr dirty="0" sz="1600" spc="-3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1F1F1"/>
                </a:solidFill>
                <a:latin typeface="Trebuchet MS"/>
                <a:cs typeface="Trebuchet MS"/>
              </a:rPr>
              <a:t>of</a:t>
            </a:r>
            <a:r>
              <a:rPr dirty="0" sz="1600" spc="-4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1600" spc="-5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5" b="1">
                <a:solidFill>
                  <a:srgbClr val="F1F1F1"/>
                </a:solidFill>
                <a:latin typeface="Trebuchet MS"/>
                <a:cs typeface="Trebuchet MS"/>
              </a:rPr>
              <a:t>products</a:t>
            </a:r>
            <a:r>
              <a:rPr dirty="0" sz="1600" spc="-3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b="1">
                <a:solidFill>
                  <a:srgbClr val="F1F1F1"/>
                </a:solidFill>
                <a:latin typeface="Trebuchet MS"/>
                <a:cs typeface="Trebuchet MS"/>
              </a:rPr>
              <a:t>across</a:t>
            </a:r>
            <a:r>
              <a:rPr dirty="0" sz="1600" spc="-40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1F1F1"/>
                </a:solidFill>
                <a:latin typeface="Trebuchet MS"/>
                <a:cs typeface="Trebuchet MS"/>
              </a:rPr>
              <a:t>many</a:t>
            </a:r>
            <a:r>
              <a:rPr dirty="0" sz="1600" spc="-5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5" b="1">
                <a:solidFill>
                  <a:srgbClr val="F1F1F1"/>
                </a:solidFill>
                <a:latin typeface="Trebuchet MS"/>
                <a:cs typeface="Trebuchet MS"/>
              </a:rPr>
              <a:t>lines</a:t>
            </a:r>
            <a:r>
              <a:rPr dirty="0" sz="1600" spc="-3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35" b="1">
                <a:solidFill>
                  <a:srgbClr val="F1F1F1"/>
                </a:solidFill>
                <a:latin typeface="Trebuchet MS"/>
                <a:cs typeface="Trebuchet MS"/>
              </a:rPr>
              <a:t>of</a:t>
            </a:r>
            <a:r>
              <a:rPr dirty="0" sz="1600" spc="-45" b="1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600" spc="10" b="1">
                <a:solidFill>
                  <a:srgbClr val="F1F1F1"/>
                </a:solidFill>
                <a:latin typeface="Trebuchet MS"/>
                <a:cs typeface="Trebuchet MS"/>
              </a:rPr>
              <a:t>business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2127" y="5673852"/>
            <a:ext cx="5491480" cy="489584"/>
          </a:xfrm>
          <a:prstGeom prst="rect">
            <a:avLst/>
          </a:prstGeom>
          <a:ln w="9144">
            <a:solidFill>
              <a:srgbClr val="3A4BC3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63525" indent="-172720">
              <a:lnSpc>
                <a:spcPct val="100000"/>
              </a:lnSpc>
              <a:spcBef>
                <a:spcPts val="350"/>
              </a:spcBef>
              <a:buClr>
                <a:srgbClr val="FF7846"/>
              </a:buClr>
              <a:buFont typeface="Wingdings"/>
              <a:buChar char=""/>
              <a:tabLst>
                <a:tab pos="264160" algn="l"/>
              </a:tabLst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65">
                <a:solidFill>
                  <a:srgbClr val="FFFFFF"/>
                </a:solidFill>
                <a:latin typeface="Trebuchet MS"/>
                <a:cs typeface="Trebuchet MS"/>
              </a:rPr>
              <a:t>LOB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owns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manages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own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5B8BFF"/>
                </a:solidFill>
                <a:latin typeface="Trebuchet MS"/>
                <a:cs typeface="Trebuchet MS"/>
              </a:rPr>
              <a:t>data</a:t>
            </a:r>
            <a:r>
              <a:rPr dirty="0" sz="1200" spc="-40">
                <a:solidFill>
                  <a:srgbClr val="5B8B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5B8BFF"/>
                </a:solidFill>
                <a:latin typeface="Trebuchet MS"/>
                <a:cs typeface="Trebuchet MS"/>
              </a:rPr>
              <a:t>products</a:t>
            </a:r>
            <a:endParaRPr sz="1200">
              <a:latin typeface="Trebuchet MS"/>
              <a:cs typeface="Trebuchet MS"/>
            </a:endParaRPr>
          </a:p>
          <a:p>
            <a:pPr marL="263525" indent="-172720">
              <a:lnSpc>
                <a:spcPct val="100000"/>
              </a:lnSpc>
              <a:spcBef>
                <a:spcPts val="145"/>
              </a:spcBef>
              <a:buClr>
                <a:srgbClr val="FF7846"/>
              </a:buClr>
              <a:buFont typeface="Wingdings"/>
              <a:buChar char=""/>
              <a:tabLst>
                <a:tab pos="264160" algn="l"/>
              </a:tabLst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Controls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entitlements,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audit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usage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appropriate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6896" y="5673852"/>
            <a:ext cx="5645150" cy="489584"/>
          </a:xfrm>
          <a:prstGeom prst="rect">
            <a:avLst/>
          </a:prstGeom>
          <a:ln w="9144">
            <a:solidFill>
              <a:srgbClr val="54D16A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264160" indent="-172720">
              <a:lnSpc>
                <a:spcPct val="100000"/>
              </a:lnSpc>
              <a:spcBef>
                <a:spcPts val="350"/>
              </a:spcBef>
              <a:buClr>
                <a:srgbClr val="FF7846"/>
              </a:buClr>
              <a:buFont typeface="Arial MT"/>
              <a:buChar char="•"/>
              <a:tabLst>
                <a:tab pos="264795" algn="l"/>
              </a:tabLst>
            </a:pP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54D16A"/>
                </a:solidFill>
                <a:latin typeface="Trebuchet MS"/>
                <a:cs typeface="Trebuchet MS"/>
              </a:rPr>
              <a:t>JPMorgan</a:t>
            </a:r>
            <a:r>
              <a:rPr dirty="0" sz="1200" spc="-35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54D16A"/>
                </a:solidFill>
                <a:latin typeface="Trebuchet MS"/>
                <a:cs typeface="Trebuchet MS"/>
              </a:rPr>
              <a:t>Chase</a:t>
            </a:r>
            <a:r>
              <a:rPr dirty="0" sz="1200" spc="-60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54D16A"/>
                </a:solidFill>
                <a:latin typeface="Trebuchet MS"/>
                <a:cs typeface="Trebuchet MS"/>
              </a:rPr>
              <a:t>Central</a:t>
            </a:r>
            <a:r>
              <a:rPr dirty="0" sz="1200" spc="-50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54D16A"/>
                </a:solidFill>
                <a:latin typeface="Trebuchet MS"/>
                <a:cs typeface="Trebuchet MS"/>
              </a:rPr>
              <a:t>Catalog</a:t>
            </a:r>
            <a:r>
              <a:rPr dirty="0" sz="1200" spc="-35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view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2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1200">
              <a:latin typeface="Trebuchet MS"/>
              <a:cs typeface="Trebuchet MS"/>
            </a:endParaRPr>
          </a:p>
          <a:p>
            <a:pPr marL="264160" indent="-172720">
              <a:lnSpc>
                <a:spcPct val="100000"/>
              </a:lnSpc>
              <a:spcBef>
                <a:spcPts val="145"/>
              </a:spcBef>
              <a:buClr>
                <a:srgbClr val="FF7846"/>
              </a:buClr>
              <a:buFont typeface="Arial MT"/>
              <a:buChar char="•"/>
              <a:tabLst>
                <a:tab pos="264795" algn="l"/>
              </a:tabLst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does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not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allow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granting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revoking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102" y="136905"/>
            <a:ext cx="7620634" cy="5043805"/>
            <a:chOff x="181102" y="136905"/>
            <a:chExt cx="7620634" cy="5043805"/>
          </a:xfrm>
        </p:grpSpPr>
        <p:sp>
          <p:nvSpPr>
            <p:cNvPr id="5" name="object 5"/>
            <p:cNvSpPr/>
            <p:nvPr/>
          </p:nvSpPr>
          <p:spPr>
            <a:xfrm>
              <a:off x="3993642" y="2251710"/>
              <a:ext cx="1441450" cy="76200"/>
            </a:xfrm>
            <a:custGeom>
              <a:avLst/>
              <a:gdLst/>
              <a:ahLst/>
              <a:cxnLst/>
              <a:rect l="l" t="t" r="r" b="b"/>
              <a:pathLst>
                <a:path w="1441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58038" y="48005"/>
                  </a:lnTo>
                  <a:lnTo>
                    <a:pt x="53594" y="43561"/>
                  </a:lnTo>
                  <a:lnTo>
                    <a:pt x="53594" y="32638"/>
                  </a:lnTo>
                  <a:lnTo>
                    <a:pt x="58038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1441450" h="76200">
                  <a:moveTo>
                    <a:pt x="1364869" y="0"/>
                  </a:moveTo>
                  <a:lnTo>
                    <a:pt x="1364869" y="76200"/>
                  </a:lnTo>
                  <a:lnTo>
                    <a:pt x="1421257" y="48005"/>
                  </a:lnTo>
                  <a:lnTo>
                    <a:pt x="1383030" y="48005"/>
                  </a:lnTo>
                  <a:lnTo>
                    <a:pt x="1387475" y="43561"/>
                  </a:lnTo>
                  <a:lnTo>
                    <a:pt x="1387475" y="32638"/>
                  </a:lnTo>
                  <a:lnTo>
                    <a:pt x="1383030" y="28193"/>
                  </a:lnTo>
                  <a:lnTo>
                    <a:pt x="1421256" y="28193"/>
                  </a:lnTo>
                  <a:lnTo>
                    <a:pt x="1364869" y="0"/>
                  </a:lnTo>
                  <a:close/>
                </a:path>
                <a:path w="1441450" h="76200">
                  <a:moveTo>
                    <a:pt x="76200" y="28193"/>
                  </a:moveTo>
                  <a:lnTo>
                    <a:pt x="58038" y="28193"/>
                  </a:lnTo>
                  <a:lnTo>
                    <a:pt x="53594" y="32638"/>
                  </a:lnTo>
                  <a:lnTo>
                    <a:pt x="53594" y="43561"/>
                  </a:lnTo>
                  <a:lnTo>
                    <a:pt x="58038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1441450" h="76200">
                  <a:moveTo>
                    <a:pt x="1364869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1364869" y="48005"/>
                  </a:lnTo>
                  <a:lnTo>
                    <a:pt x="1364869" y="28193"/>
                  </a:lnTo>
                  <a:close/>
                </a:path>
                <a:path w="1441450" h="76200">
                  <a:moveTo>
                    <a:pt x="1421256" y="28193"/>
                  </a:moveTo>
                  <a:lnTo>
                    <a:pt x="1383030" y="28193"/>
                  </a:lnTo>
                  <a:lnTo>
                    <a:pt x="1387475" y="32638"/>
                  </a:lnTo>
                  <a:lnTo>
                    <a:pt x="1387475" y="43561"/>
                  </a:lnTo>
                  <a:lnTo>
                    <a:pt x="1383030" y="48005"/>
                  </a:lnTo>
                  <a:lnTo>
                    <a:pt x="1421257" y="48005"/>
                  </a:lnTo>
                  <a:lnTo>
                    <a:pt x="1441069" y="38100"/>
                  </a:lnTo>
                  <a:lnTo>
                    <a:pt x="1421256" y="28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1262" y="147065"/>
              <a:ext cx="4392295" cy="5023485"/>
            </a:xfrm>
            <a:custGeom>
              <a:avLst/>
              <a:gdLst/>
              <a:ahLst/>
              <a:cxnLst/>
              <a:rect l="l" t="t" r="r" b="b"/>
              <a:pathLst>
                <a:path w="4392295" h="5023485">
                  <a:moveTo>
                    <a:pt x="0" y="5023104"/>
                  </a:moveTo>
                  <a:lnTo>
                    <a:pt x="4392168" y="5023104"/>
                  </a:lnTo>
                  <a:lnTo>
                    <a:pt x="4392168" y="0"/>
                  </a:lnTo>
                  <a:lnTo>
                    <a:pt x="0" y="0"/>
                  </a:lnTo>
                  <a:lnTo>
                    <a:pt x="0" y="5023104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60413" y="3243833"/>
              <a:ext cx="1441450" cy="76200"/>
            </a:xfrm>
            <a:custGeom>
              <a:avLst/>
              <a:gdLst/>
              <a:ahLst/>
              <a:cxnLst/>
              <a:rect l="l" t="t" r="r" b="b"/>
              <a:pathLst>
                <a:path w="144145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8005"/>
                  </a:lnTo>
                  <a:lnTo>
                    <a:pt x="58038" y="48005"/>
                  </a:lnTo>
                  <a:lnTo>
                    <a:pt x="53594" y="43561"/>
                  </a:lnTo>
                  <a:lnTo>
                    <a:pt x="53594" y="32638"/>
                  </a:lnTo>
                  <a:lnTo>
                    <a:pt x="58038" y="28193"/>
                  </a:lnTo>
                  <a:lnTo>
                    <a:pt x="76200" y="28193"/>
                  </a:lnTo>
                  <a:lnTo>
                    <a:pt x="76200" y="0"/>
                  </a:lnTo>
                  <a:close/>
                </a:path>
                <a:path w="1441450" h="76200">
                  <a:moveTo>
                    <a:pt x="1364868" y="0"/>
                  </a:moveTo>
                  <a:lnTo>
                    <a:pt x="1364868" y="76200"/>
                  </a:lnTo>
                  <a:lnTo>
                    <a:pt x="1421257" y="48005"/>
                  </a:lnTo>
                  <a:lnTo>
                    <a:pt x="1383030" y="48005"/>
                  </a:lnTo>
                  <a:lnTo>
                    <a:pt x="1387475" y="43561"/>
                  </a:lnTo>
                  <a:lnTo>
                    <a:pt x="1387475" y="32638"/>
                  </a:lnTo>
                  <a:lnTo>
                    <a:pt x="1383030" y="28193"/>
                  </a:lnTo>
                  <a:lnTo>
                    <a:pt x="1421256" y="28193"/>
                  </a:lnTo>
                  <a:lnTo>
                    <a:pt x="1364868" y="0"/>
                  </a:lnTo>
                  <a:close/>
                </a:path>
                <a:path w="1441450" h="76200">
                  <a:moveTo>
                    <a:pt x="76200" y="28193"/>
                  </a:moveTo>
                  <a:lnTo>
                    <a:pt x="58038" y="28193"/>
                  </a:lnTo>
                  <a:lnTo>
                    <a:pt x="53594" y="32638"/>
                  </a:lnTo>
                  <a:lnTo>
                    <a:pt x="53594" y="43561"/>
                  </a:lnTo>
                  <a:lnTo>
                    <a:pt x="58038" y="48005"/>
                  </a:lnTo>
                  <a:lnTo>
                    <a:pt x="76200" y="48005"/>
                  </a:lnTo>
                  <a:lnTo>
                    <a:pt x="76200" y="28193"/>
                  </a:lnTo>
                  <a:close/>
                </a:path>
                <a:path w="1441450" h="76200">
                  <a:moveTo>
                    <a:pt x="1364868" y="28193"/>
                  </a:moveTo>
                  <a:lnTo>
                    <a:pt x="76200" y="28193"/>
                  </a:lnTo>
                  <a:lnTo>
                    <a:pt x="76200" y="48005"/>
                  </a:lnTo>
                  <a:lnTo>
                    <a:pt x="1364868" y="48005"/>
                  </a:lnTo>
                  <a:lnTo>
                    <a:pt x="1364868" y="28193"/>
                  </a:lnTo>
                  <a:close/>
                </a:path>
                <a:path w="1441450" h="76200">
                  <a:moveTo>
                    <a:pt x="1421256" y="28193"/>
                  </a:moveTo>
                  <a:lnTo>
                    <a:pt x="1383030" y="28193"/>
                  </a:lnTo>
                  <a:lnTo>
                    <a:pt x="1387475" y="32638"/>
                  </a:lnTo>
                  <a:lnTo>
                    <a:pt x="1387475" y="43561"/>
                  </a:lnTo>
                  <a:lnTo>
                    <a:pt x="1383030" y="48005"/>
                  </a:lnTo>
                  <a:lnTo>
                    <a:pt x="1421257" y="48005"/>
                  </a:lnTo>
                  <a:lnTo>
                    <a:pt x="1441068" y="38100"/>
                  </a:lnTo>
                  <a:lnTo>
                    <a:pt x="1421256" y="28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35304" y="215264"/>
            <a:ext cx="23641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11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4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banking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4472" y="3176412"/>
            <a:ext cx="1083945" cy="1106170"/>
            <a:chOff x="3014472" y="3176412"/>
            <a:chExt cx="1083945" cy="11061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4472" y="3182112"/>
              <a:ext cx="341375" cy="3749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63752" y="3176412"/>
              <a:ext cx="434340" cy="350520"/>
            </a:xfrm>
            <a:custGeom>
              <a:avLst/>
              <a:gdLst/>
              <a:ahLst/>
              <a:cxnLst/>
              <a:rect l="l" t="t" r="r" b="b"/>
              <a:pathLst>
                <a:path w="434339" h="350520">
                  <a:moveTo>
                    <a:pt x="434318" y="0"/>
                  </a:moveTo>
                  <a:lnTo>
                    <a:pt x="0" y="0"/>
                  </a:lnTo>
                  <a:lnTo>
                    <a:pt x="0" y="350084"/>
                  </a:lnTo>
                  <a:lnTo>
                    <a:pt x="434318" y="350085"/>
                  </a:lnTo>
                  <a:lnTo>
                    <a:pt x="434318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0380" y="3901440"/>
              <a:ext cx="272795" cy="381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757677" y="2929889"/>
            <a:ext cx="1638300" cy="1673860"/>
          </a:xfrm>
          <a:prstGeom prst="rect">
            <a:avLst/>
          </a:prstGeom>
          <a:ln w="19811">
            <a:solidFill>
              <a:srgbClr val="FF7846"/>
            </a:solidFill>
          </a:ln>
        </p:spPr>
        <p:txBody>
          <a:bodyPr wrap="square" lIns="0" tIns="45085" rIns="0" bIns="0" rtlCol="0" vert="horz">
            <a:spAutoFit/>
          </a:bodyPr>
          <a:lstStyle/>
          <a:p>
            <a:pPr algn="ctr" marR="56515">
              <a:lnSpc>
                <a:spcPct val="100000"/>
              </a:lnSpc>
              <a:spcBef>
                <a:spcPts val="35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endParaRPr sz="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000">
              <a:latin typeface="Trebuchet MS"/>
              <a:cs typeface="Trebuchet MS"/>
            </a:endParaRPr>
          </a:p>
          <a:p>
            <a:pPr algn="ctr" marR="94615">
              <a:lnSpc>
                <a:spcPct val="100000"/>
              </a:lnSpc>
              <a:tabLst>
                <a:tab pos="784225" algn="l"/>
              </a:tabLst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Formation	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Trebuchet MS"/>
              <a:cs typeface="Trebuchet MS"/>
            </a:endParaRPr>
          </a:p>
          <a:p>
            <a:pPr marL="260350" marR="337185" indent="1270">
              <a:lnSpc>
                <a:spcPct val="100000"/>
              </a:lnSpc>
              <a:spcBef>
                <a:spcPts val="5"/>
              </a:spcBef>
              <a:tabLst>
                <a:tab pos="852169" algn="l"/>
              </a:tabLst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baseline="3968" sz="1050" spc="67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dirty="0" baseline="3968" sz="1050" spc="44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baseline="3968" sz="1050" spc="-37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baseline="3968" sz="1050" spc="-44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baseline="3968" sz="1050" spc="15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baseline="3968" sz="1050" spc="37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baseline="3968" sz="1050" spc="6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baseline="3968" sz="1050" spc="7">
                <a:solidFill>
                  <a:srgbClr val="FFFFFF"/>
                </a:solidFill>
                <a:latin typeface="Trebuchet MS"/>
                <a:cs typeface="Trebuchet MS"/>
              </a:rPr>
              <a:t>ht 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Redshift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6408" y="164592"/>
            <a:ext cx="3782695" cy="4058920"/>
            <a:chOff x="216408" y="164592"/>
            <a:chExt cx="3782695" cy="405892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3216" y="3901439"/>
              <a:ext cx="365760" cy="3215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408" y="164592"/>
              <a:ext cx="233172" cy="2331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3766" y="2116074"/>
              <a:ext cx="1788160" cy="1615440"/>
            </a:xfrm>
            <a:custGeom>
              <a:avLst/>
              <a:gdLst/>
              <a:ahLst/>
              <a:cxnLst/>
              <a:rect l="l" t="t" r="r" b="b"/>
              <a:pathLst>
                <a:path w="1788160" h="1615439">
                  <a:moveTo>
                    <a:pt x="0" y="1615439"/>
                  </a:moveTo>
                  <a:lnTo>
                    <a:pt x="1787652" y="1615439"/>
                  </a:lnTo>
                  <a:lnTo>
                    <a:pt x="1787652" y="0"/>
                  </a:lnTo>
                  <a:lnTo>
                    <a:pt x="0" y="0"/>
                  </a:lnTo>
                  <a:lnTo>
                    <a:pt x="0" y="1615439"/>
                  </a:lnTo>
                  <a:close/>
                </a:path>
              </a:pathLst>
            </a:custGeom>
            <a:ln w="19812">
              <a:solidFill>
                <a:srgbClr val="CD66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58951" y="3515995"/>
            <a:ext cx="1835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Raw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5319" y="2362200"/>
            <a:ext cx="1388745" cy="1135380"/>
            <a:chOff x="655319" y="2362200"/>
            <a:chExt cx="1388745" cy="113538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19" y="3119627"/>
              <a:ext cx="379476" cy="3642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208" y="3133344"/>
              <a:ext cx="379475" cy="3642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2362200"/>
              <a:ext cx="341375" cy="3764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26084" y="2761868"/>
            <a:ext cx="12725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Formation  </a:t>
            </a:r>
            <a:r>
              <a:rPr dirty="0" sz="7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95755" y="1200911"/>
            <a:ext cx="2586355" cy="2165350"/>
            <a:chOff x="1095755" y="1200911"/>
            <a:chExt cx="2586355" cy="2165350"/>
          </a:xfrm>
        </p:grpSpPr>
        <p:sp>
          <p:nvSpPr>
            <p:cNvPr id="25" name="object 25"/>
            <p:cNvSpPr/>
            <p:nvPr/>
          </p:nvSpPr>
          <p:spPr>
            <a:xfrm>
              <a:off x="1290904" y="2326373"/>
              <a:ext cx="364490" cy="356235"/>
            </a:xfrm>
            <a:custGeom>
              <a:avLst/>
              <a:gdLst/>
              <a:ahLst/>
              <a:cxnLst/>
              <a:rect l="l" t="t" r="r" b="b"/>
              <a:pathLst>
                <a:path w="364489" h="356235">
                  <a:moveTo>
                    <a:pt x="47472" y="0"/>
                  </a:moveTo>
                  <a:lnTo>
                    <a:pt x="24841" y="0"/>
                  </a:lnTo>
                  <a:lnTo>
                    <a:pt x="15189" y="1866"/>
                  </a:lnTo>
                  <a:lnTo>
                    <a:pt x="7302" y="6896"/>
                  </a:lnTo>
                  <a:lnTo>
                    <a:pt x="1981" y="14351"/>
                  </a:lnTo>
                  <a:lnTo>
                    <a:pt x="25" y="23406"/>
                  </a:lnTo>
                  <a:lnTo>
                    <a:pt x="0" y="350583"/>
                  </a:lnTo>
                  <a:lnTo>
                    <a:pt x="1130" y="355854"/>
                  </a:lnTo>
                  <a:lnTo>
                    <a:pt x="15824" y="341934"/>
                  </a:lnTo>
                  <a:lnTo>
                    <a:pt x="15875" y="18757"/>
                  </a:lnTo>
                  <a:lnTo>
                    <a:pt x="19850" y="14998"/>
                  </a:lnTo>
                  <a:lnTo>
                    <a:pt x="47472" y="14960"/>
                  </a:lnTo>
                  <a:lnTo>
                    <a:pt x="47472" y="0"/>
                  </a:lnTo>
                  <a:close/>
                </a:path>
                <a:path w="364489" h="356235">
                  <a:moveTo>
                    <a:pt x="363880" y="3340"/>
                  </a:moveTo>
                  <a:lnTo>
                    <a:pt x="360337" y="0"/>
                  </a:lnTo>
                  <a:lnTo>
                    <a:pt x="66827" y="0"/>
                  </a:lnTo>
                  <a:lnTo>
                    <a:pt x="63284" y="3340"/>
                  </a:lnTo>
                  <a:lnTo>
                    <a:pt x="63284" y="296976"/>
                  </a:lnTo>
                  <a:lnTo>
                    <a:pt x="79108" y="281990"/>
                  </a:lnTo>
                  <a:lnTo>
                    <a:pt x="79108" y="14960"/>
                  </a:lnTo>
                  <a:lnTo>
                    <a:pt x="348056" y="14960"/>
                  </a:lnTo>
                  <a:lnTo>
                    <a:pt x="348056" y="27254"/>
                  </a:lnTo>
                  <a:lnTo>
                    <a:pt x="361048" y="14960"/>
                  </a:lnTo>
                  <a:lnTo>
                    <a:pt x="363880" y="12268"/>
                  </a:lnTo>
                  <a:lnTo>
                    <a:pt x="363880" y="334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660" y="2363756"/>
              <a:ext cx="213578" cy="16177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75095" y="2326364"/>
              <a:ext cx="393065" cy="372110"/>
            </a:xfrm>
            <a:custGeom>
              <a:avLst/>
              <a:gdLst/>
              <a:ahLst/>
              <a:cxnLst/>
              <a:rect l="l" t="t" r="r" b="b"/>
              <a:pathLst>
                <a:path w="393064" h="372110">
                  <a:moveTo>
                    <a:pt x="0" y="0"/>
                  </a:moveTo>
                  <a:lnTo>
                    <a:pt x="0" y="371903"/>
                  </a:lnTo>
                  <a:lnTo>
                    <a:pt x="392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95756" y="2470403"/>
              <a:ext cx="2471420" cy="895350"/>
            </a:xfrm>
            <a:custGeom>
              <a:avLst/>
              <a:gdLst/>
              <a:ahLst/>
              <a:cxnLst/>
              <a:rect l="l" t="t" r="r" b="b"/>
              <a:pathLst>
                <a:path w="2471420" h="895350">
                  <a:moveTo>
                    <a:pt x="503174" y="857250"/>
                  </a:moveTo>
                  <a:lnTo>
                    <a:pt x="483362" y="847344"/>
                  </a:lnTo>
                  <a:lnTo>
                    <a:pt x="426974" y="819150"/>
                  </a:lnTo>
                  <a:lnTo>
                    <a:pt x="426974" y="847344"/>
                  </a:lnTo>
                  <a:lnTo>
                    <a:pt x="4432" y="847344"/>
                  </a:lnTo>
                  <a:lnTo>
                    <a:pt x="0" y="851789"/>
                  </a:lnTo>
                  <a:lnTo>
                    <a:pt x="0" y="862711"/>
                  </a:lnTo>
                  <a:lnTo>
                    <a:pt x="4432" y="867156"/>
                  </a:lnTo>
                  <a:lnTo>
                    <a:pt x="426974" y="867156"/>
                  </a:lnTo>
                  <a:lnTo>
                    <a:pt x="426974" y="895350"/>
                  </a:lnTo>
                  <a:lnTo>
                    <a:pt x="483349" y="867156"/>
                  </a:lnTo>
                  <a:lnTo>
                    <a:pt x="503174" y="857250"/>
                  </a:lnTo>
                  <a:close/>
                </a:path>
                <a:path w="2471420" h="895350">
                  <a:moveTo>
                    <a:pt x="2471166" y="315087"/>
                  </a:moveTo>
                  <a:lnTo>
                    <a:pt x="2442972" y="315087"/>
                  </a:lnTo>
                  <a:lnTo>
                    <a:pt x="2442972" y="4445"/>
                  </a:lnTo>
                  <a:lnTo>
                    <a:pt x="2438527" y="0"/>
                  </a:lnTo>
                  <a:lnTo>
                    <a:pt x="2427605" y="0"/>
                  </a:lnTo>
                  <a:lnTo>
                    <a:pt x="2423160" y="4445"/>
                  </a:lnTo>
                  <a:lnTo>
                    <a:pt x="2423160" y="315087"/>
                  </a:lnTo>
                  <a:lnTo>
                    <a:pt x="2394966" y="315087"/>
                  </a:lnTo>
                  <a:lnTo>
                    <a:pt x="2433066" y="391287"/>
                  </a:lnTo>
                  <a:lnTo>
                    <a:pt x="2459850" y="337693"/>
                  </a:lnTo>
                  <a:lnTo>
                    <a:pt x="2471166" y="315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7851" y="1200911"/>
              <a:ext cx="294132" cy="32461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19379" y="2143124"/>
            <a:ext cx="6159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0304" y="3511041"/>
            <a:ext cx="3181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Trusted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15817" y="1072133"/>
            <a:ext cx="805180" cy="1350645"/>
          </a:xfrm>
          <a:prstGeom prst="rect">
            <a:avLst/>
          </a:prstGeom>
          <a:ln w="19811">
            <a:solidFill>
              <a:srgbClr val="54D1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208915" marR="170180" indent="7620">
              <a:lnSpc>
                <a:spcPct val="100000"/>
              </a:lnSpc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 marL="156210">
              <a:lnSpc>
                <a:spcPct val="100000"/>
              </a:lnSpc>
              <a:spcBef>
                <a:spcPts val="680"/>
              </a:spcBef>
            </a:pP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53995" y="135381"/>
            <a:ext cx="9409430" cy="4980940"/>
            <a:chOff x="2253995" y="135381"/>
            <a:chExt cx="9409430" cy="4980940"/>
          </a:xfrm>
        </p:grpSpPr>
        <p:sp>
          <p:nvSpPr>
            <p:cNvPr id="34" name="object 34"/>
            <p:cNvSpPr/>
            <p:nvPr/>
          </p:nvSpPr>
          <p:spPr>
            <a:xfrm>
              <a:off x="3348962" y="1846786"/>
              <a:ext cx="374650" cy="300990"/>
            </a:xfrm>
            <a:custGeom>
              <a:avLst/>
              <a:gdLst/>
              <a:ahLst/>
              <a:cxnLst/>
              <a:rect l="l" t="t" r="r" b="b"/>
              <a:pathLst>
                <a:path w="374650" h="300989">
                  <a:moveTo>
                    <a:pt x="374615" y="0"/>
                  </a:moveTo>
                  <a:lnTo>
                    <a:pt x="0" y="0"/>
                  </a:lnTo>
                  <a:lnTo>
                    <a:pt x="0" y="300924"/>
                  </a:lnTo>
                  <a:lnTo>
                    <a:pt x="374615" y="300924"/>
                  </a:lnTo>
                  <a:lnTo>
                    <a:pt x="374615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53995" y="2206243"/>
              <a:ext cx="792480" cy="76200"/>
            </a:xfrm>
            <a:custGeom>
              <a:avLst/>
              <a:gdLst/>
              <a:ahLst/>
              <a:cxnLst/>
              <a:rect l="l" t="t" r="r" b="b"/>
              <a:pathLst>
                <a:path w="792480" h="76200">
                  <a:moveTo>
                    <a:pt x="715819" y="47974"/>
                  </a:moveTo>
                  <a:lnTo>
                    <a:pt x="715772" y="76200"/>
                  </a:lnTo>
                  <a:lnTo>
                    <a:pt x="772348" y="48005"/>
                  </a:lnTo>
                  <a:lnTo>
                    <a:pt x="728472" y="48005"/>
                  </a:lnTo>
                  <a:lnTo>
                    <a:pt x="715819" y="47974"/>
                  </a:lnTo>
                  <a:close/>
                </a:path>
                <a:path w="792480" h="76200">
                  <a:moveTo>
                    <a:pt x="715852" y="28162"/>
                  </a:moveTo>
                  <a:lnTo>
                    <a:pt x="715819" y="47974"/>
                  </a:lnTo>
                  <a:lnTo>
                    <a:pt x="728472" y="48005"/>
                  </a:lnTo>
                  <a:lnTo>
                    <a:pt x="733933" y="48005"/>
                  </a:lnTo>
                  <a:lnTo>
                    <a:pt x="738378" y="43560"/>
                  </a:lnTo>
                  <a:lnTo>
                    <a:pt x="738378" y="32638"/>
                  </a:lnTo>
                  <a:lnTo>
                    <a:pt x="734060" y="28193"/>
                  </a:lnTo>
                  <a:lnTo>
                    <a:pt x="715852" y="28162"/>
                  </a:lnTo>
                  <a:close/>
                </a:path>
                <a:path w="792480" h="76200">
                  <a:moveTo>
                    <a:pt x="715899" y="0"/>
                  </a:moveTo>
                  <a:lnTo>
                    <a:pt x="715852" y="28162"/>
                  </a:lnTo>
                  <a:lnTo>
                    <a:pt x="728599" y="28193"/>
                  </a:lnTo>
                  <a:lnTo>
                    <a:pt x="734060" y="28193"/>
                  </a:lnTo>
                  <a:lnTo>
                    <a:pt x="738378" y="32638"/>
                  </a:lnTo>
                  <a:lnTo>
                    <a:pt x="738378" y="43560"/>
                  </a:lnTo>
                  <a:lnTo>
                    <a:pt x="733933" y="48005"/>
                  </a:lnTo>
                  <a:lnTo>
                    <a:pt x="772348" y="48005"/>
                  </a:lnTo>
                  <a:lnTo>
                    <a:pt x="791972" y="38226"/>
                  </a:lnTo>
                  <a:lnTo>
                    <a:pt x="715899" y="0"/>
                  </a:lnTo>
                  <a:close/>
                </a:path>
                <a:path w="792480" h="76200">
                  <a:moveTo>
                    <a:pt x="9906" y="26415"/>
                  </a:moveTo>
                  <a:lnTo>
                    <a:pt x="4445" y="26415"/>
                  </a:lnTo>
                  <a:lnTo>
                    <a:pt x="0" y="30860"/>
                  </a:lnTo>
                  <a:lnTo>
                    <a:pt x="0" y="41782"/>
                  </a:lnTo>
                  <a:lnTo>
                    <a:pt x="4445" y="46227"/>
                  </a:lnTo>
                  <a:lnTo>
                    <a:pt x="715819" y="47974"/>
                  </a:lnTo>
                  <a:lnTo>
                    <a:pt x="715852" y="28162"/>
                  </a:lnTo>
                  <a:lnTo>
                    <a:pt x="9906" y="264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219949" y="145541"/>
              <a:ext cx="4433570" cy="4960620"/>
            </a:xfrm>
            <a:custGeom>
              <a:avLst/>
              <a:gdLst/>
              <a:ahLst/>
              <a:cxnLst/>
              <a:rect l="l" t="t" r="r" b="b"/>
              <a:pathLst>
                <a:path w="4433570" h="4960620">
                  <a:moveTo>
                    <a:pt x="0" y="4960620"/>
                  </a:moveTo>
                  <a:lnTo>
                    <a:pt x="4433315" y="4960620"/>
                  </a:lnTo>
                  <a:lnTo>
                    <a:pt x="4433315" y="0"/>
                  </a:lnTo>
                  <a:lnTo>
                    <a:pt x="0" y="0"/>
                  </a:lnTo>
                  <a:lnTo>
                    <a:pt x="0" y="4960620"/>
                  </a:lnTo>
                  <a:close/>
                </a:path>
              </a:pathLst>
            </a:custGeom>
            <a:ln w="19812">
              <a:solidFill>
                <a:srgbClr val="BEBE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7664577" y="212597"/>
            <a:ext cx="2479040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Line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14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Commercial</a:t>
            </a:r>
            <a:r>
              <a:rPr dirty="0" sz="11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banking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80478" y="766318"/>
            <a:ext cx="3846829" cy="1616075"/>
            <a:chOff x="7380478" y="766318"/>
            <a:chExt cx="3846829" cy="1616075"/>
          </a:xfrm>
        </p:grpSpPr>
        <p:sp>
          <p:nvSpPr>
            <p:cNvPr id="39" name="object 39"/>
            <p:cNvSpPr/>
            <p:nvPr/>
          </p:nvSpPr>
          <p:spPr>
            <a:xfrm>
              <a:off x="9156954" y="1511554"/>
              <a:ext cx="2070735" cy="839469"/>
            </a:xfrm>
            <a:custGeom>
              <a:avLst/>
              <a:gdLst/>
              <a:ahLst/>
              <a:cxnLst/>
              <a:rect l="l" t="t" r="r" b="b"/>
              <a:pathLst>
                <a:path w="2070734" h="839469">
                  <a:moveTo>
                    <a:pt x="1994153" y="762762"/>
                  </a:moveTo>
                  <a:lnTo>
                    <a:pt x="1994153" y="838962"/>
                  </a:lnTo>
                  <a:lnTo>
                    <a:pt x="2050541" y="810768"/>
                  </a:lnTo>
                  <a:lnTo>
                    <a:pt x="2006853" y="810768"/>
                  </a:lnTo>
                  <a:lnTo>
                    <a:pt x="2006853" y="790956"/>
                  </a:lnTo>
                  <a:lnTo>
                    <a:pt x="2050542" y="790956"/>
                  </a:lnTo>
                  <a:lnTo>
                    <a:pt x="1994153" y="762762"/>
                  </a:lnTo>
                  <a:close/>
                </a:path>
                <a:path w="2070734" h="839469">
                  <a:moveTo>
                    <a:pt x="1025271" y="63500"/>
                  </a:moveTo>
                  <a:lnTo>
                    <a:pt x="1025271" y="806323"/>
                  </a:lnTo>
                  <a:lnTo>
                    <a:pt x="1029716" y="810768"/>
                  </a:lnTo>
                  <a:lnTo>
                    <a:pt x="1994153" y="810768"/>
                  </a:lnTo>
                  <a:lnTo>
                    <a:pt x="1994153" y="800862"/>
                  </a:lnTo>
                  <a:lnTo>
                    <a:pt x="1045082" y="800862"/>
                  </a:lnTo>
                  <a:lnTo>
                    <a:pt x="1035176" y="790956"/>
                  </a:lnTo>
                  <a:lnTo>
                    <a:pt x="1045082" y="790956"/>
                  </a:lnTo>
                  <a:lnTo>
                    <a:pt x="1045082" y="73406"/>
                  </a:lnTo>
                  <a:lnTo>
                    <a:pt x="1035176" y="73406"/>
                  </a:lnTo>
                  <a:lnTo>
                    <a:pt x="1025271" y="63500"/>
                  </a:lnTo>
                  <a:close/>
                </a:path>
                <a:path w="2070734" h="839469">
                  <a:moveTo>
                    <a:pt x="2050542" y="790956"/>
                  </a:moveTo>
                  <a:lnTo>
                    <a:pt x="2006853" y="790956"/>
                  </a:lnTo>
                  <a:lnTo>
                    <a:pt x="2006853" y="810768"/>
                  </a:lnTo>
                  <a:lnTo>
                    <a:pt x="2050541" y="810768"/>
                  </a:lnTo>
                  <a:lnTo>
                    <a:pt x="2070353" y="800862"/>
                  </a:lnTo>
                  <a:lnTo>
                    <a:pt x="2050542" y="790956"/>
                  </a:lnTo>
                  <a:close/>
                </a:path>
                <a:path w="2070734" h="839469">
                  <a:moveTo>
                    <a:pt x="1045082" y="790956"/>
                  </a:moveTo>
                  <a:lnTo>
                    <a:pt x="1035176" y="790956"/>
                  </a:lnTo>
                  <a:lnTo>
                    <a:pt x="1045082" y="800862"/>
                  </a:lnTo>
                  <a:lnTo>
                    <a:pt x="1045082" y="790956"/>
                  </a:lnTo>
                  <a:close/>
                </a:path>
                <a:path w="2070734" h="839469">
                  <a:moveTo>
                    <a:pt x="1994153" y="790956"/>
                  </a:moveTo>
                  <a:lnTo>
                    <a:pt x="1045082" y="790956"/>
                  </a:lnTo>
                  <a:lnTo>
                    <a:pt x="1045082" y="800862"/>
                  </a:lnTo>
                  <a:lnTo>
                    <a:pt x="1994153" y="800862"/>
                  </a:lnTo>
                  <a:lnTo>
                    <a:pt x="1994153" y="790956"/>
                  </a:lnTo>
                  <a:close/>
                </a:path>
                <a:path w="2070734" h="839469">
                  <a:moveTo>
                    <a:pt x="127000" y="0"/>
                  </a:moveTo>
                  <a:lnTo>
                    <a:pt x="0" y="63500"/>
                  </a:lnTo>
                  <a:lnTo>
                    <a:pt x="127000" y="127000"/>
                  </a:lnTo>
                  <a:lnTo>
                    <a:pt x="127000" y="73406"/>
                  </a:lnTo>
                  <a:lnTo>
                    <a:pt x="114300" y="73406"/>
                  </a:lnTo>
                  <a:lnTo>
                    <a:pt x="114300" y="53594"/>
                  </a:lnTo>
                  <a:lnTo>
                    <a:pt x="127000" y="53594"/>
                  </a:lnTo>
                  <a:lnTo>
                    <a:pt x="127000" y="0"/>
                  </a:lnTo>
                  <a:close/>
                </a:path>
                <a:path w="2070734" h="839469">
                  <a:moveTo>
                    <a:pt x="127000" y="53594"/>
                  </a:moveTo>
                  <a:lnTo>
                    <a:pt x="114300" y="53594"/>
                  </a:lnTo>
                  <a:lnTo>
                    <a:pt x="114300" y="73406"/>
                  </a:lnTo>
                  <a:lnTo>
                    <a:pt x="127000" y="73406"/>
                  </a:lnTo>
                  <a:lnTo>
                    <a:pt x="127000" y="53594"/>
                  </a:lnTo>
                  <a:close/>
                </a:path>
                <a:path w="2070734" h="839469">
                  <a:moveTo>
                    <a:pt x="1040638" y="53594"/>
                  </a:moveTo>
                  <a:lnTo>
                    <a:pt x="127000" y="53594"/>
                  </a:lnTo>
                  <a:lnTo>
                    <a:pt x="127000" y="73406"/>
                  </a:lnTo>
                  <a:lnTo>
                    <a:pt x="1025271" y="73406"/>
                  </a:lnTo>
                  <a:lnTo>
                    <a:pt x="1025271" y="63500"/>
                  </a:lnTo>
                  <a:lnTo>
                    <a:pt x="1045082" y="63500"/>
                  </a:lnTo>
                  <a:lnTo>
                    <a:pt x="1045082" y="58038"/>
                  </a:lnTo>
                  <a:lnTo>
                    <a:pt x="1040638" y="53594"/>
                  </a:lnTo>
                  <a:close/>
                </a:path>
                <a:path w="2070734" h="839469">
                  <a:moveTo>
                    <a:pt x="1045082" y="63500"/>
                  </a:moveTo>
                  <a:lnTo>
                    <a:pt x="1025271" y="63500"/>
                  </a:lnTo>
                  <a:lnTo>
                    <a:pt x="1035176" y="73406"/>
                  </a:lnTo>
                  <a:lnTo>
                    <a:pt x="1045082" y="73406"/>
                  </a:lnTo>
                  <a:lnTo>
                    <a:pt x="1045082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90638" y="776478"/>
              <a:ext cx="1766570" cy="1595755"/>
            </a:xfrm>
            <a:custGeom>
              <a:avLst/>
              <a:gdLst/>
              <a:ahLst/>
              <a:cxnLst/>
              <a:rect l="l" t="t" r="r" b="b"/>
              <a:pathLst>
                <a:path w="1766570" h="1595755">
                  <a:moveTo>
                    <a:pt x="0" y="1595627"/>
                  </a:moveTo>
                  <a:lnTo>
                    <a:pt x="1766316" y="1595627"/>
                  </a:lnTo>
                  <a:lnTo>
                    <a:pt x="1766316" y="0"/>
                  </a:lnTo>
                  <a:lnTo>
                    <a:pt x="0" y="0"/>
                  </a:lnTo>
                  <a:lnTo>
                    <a:pt x="0" y="1595627"/>
                  </a:lnTo>
                  <a:close/>
                </a:path>
              </a:pathLst>
            </a:custGeom>
            <a:ln w="19812">
              <a:solidFill>
                <a:srgbClr val="CD66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7732776" y="2158999"/>
            <a:ext cx="1835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Raw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630668" y="1019555"/>
            <a:ext cx="1371600" cy="1120140"/>
            <a:chOff x="7630668" y="1019555"/>
            <a:chExt cx="1371600" cy="1120140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668" y="1767839"/>
              <a:ext cx="374903" cy="35966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5840" y="1781555"/>
              <a:ext cx="376427" cy="3581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5908" y="1019555"/>
              <a:ext cx="336803" cy="37033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473568" y="1403730"/>
            <a:ext cx="12852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Formation </a:t>
            </a:r>
            <a:r>
              <a:rPr dirty="0" sz="7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-7936" sz="1050" spc="7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baseline="-7936" sz="1050" spc="-22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-7936" sz="1050" spc="7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baseline="-7936" sz="105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209781" y="1003279"/>
            <a:ext cx="427355" cy="354330"/>
            <a:chOff x="8209781" y="1003279"/>
            <a:chExt cx="427355" cy="354330"/>
          </a:xfrm>
        </p:grpSpPr>
        <p:sp>
          <p:nvSpPr>
            <p:cNvPr id="48" name="object 48"/>
            <p:cNvSpPr/>
            <p:nvPr/>
          </p:nvSpPr>
          <p:spPr>
            <a:xfrm>
              <a:off x="8226971" y="1003286"/>
              <a:ext cx="395605" cy="339090"/>
            </a:xfrm>
            <a:custGeom>
              <a:avLst/>
              <a:gdLst/>
              <a:ahLst/>
              <a:cxnLst/>
              <a:rect l="l" t="t" r="r" b="b"/>
              <a:pathLst>
                <a:path w="395604" h="339090">
                  <a:moveTo>
                    <a:pt x="51574" y="0"/>
                  </a:moveTo>
                  <a:lnTo>
                    <a:pt x="26987" y="0"/>
                  </a:lnTo>
                  <a:lnTo>
                    <a:pt x="16497" y="1778"/>
                  </a:lnTo>
                  <a:lnTo>
                    <a:pt x="7924" y="6565"/>
                  </a:lnTo>
                  <a:lnTo>
                    <a:pt x="2146" y="13665"/>
                  </a:lnTo>
                  <a:lnTo>
                    <a:pt x="12" y="22288"/>
                  </a:lnTo>
                  <a:lnTo>
                    <a:pt x="0" y="333819"/>
                  </a:lnTo>
                  <a:lnTo>
                    <a:pt x="1219" y="338836"/>
                  </a:lnTo>
                  <a:lnTo>
                    <a:pt x="17195" y="325589"/>
                  </a:lnTo>
                  <a:lnTo>
                    <a:pt x="17233" y="17856"/>
                  </a:lnTo>
                  <a:lnTo>
                    <a:pt x="21564" y="14287"/>
                  </a:lnTo>
                  <a:lnTo>
                    <a:pt x="51574" y="14236"/>
                  </a:lnTo>
                  <a:lnTo>
                    <a:pt x="51574" y="0"/>
                  </a:lnTo>
                  <a:close/>
                </a:path>
                <a:path w="395604" h="339090">
                  <a:moveTo>
                    <a:pt x="395452" y="3187"/>
                  </a:moveTo>
                  <a:lnTo>
                    <a:pt x="391604" y="0"/>
                  </a:lnTo>
                  <a:lnTo>
                    <a:pt x="72618" y="0"/>
                  </a:lnTo>
                  <a:lnTo>
                    <a:pt x="68770" y="3187"/>
                  </a:lnTo>
                  <a:lnTo>
                    <a:pt x="68770" y="282778"/>
                  </a:lnTo>
                  <a:lnTo>
                    <a:pt x="85966" y="268516"/>
                  </a:lnTo>
                  <a:lnTo>
                    <a:pt x="85966" y="14236"/>
                  </a:lnTo>
                  <a:lnTo>
                    <a:pt x="378256" y="14236"/>
                  </a:lnTo>
                  <a:lnTo>
                    <a:pt x="378256" y="25958"/>
                  </a:lnTo>
                  <a:lnTo>
                    <a:pt x="392366" y="14236"/>
                  </a:lnTo>
                  <a:lnTo>
                    <a:pt x="395452" y="11684"/>
                  </a:lnTo>
                  <a:lnTo>
                    <a:pt x="395452" y="3187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7330" y="1038883"/>
              <a:ext cx="232114" cy="1540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209781" y="1003279"/>
              <a:ext cx="427355" cy="354330"/>
            </a:xfrm>
            <a:custGeom>
              <a:avLst/>
              <a:gdLst/>
              <a:ahLst/>
              <a:cxnLst/>
              <a:rect l="l" t="t" r="r" b="b"/>
              <a:pathLst>
                <a:path w="427354" h="354330">
                  <a:moveTo>
                    <a:pt x="426730" y="0"/>
                  </a:moveTo>
                  <a:lnTo>
                    <a:pt x="0" y="0"/>
                  </a:lnTo>
                  <a:lnTo>
                    <a:pt x="0" y="354123"/>
                  </a:lnTo>
                  <a:lnTo>
                    <a:pt x="426730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7882381" y="802893"/>
            <a:ext cx="61595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Da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632190" y="2154173"/>
            <a:ext cx="31813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Trusted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893807" y="3519297"/>
            <a:ext cx="54546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9764014" y="2192782"/>
            <a:ext cx="1638935" cy="1497330"/>
            <a:chOff x="9764014" y="2192782"/>
            <a:chExt cx="1638935" cy="1497330"/>
          </a:xfrm>
        </p:grpSpPr>
        <p:sp>
          <p:nvSpPr>
            <p:cNvPr id="55" name="object 55"/>
            <p:cNvSpPr/>
            <p:nvPr/>
          </p:nvSpPr>
          <p:spPr>
            <a:xfrm>
              <a:off x="9774174" y="2202942"/>
              <a:ext cx="1618615" cy="1477010"/>
            </a:xfrm>
            <a:custGeom>
              <a:avLst/>
              <a:gdLst/>
              <a:ahLst/>
              <a:cxnLst/>
              <a:rect l="l" t="t" r="r" b="b"/>
              <a:pathLst>
                <a:path w="1618615" h="1477010">
                  <a:moveTo>
                    <a:pt x="0" y="1476755"/>
                  </a:moveTo>
                  <a:lnTo>
                    <a:pt x="1618487" y="1476755"/>
                  </a:lnTo>
                  <a:lnTo>
                    <a:pt x="1618487" y="0"/>
                  </a:lnTo>
                  <a:lnTo>
                    <a:pt x="0" y="0"/>
                  </a:lnTo>
                  <a:lnTo>
                    <a:pt x="0" y="1476755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9444" y="2424684"/>
              <a:ext cx="336803" cy="371856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882885" y="2816732"/>
            <a:ext cx="134239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804545" algn="l"/>
              </a:tabLst>
            </a:pPr>
            <a:r>
              <a:rPr dirty="0" baseline="3968" sz="105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baseline="3968" sz="1050" spc="-22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baseline="3968" sz="1050" spc="7">
                <a:solidFill>
                  <a:srgbClr val="FFFFFF"/>
                </a:solidFill>
                <a:latin typeface="Trebuchet MS"/>
                <a:cs typeface="Trebuchet MS"/>
              </a:rPr>
              <a:t>Formation	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240523" y="164592"/>
            <a:ext cx="3902075" cy="3420110"/>
            <a:chOff x="7240523" y="164592"/>
            <a:chExt cx="3902075" cy="3420110"/>
          </a:xfrm>
        </p:grpSpPr>
        <p:sp>
          <p:nvSpPr>
            <p:cNvPr id="59" name="object 59"/>
            <p:cNvSpPr/>
            <p:nvPr/>
          </p:nvSpPr>
          <p:spPr>
            <a:xfrm>
              <a:off x="10712188" y="2429462"/>
              <a:ext cx="429895" cy="337185"/>
            </a:xfrm>
            <a:custGeom>
              <a:avLst/>
              <a:gdLst/>
              <a:ahLst/>
              <a:cxnLst/>
              <a:rect l="l" t="t" r="r" b="b"/>
              <a:pathLst>
                <a:path w="429895" h="337185">
                  <a:moveTo>
                    <a:pt x="429841" y="0"/>
                  </a:moveTo>
                  <a:lnTo>
                    <a:pt x="0" y="0"/>
                  </a:lnTo>
                  <a:lnTo>
                    <a:pt x="0" y="336677"/>
                  </a:lnTo>
                  <a:lnTo>
                    <a:pt x="429841" y="336677"/>
                  </a:lnTo>
                  <a:lnTo>
                    <a:pt x="429841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0007" y="3136392"/>
              <a:ext cx="381000" cy="36423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48188" y="3081527"/>
              <a:ext cx="374903" cy="3581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0523" y="164592"/>
              <a:ext cx="233172" cy="23317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061959" y="1988058"/>
              <a:ext cx="503555" cy="76200"/>
            </a:xfrm>
            <a:custGeom>
              <a:avLst/>
              <a:gdLst/>
              <a:ahLst/>
              <a:cxnLst/>
              <a:rect l="l" t="t" r="r" b="b"/>
              <a:pathLst>
                <a:path w="503554" h="76200">
                  <a:moveTo>
                    <a:pt x="426974" y="0"/>
                  </a:moveTo>
                  <a:lnTo>
                    <a:pt x="426974" y="76200"/>
                  </a:lnTo>
                  <a:lnTo>
                    <a:pt x="483362" y="48005"/>
                  </a:lnTo>
                  <a:lnTo>
                    <a:pt x="445135" y="48005"/>
                  </a:lnTo>
                  <a:lnTo>
                    <a:pt x="449580" y="43561"/>
                  </a:lnTo>
                  <a:lnTo>
                    <a:pt x="449580" y="32638"/>
                  </a:lnTo>
                  <a:lnTo>
                    <a:pt x="445135" y="28193"/>
                  </a:lnTo>
                  <a:lnTo>
                    <a:pt x="483361" y="28193"/>
                  </a:lnTo>
                  <a:lnTo>
                    <a:pt x="426974" y="0"/>
                  </a:lnTo>
                  <a:close/>
                </a:path>
                <a:path w="503554" h="76200">
                  <a:moveTo>
                    <a:pt x="426974" y="28193"/>
                  </a:moveTo>
                  <a:lnTo>
                    <a:pt x="4445" y="28193"/>
                  </a:lnTo>
                  <a:lnTo>
                    <a:pt x="0" y="32638"/>
                  </a:lnTo>
                  <a:lnTo>
                    <a:pt x="0" y="43561"/>
                  </a:lnTo>
                  <a:lnTo>
                    <a:pt x="4445" y="48005"/>
                  </a:lnTo>
                  <a:lnTo>
                    <a:pt x="426974" y="48005"/>
                  </a:lnTo>
                  <a:lnTo>
                    <a:pt x="426974" y="28193"/>
                  </a:lnTo>
                  <a:close/>
                </a:path>
                <a:path w="503554" h="76200">
                  <a:moveTo>
                    <a:pt x="483361" y="28193"/>
                  </a:moveTo>
                  <a:lnTo>
                    <a:pt x="445135" y="28193"/>
                  </a:lnTo>
                  <a:lnTo>
                    <a:pt x="449580" y="32638"/>
                  </a:lnTo>
                  <a:lnTo>
                    <a:pt x="449580" y="43561"/>
                  </a:lnTo>
                  <a:lnTo>
                    <a:pt x="445135" y="48005"/>
                  </a:lnTo>
                  <a:lnTo>
                    <a:pt x="483362" y="48005"/>
                  </a:lnTo>
                  <a:lnTo>
                    <a:pt x="503174" y="38100"/>
                  </a:lnTo>
                  <a:lnTo>
                    <a:pt x="483361" y="28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5967" y="3259836"/>
              <a:ext cx="294131" cy="32461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0082783" y="2230373"/>
            <a:ext cx="94996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consumer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679938" y="3495294"/>
            <a:ext cx="3225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55457" y="3131057"/>
            <a:ext cx="803275" cy="1350645"/>
          </a:xfrm>
          <a:prstGeom prst="rect">
            <a:avLst/>
          </a:prstGeom>
          <a:ln w="19811">
            <a:solidFill>
              <a:srgbClr val="54D1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Times New Roman"/>
              <a:cs typeface="Times New Roman"/>
            </a:endParaRPr>
          </a:p>
          <a:p>
            <a:pPr marL="208915" marR="168910" indent="7620">
              <a:lnSpc>
                <a:spcPct val="100000"/>
              </a:lnSpc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 marL="156210">
              <a:lnSpc>
                <a:spcPct val="100000"/>
              </a:lnSpc>
              <a:spcBef>
                <a:spcPts val="680"/>
              </a:spcBef>
            </a:pP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087079" y="2455164"/>
            <a:ext cx="1630045" cy="1751964"/>
            <a:chOff x="8087079" y="2455164"/>
            <a:chExt cx="1630045" cy="1751964"/>
          </a:xfrm>
        </p:grpSpPr>
        <p:sp>
          <p:nvSpPr>
            <p:cNvPr id="69" name="object 69"/>
            <p:cNvSpPr/>
            <p:nvPr/>
          </p:nvSpPr>
          <p:spPr>
            <a:xfrm>
              <a:off x="8087079" y="3905710"/>
              <a:ext cx="374650" cy="300990"/>
            </a:xfrm>
            <a:custGeom>
              <a:avLst/>
              <a:gdLst/>
              <a:ahLst/>
              <a:cxnLst/>
              <a:rect l="l" t="t" r="r" b="b"/>
              <a:pathLst>
                <a:path w="374650" h="300989">
                  <a:moveTo>
                    <a:pt x="374615" y="0"/>
                  </a:moveTo>
                  <a:lnTo>
                    <a:pt x="0" y="0"/>
                  </a:lnTo>
                  <a:lnTo>
                    <a:pt x="0" y="300924"/>
                  </a:lnTo>
                  <a:lnTo>
                    <a:pt x="374615" y="300924"/>
                  </a:lnTo>
                  <a:lnTo>
                    <a:pt x="374615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8198358" y="2455163"/>
              <a:ext cx="1518285" cy="1036319"/>
            </a:xfrm>
            <a:custGeom>
              <a:avLst/>
              <a:gdLst/>
              <a:ahLst/>
              <a:cxnLst/>
              <a:rect l="l" t="t" r="r" b="b"/>
              <a:pathLst>
                <a:path w="1518284" h="1036320">
                  <a:moveTo>
                    <a:pt x="76200" y="545719"/>
                  </a:moveTo>
                  <a:lnTo>
                    <a:pt x="48006" y="545719"/>
                  </a:lnTo>
                  <a:lnTo>
                    <a:pt x="48006" y="4445"/>
                  </a:lnTo>
                  <a:lnTo>
                    <a:pt x="43561" y="0"/>
                  </a:lnTo>
                  <a:lnTo>
                    <a:pt x="32639" y="0"/>
                  </a:lnTo>
                  <a:lnTo>
                    <a:pt x="28194" y="4445"/>
                  </a:lnTo>
                  <a:lnTo>
                    <a:pt x="28194" y="545719"/>
                  </a:lnTo>
                  <a:lnTo>
                    <a:pt x="0" y="545719"/>
                  </a:lnTo>
                  <a:lnTo>
                    <a:pt x="38100" y="621919"/>
                  </a:lnTo>
                  <a:lnTo>
                    <a:pt x="64897" y="568325"/>
                  </a:lnTo>
                  <a:lnTo>
                    <a:pt x="76200" y="545719"/>
                  </a:lnTo>
                  <a:close/>
                </a:path>
                <a:path w="1518284" h="1036320">
                  <a:moveTo>
                    <a:pt x="1499260" y="1007745"/>
                  </a:moveTo>
                  <a:lnTo>
                    <a:pt x="1460246" y="1007745"/>
                  </a:lnTo>
                  <a:lnTo>
                    <a:pt x="1454785" y="1007745"/>
                  </a:lnTo>
                  <a:lnTo>
                    <a:pt x="1441983" y="1007745"/>
                  </a:lnTo>
                  <a:lnTo>
                    <a:pt x="1441704" y="1035812"/>
                  </a:lnTo>
                  <a:lnTo>
                    <a:pt x="1499260" y="1007745"/>
                  </a:lnTo>
                  <a:close/>
                </a:path>
                <a:path w="1518284" h="1036320">
                  <a:moveTo>
                    <a:pt x="1518285" y="998474"/>
                  </a:moveTo>
                  <a:lnTo>
                    <a:pt x="1442466" y="959612"/>
                  </a:lnTo>
                  <a:lnTo>
                    <a:pt x="1442173" y="987806"/>
                  </a:lnTo>
                  <a:lnTo>
                    <a:pt x="524383" y="978408"/>
                  </a:lnTo>
                  <a:lnTo>
                    <a:pt x="518922" y="978408"/>
                  </a:lnTo>
                  <a:lnTo>
                    <a:pt x="514350" y="982726"/>
                  </a:lnTo>
                  <a:lnTo>
                    <a:pt x="514350" y="993648"/>
                  </a:lnTo>
                  <a:lnTo>
                    <a:pt x="518668" y="998220"/>
                  </a:lnTo>
                  <a:lnTo>
                    <a:pt x="524129" y="998220"/>
                  </a:lnTo>
                  <a:lnTo>
                    <a:pt x="1441983" y="1007618"/>
                  </a:lnTo>
                  <a:lnTo>
                    <a:pt x="1460373" y="1007618"/>
                  </a:lnTo>
                  <a:lnTo>
                    <a:pt x="1499527" y="1007618"/>
                  </a:lnTo>
                  <a:lnTo>
                    <a:pt x="1518285" y="998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0080" y="2510028"/>
              <a:ext cx="219455" cy="219456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8462898" y="2584195"/>
            <a:ext cx="91059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45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-15">
                <a:solidFill>
                  <a:srgbClr val="FFFFFF"/>
                </a:solidFill>
                <a:latin typeface="Trebuchet MS"/>
                <a:cs typeface="Trebuchet MS"/>
              </a:rPr>
              <a:t>rci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00" spc="-55">
                <a:solidFill>
                  <a:srgbClr val="FFFFFF"/>
                </a:solidFill>
                <a:latin typeface="Trebuchet MS"/>
                <a:cs typeface="Trebuchet MS"/>
              </a:rPr>
              <a:t>l: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lic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72271" y="2798064"/>
            <a:ext cx="219455" cy="219455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8475091" y="2871343"/>
            <a:ext cx="1039494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45">
                <a:solidFill>
                  <a:srgbClr val="FFFFFF"/>
                </a:solidFill>
                <a:latin typeface="Trebuchet MS"/>
                <a:cs typeface="Trebuchet MS"/>
              </a:rPr>
              <a:t>om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-15">
                <a:solidFill>
                  <a:srgbClr val="FFFFFF"/>
                </a:solidFill>
                <a:latin typeface="Trebuchet MS"/>
                <a:cs typeface="Trebuchet MS"/>
              </a:rPr>
              <a:t>rci</a:t>
            </a:r>
            <a:r>
              <a:rPr dirty="0" sz="8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00" spc="-55">
                <a:solidFill>
                  <a:srgbClr val="FFFFFF"/>
                </a:solidFill>
                <a:latin typeface="Trebuchet MS"/>
                <a:cs typeface="Trebuchet MS"/>
              </a:rPr>
              <a:t>l:</a:t>
            </a:r>
            <a:r>
              <a:rPr dirty="0" sz="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sit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80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33372" y="1450847"/>
            <a:ext cx="219456" cy="219455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2034920" y="1524381"/>
            <a:ext cx="828675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-55">
                <a:solidFill>
                  <a:srgbClr val="FFFFFF"/>
                </a:solidFill>
                <a:latin typeface="Trebuchet MS"/>
                <a:cs typeface="Trebuchet MS"/>
              </a:rPr>
              <a:t>r:</a:t>
            </a: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Pu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800" spc="-20">
                <a:solidFill>
                  <a:srgbClr val="FFFFFF"/>
                </a:solidFill>
                <a:latin typeface="Trebuchet MS"/>
                <a:cs typeface="Trebuchet MS"/>
              </a:rPr>
              <a:t>lic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77" name="object 7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45564" y="1738883"/>
            <a:ext cx="219456" cy="217932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2047113" y="1811782"/>
            <a:ext cx="956944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3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-55">
                <a:solidFill>
                  <a:srgbClr val="FFFFFF"/>
                </a:solidFill>
                <a:latin typeface="Trebuchet MS"/>
                <a:cs typeface="Trebuchet MS"/>
              </a:rPr>
              <a:t>r:</a:t>
            </a: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sit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80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4435" y="2167127"/>
            <a:ext cx="294132" cy="323088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5502402" y="2038350"/>
            <a:ext cx="805180" cy="1350645"/>
          </a:xfrm>
          <a:prstGeom prst="rect">
            <a:avLst/>
          </a:prstGeom>
          <a:ln w="19811">
            <a:solidFill>
              <a:srgbClr val="54D16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50">
              <a:latin typeface="Times New Roman"/>
              <a:cs typeface="Times New Roman"/>
            </a:endParaRPr>
          </a:p>
          <a:p>
            <a:pPr marL="210185" marR="169545" indent="7620">
              <a:lnSpc>
                <a:spcPct val="100000"/>
              </a:lnSpc>
            </a:pP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55">
                <a:solidFill>
                  <a:srgbClr val="FFFFFF"/>
                </a:solidFill>
                <a:latin typeface="Trebuchet MS"/>
                <a:cs typeface="Trebuchet MS"/>
              </a:rPr>
              <a:t>WS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1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700" spc="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7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00">
              <a:latin typeface="Trebuchet MS"/>
              <a:cs typeface="Trebuchet MS"/>
            </a:endParaRPr>
          </a:p>
          <a:p>
            <a:pPr marL="157480">
              <a:lnSpc>
                <a:spcPct val="100000"/>
              </a:lnSpc>
              <a:spcBef>
                <a:spcPts val="680"/>
              </a:spcBef>
            </a:pP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735546" y="2813002"/>
            <a:ext cx="374650" cy="300990"/>
          </a:xfrm>
          <a:custGeom>
            <a:avLst/>
            <a:gdLst/>
            <a:ahLst/>
            <a:cxnLst/>
            <a:rect l="l" t="t" r="r" b="b"/>
            <a:pathLst>
              <a:path w="374650" h="300989">
                <a:moveTo>
                  <a:pt x="374615" y="0"/>
                </a:moveTo>
                <a:lnTo>
                  <a:pt x="0" y="0"/>
                </a:lnTo>
                <a:lnTo>
                  <a:pt x="0" y="300924"/>
                </a:lnTo>
                <a:lnTo>
                  <a:pt x="374615" y="300924"/>
                </a:lnTo>
                <a:lnTo>
                  <a:pt x="374615" y="0"/>
                </a:lnTo>
                <a:close/>
              </a:path>
            </a:pathLst>
          </a:custGeom>
          <a:solidFill>
            <a:srgbClr val="F49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5179314" y="1215389"/>
            <a:ext cx="1402080" cy="2540635"/>
          </a:xfrm>
          <a:prstGeom prst="rect">
            <a:avLst/>
          </a:prstGeom>
          <a:ln w="19811">
            <a:solidFill>
              <a:srgbClr val="BEBEBE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algn="ctr" marL="503555" marR="129539">
              <a:lnSpc>
                <a:spcPct val="100000"/>
              </a:lnSpc>
              <a:spcBef>
                <a:spcPts val="655"/>
              </a:spcBef>
            </a:pP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800" spc="9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org</a:t>
            </a:r>
            <a:r>
              <a:rPr dirty="0" sz="800" spc="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00" spc="3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se  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Central </a:t>
            </a:r>
            <a:r>
              <a:rPr dirty="0" sz="800" spc="5">
                <a:solidFill>
                  <a:srgbClr val="FFFFFF"/>
                </a:solidFill>
                <a:latin typeface="Trebuchet MS"/>
                <a:cs typeface="Trebuchet MS"/>
              </a:rPr>
              <a:t>LF </a:t>
            </a:r>
            <a:r>
              <a:rPr dirty="0" sz="800" spc="10">
                <a:solidFill>
                  <a:srgbClr val="FFFFFF"/>
                </a:solidFill>
                <a:latin typeface="Trebuchet MS"/>
                <a:cs typeface="Trebuchet MS"/>
              </a:rPr>
              <a:t> Account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4914900" y="1239011"/>
            <a:ext cx="532130" cy="4110354"/>
            <a:chOff x="4914900" y="1239011"/>
            <a:chExt cx="532130" cy="4110354"/>
          </a:xfrm>
        </p:grpSpPr>
        <p:pic>
          <p:nvPicPr>
            <p:cNvPr id="84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604" y="1239011"/>
              <a:ext cx="233172" cy="2346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188" y="3866388"/>
              <a:ext cx="292608" cy="29260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188" y="4288535"/>
              <a:ext cx="292608" cy="2926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3188" y="4695444"/>
              <a:ext cx="292608" cy="29108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4900" y="5058155"/>
              <a:ext cx="291084" cy="291084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5311521" y="3935044"/>
            <a:ext cx="1223645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Consume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-14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Publ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311521" y="4357878"/>
            <a:ext cx="1417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onsu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er: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Sens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tive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292597" y="4763770"/>
            <a:ext cx="1545590" cy="57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Commercial:</a:t>
            </a:r>
            <a:r>
              <a:rPr dirty="0" sz="12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200" spc="-25">
                <a:solidFill>
                  <a:srgbClr val="FFFFFF"/>
                </a:solidFill>
                <a:latin typeface="Trebuchet MS"/>
                <a:cs typeface="Trebuchet MS"/>
              </a:rPr>
              <a:t>ercia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-145">
                <a:solidFill>
                  <a:srgbClr val="FFFFFF"/>
                </a:solidFill>
                <a:latin typeface="Trebuchet MS"/>
                <a:cs typeface="Trebuchet MS"/>
              </a:rPr>
              <a:t>:</a:t>
            </a:r>
            <a:r>
              <a:rPr dirty="0" sz="12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Sens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tive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024373" y="307975"/>
            <a:ext cx="17170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Consume</a:t>
            </a:r>
            <a:r>
              <a:rPr dirty="0" sz="12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2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3507485" y="551687"/>
            <a:ext cx="7054850" cy="1599565"/>
            <a:chOff x="3507485" y="551687"/>
            <a:chExt cx="7054850" cy="1599565"/>
          </a:xfrm>
        </p:grpSpPr>
        <p:sp>
          <p:nvSpPr>
            <p:cNvPr id="94" name="object 94"/>
            <p:cNvSpPr/>
            <p:nvPr/>
          </p:nvSpPr>
          <p:spPr>
            <a:xfrm>
              <a:off x="3545585" y="561593"/>
              <a:ext cx="7007225" cy="1579245"/>
            </a:xfrm>
            <a:custGeom>
              <a:avLst/>
              <a:gdLst/>
              <a:ahLst/>
              <a:cxnLst/>
              <a:rect l="l" t="t" r="r" b="b"/>
              <a:pathLst>
                <a:path w="7007225" h="1579245">
                  <a:moveTo>
                    <a:pt x="6999732" y="1579244"/>
                  </a:moveTo>
                  <a:lnTo>
                    <a:pt x="7006717" y="1523"/>
                  </a:lnTo>
                </a:path>
                <a:path w="7007225" h="1579245">
                  <a:moveTo>
                    <a:pt x="7007098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507485" y="551687"/>
              <a:ext cx="76200" cy="447675"/>
            </a:xfrm>
            <a:custGeom>
              <a:avLst/>
              <a:gdLst/>
              <a:ahLst/>
              <a:cxnLst/>
              <a:rect l="l" t="t" r="r" b="b"/>
              <a:pathLst>
                <a:path w="76200" h="447675">
                  <a:moveTo>
                    <a:pt x="28193" y="371221"/>
                  </a:moveTo>
                  <a:lnTo>
                    <a:pt x="0" y="371221"/>
                  </a:lnTo>
                  <a:lnTo>
                    <a:pt x="38100" y="447421"/>
                  </a:lnTo>
                  <a:lnTo>
                    <a:pt x="64897" y="393826"/>
                  </a:lnTo>
                  <a:lnTo>
                    <a:pt x="32638" y="393826"/>
                  </a:lnTo>
                  <a:lnTo>
                    <a:pt x="28193" y="389382"/>
                  </a:lnTo>
                  <a:lnTo>
                    <a:pt x="28193" y="371221"/>
                  </a:lnTo>
                  <a:close/>
                </a:path>
                <a:path w="76200" h="447675">
                  <a:moveTo>
                    <a:pt x="43561" y="0"/>
                  </a:moveTo>
                  <a:lnTo>
                    <a:pt x="32638" y="0"/>
                  </a:lnTo>
                  <a:lnTo>
                    <a:pt x="28193" y="4445"/>
                  </a:lnTo>
                  <a:lnTo>
                    <a:pt x="28193" y="389382"/>
                  </a:lnTo>
                  <a:lnTo>
                    <a:pt x="32638" y="393826"/>
                  </a:lnTo>
                  <a:lnTo>
                    <a:pt x="43561" y="393826"/>
                  </a:lnTo>
                  <a:lnTo>
                    <a:pt x="48005" y="389382"/>
                  </a:lnTo>
                  <a:lnTo>
                    <a:pt x="48005" y="4445"/>
                  </a:lnTo>
                  <a:lnTo>
                    <a:pt x="43561" y="0"/>
                  </a:lnTo>
                  <a:close/>
                </a:path>
                <a:path w="76200" h="447675">
                  <a:moveTo>
                    <a:pt x="76200" y="371221"/>
                  </a:moveTo>
                  <a:lnTo>
                    <a:pt x="48005" y="371221"/>
                  </a:lnTo>
                  <a:lnTo>
                    <a:pt x="48005" y="389382"/>
                  </a:lnTo>
                  <a:lnTo>
                    <a:pt x="43561" y="393826"/>
                  </a:lnTo>
                  <a:lnTo>
                    <a:pt x="64897" y="393826"/>
                  </a:lnTo>
                  <a:lnTo>
                    <a:pt x="76200" y="371221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053973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40" b="1">
                <a:latin typeface="Trebuchet MS"/>
                <a:cs typeface="Trebuchet MS"/>
              </a:rPr>
              <a:t>Key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benefits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45" b="1">
                <a:latin typeface="Trebuchet MS"/>
                <a:cs typeface="Trebuchet MS"/>
              </a:rPr>
              <a:t>gained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50" b="1">
                <a:latin typeface="Trebuchet MS"/>
                <a:cs typeface="Trebuchet MS"/>
              </a:rPr>
              <a:t>by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80" b="1">
                <a:latin typeface="Trebuchet MS"/>
                <a:cs typeface="Trebuchet MS"/>
              </a:rPr>
              <a:t>building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85" b="1">
                <a:latin typeface="Trebuchet MS"/>
                <a:cs typeface="Trebuchet MS"/>
              </a:rPr>
              <a:t>Mesh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440" y="1461261"/>
            <a:ext cx="8926830" cy="331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50000"/>
              <a:buChar char="•"/>
              <a:tabLst>
                <a:tab pos="241300" algn="l"/>
              </a:tabLst>
            </a:pP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 b="1">
                <a:solidFill>
                  <a:srgbClr val="4D63FF"/>
                </a:solidFill>
                <a:latin typeface="Trebuchet MS"/>
                <a:cs typeface="Trebuchet MS"/>
              </a:rPr>
              <a:t>governance</a:t>
            </a:r>
            <a:r>
              <a:rPr dirty="0" sz="2400" spc="-11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95" b="1">
                <a:solidFill>
                  <a:srgbClr val="4D63FF"/>
                </a:solidFill>
                <a:latin typeface="Trebuchet MS"/>
                <a:cs typeface="Trebuchet MS"/>
              </a:rPr>
              <a:t>and</a:t>
            </a:r>
            <a:r>
              <a:rPr dirty="0" sz="2400" spc="-13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45" b="1">
                <a:solidFill>
                  <a:srgbClr val="4D63FF"/>
                </a:solidFill>
                <a:latin typeface="Trebuchet MS"/>
                <a:cs typeface="Trebuchet MS"/>
              </a:rPr>
              <a:t>entitlements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rebuchet MS"/>
              <a:buChar char="•"/>
            </a:pPr>
            <a:endParaRPr sz="40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SzPct val="150000"/>
              <a:buChar char="•"/>
              <a:tabLst>
                <a:tab pos="241300" algn="l"/>
              </a:tabLst>
            </a:pP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 b="1">
                <a:solidFill>
                  <a:srgbClr val="4D63FF"/>
                </a:solidFill>
                <a:latin typeface="Trebuchet MS"/>
                <a:cs typeface="Trebuchet MS"/>
              </a:rPr>
              <a:t>topologies</a:t>
            </a:r>
            <a:r>
              <a:rPr dirty="0" sz="2400" spc="-12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5" b="1">
                <a:solidFill>
                  <a:srgbClr val="4D63FF"/>
                </a:solidFill>
                <a:latin typeface="Trebuchet MS"/>
                <a:cs typeface="Trebuchet MS"/>
              </a:rPr>
              <a:t>that</a:t>
            </a:r>
            <a:r>
              <a:rPr dirty="0" sz="2400" spc="-8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4D63FF"/>
                </a:solidFill>
                <a:latin typeface="Trebuchet MS"/>
                <a:cs typeface="Trebuchet MS"/>
              </a:rPr>
              <a:t>scale</a:t>
            </a:r>
            <a:r>
              <a:rPr dirty="0" sz="2400" spc="-9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organization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rebuchet MS"/>
              <a:buChar char="•"/>
            </a:pPr>
            <a:endParaRPr sz="40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SzPct val="150000"/>
              <a:buChar char="•"/>
              <a:tabLst>
                <a:tab pos="241300" algn="l"/>
              </a:tabLst>
            </a:pP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Easily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between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Trebuchet MS"/>
                <a:cs typeface="Trebuchet MS"/>
              </a:rPr>
              <a:t>LOBs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14" b="1">
                <a:solidFill>
                  <a:srgbClr val="4D63FF"/>
                </a:solidFill>
                <a:latin typeface="Trebuchet MS"/>
                <a:cs typeface="Trebuchet MS"/>
              </a:rPr>
              <a:t>tags</a:t>
            </a:r>
            <a:r>
              <a:rPr dirty="0" sz="2400" spc="-114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95" b="1">
                <a:solidFill>
                  <a:srgbClr val="4D63FF"/>
                </a:solidFill>
                <a:latin typeface="Trebuchet MS"/>
                <a:cs typeface="Trebuchet MS"/>
              </a:rPr>
              <a:t>and</a:t>
            </a:r>
            <a:r>
              <a:rPr dirty="0" sz="2400" spc="-14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40" b="1">
                <a:solidFill>
                  <a:srgbClr val="4D63FF"/>
                </a:solidFill>
                <a:latin typeface="Trebuchet MS"/>
                <a:cs typeface="Trebuchet MS"/>
              </a:rPr>
              <a:t>cross</a:t>
            </a:r>
            <a:r>
              <a:rPr dirty="0" sz="2400" spc="-12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40" b="1">
                <a:solidFill>
                  <a:srgbClr val="4D63FF"/>
                </a:solidFill>
                <a:latin typeface="Trebuchet MS"/>
                <a:cs typeface="Trebuchet MS"/>
              </a:rPr>
              <a:t>account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rebuchet MS"/>
              <a:buChar char="•"/>
            </a:pPr>
            <a:endParaRPr sz="40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SzPct val="150000"/>
              <a:buChar char="•"/>
              <a:tabLst>
                <a:tab pos="241300" algn="l"/>
              </a:tabLst>
            </a:pP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Robust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integration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40" b="1">
                <a:solidFill>
                  <a:srgbClr val="4D63FF"/>
                </a:solidFill>
                <a:latin typeface="Trebuchet MS"/>
                <a:cs typeface="Trebuchet MS"/>
              </a:rPr>
              <a:t>AWS</a:t>
            </a:r>
            <a:r>
              <a:rPr dirty="0" sz="2400" spc="-9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4D63FF"/>
                </a:solidFill>
                <a:latin typeface="Trebuchet MS"/>
                <a:cs typeface="Trebuchet MS"/>
              </a:rPr>
              <a:t>native</a:t>
            </a:r>
            <a:r>
              <a:rPr dirty="0" sz="2400" spc="-85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30" b="1">
                <a:solidFill>
                  <a:srgbClr val="4D63FF"/>
                </a:solidFill>
                <a:latin typeface="Trebuchet MS"/>
                <a:cs typeface="Trebuchet MS"/>
              </a:rPr>
              <a:t>services</a:t>
            </a:r>
            <a:r>
              <a:rPr dirty="0" sz="2400" spc="-10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45" b="1">
                <a:solidFill>
                  <a:srgbClr val="4D63FF"/>
                </a:solidFill>
                <a:latin typeface="Trebuchet MS"/>
                <a:cs typeface="Trebuchet MS"/>
              </a:rPr>
              <a:t>and</a:t>
            </a:r>
            <a:r>
              <a:rPr dirty="0" sz="2400" spc="-8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10" b="1">
                <a:solidFill>
                  <a:srgbClr val="4D63FF"/>
                </a:solidFill>
                <a:latin typeface="Trebuchet MS"/>
                <a:cs typeface="Trebuchet MS"/>
              </a:rPr>
              <a:t>third</a:t>
            </a:r>
            <a:r>
              <a:rPr dirty="0" sz="2400" spc="-80" b="1">
                <a:solidFill>
                  <a:srgbClr val="4D63FF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4D63FF"/>
                </a:solidFill>
                <a:latin typeface="Trebuchet MS"/>
                <a:cs typeface="Trebuchet MS"/>
              </a:rPr>
              <a:t>parties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506334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lake: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35" b="1">
                <a:latin typeface="Trebuchet MS"/>
                <a:cs typeface="Trebuchet MS"/>
              </a:rPr>
              <a:t>Scalable</a:t>
            </a:r>
            <a:r>
              <a:rPr dirty="0" sz="4000" spc="-22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and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b="1">
                <a:latin typeface="Trebuchet MS"/>
                <a:cs typeface="Trebuchet MS"/>
              </a:rPr>
              <a:t>secure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7396" y="2581782"/>
            <a:ext cx="7877809" cy="1604010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algn="just" marL="12700" marR="5080">
              <a:lnSpc>
                <a:spcPct val="90000"/>
              </a:lnSpc>
              <a:spcBef>
                <a:spcPts val="430"/>
              </a:spcBef>
            </a:pP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0" b="1">
                <a:solidFill>
                  <a:srgbClr val="CD66FF"/>
                </a:solidFill>
                <a:latin typeface="Trebuchet MS"/>
                <a:cs typeface="Trebuchet MS"/>
              </a:rPr>
              <a:t>flexible</a:t>
            </a:r>
            <a:r>
              <a:rPr dirty="0" sz="2800" spc="-30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 spc="-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55" b="1">
                <a:solidFill>
                  <a:srgbClr val="CD66FF"/>
                </a:solidFill>
                <a:latin typeface="Trebuchet MS"/>
                <a:cs typeface="Trebuchet MS"/>
              </a:rPr>
              <a:t>secure</a:t>
            </a:r>
            <a:r>
              <a:rPr dirty="0" sz="2800" spc="-10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dirty="0" sz="2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800" spc="-8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govern</a:t>
            </a:r>
            <a:r>
              <a:rPr dirty="0" sz="2800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 spc="-7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35" b="1">
                <a:solidFill>
                  <a:srgbClr val="CD66FF"/>
                </a:solidFill>
                <a:latin typeface="Trebuchet MS"/>
                <a:cs typeface="Trebuchet MS"/>
              </a:rPr>
              <a:t>discover</a:t>
            </a:r>
            <a:r>
              <a:rPr dirty="0" sz="2800" spc="-35" b="1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65" b="1">
                <a:solidFill>
                  <a:srgbClr val="CD66FF"/>
                </a:solidFill>
                <a:latin typeface="Trebuchet MS"/>
                <a:cs typeface="Trebuchet MS"/>
              </a:rPr>
              <a:t>share</a:t>
            </a:r>
            <a:r>
              <a:rPr dirty="0" sz="2800" spc="-65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analyze</a:t>
            </a:r>
            <a:r>
              <a:rPr dirty="0" sz="2800" spc="-12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-20" b="1">
                <a:solidFill>
                  <a:srgbClr val="CD66FF"/>
                </a:solidFill>
                <a:latin typeface="Trebuchet MS"/>
                <a:cs typeface="Trebuchet MS"/>
              </a:rPr>
              <a:t>structured </a:t>
            </a:r>
            <a:r>
              <a:rPr dirty="0" sz="2800" spc="-83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 b="1">
                <a:solidFill>
                  <a:srgbClr val="CD66FF"/>
                </a:solidFill>
                <a:latin typeface="Trebuchet MS"/>
                <a:cs typeface="Trebuchet MS"/>
              </a:rPr>
              <a:t>unstructured</a:t>
            </a:r>
            <a:r>
              <a:rPr dirty="0" sz="2800" spc="-10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any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0" b="1">
                <a:solidFill>
                  <a:srgbClr val="CD66FF"/>
                </a:solidFill>
                <a:latin typeface="Trebuchet MS"/>
                <a:cs typeface="Trebuchet MS"/>
              </a:rPr>
              <a:t>tool </a:t>
            </a:r>
            <a:r>
              <a:rPr dirty="0" sz="2800" spc="-83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60" b="1">
                <a:solidFill>
                  <a:srgbClr val="CD66FF"/>
                </a:solidFill>
                <a:latin typeface="Trebuchet MS"/>
                <a:cs typeface="Trebuchet MS"/>
              </a:rPr>
              <a:t>of</a:t>
            </a:r>
            <a:r>
              <a:rPr dirty="0" sz="2800" spc="-10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10" b="1">
                <a:solidFill>
                  <a:srgbClr val="CD66FF"/>
                </a:solidFill>
                <a:latin typeface="Trebuchet MS"/>
                <a:cs typeface="Trebuchet MS"/>
              </a:rPr>
              <a:t>your</a:t>
            </a:r>
            <a:r>
              <a:rPr dirty="0" sz="2800" spc="-114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800" spc="-35" b="1">
                <a:solidFill>
                  <a:srgbClr val="CD66FF"/>
                </a:solidFill>
                <a:latin typeface="Trebuchet MS"/>
                <a:cs typeface="Trebuchet MS"/>
              </a:rPr>
              <a:t>choice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0016" y="2258567"/>
            <a:ext cx="2356485" cy="2336800"/>
            <a:chOff x="890016" y="2258567"/>
            <a:chExt cx="2356485" cy="2336800"/>
          </a:xfrm>
        </p:grpSpPr>
        <p:sp>
          <p:nvSpPr>
            <p:cNvPr id="6" name="object 6"/>
            <p:cNvSpPr/>
            <p:nvPr/>
          </p:nvSpPr>
          <p:spPr>
            <a:xfrm>
              <a:off x="1088136" y="2455163"/>
              <a:ext cx="1964689" cy="1948180"/>
            </a:xfrm>
            <a:custGeom>
              <a:avLst/>
              <a:gdLst/>
              <a:ahLst/>
              <a:cxnLst/>
              <a:rect l="l" t="t" r="r" b="b"/>
              <a:pathLst>
                <a:path w="1964689" h="1948179">
                  <a:moveTo>
                    <a:pt x="982218" y="0"/>
                  </a:moveTo>
                  <a:lnTo>
                    <a:pt x="933199" y="1191"/>
                  </a:lnTo>
                  <a:lnTo>
                    <a:pt x="884802" y="4729"/>
                  </a:lnTo>
                  <a:lnTo>
                    <a:pt x="837083" y="10558"/>
                  </a:lnTo>
                  <a:lnTo>
                    <a:pt x="790098" y="18622"/>
                  </a:lnTo>
                  <a:lnTo>
                    <a:pt x="743904" y="28864"/>
                  </a:lnTo>
                  <a:lnTo>
                    <a:pt x="698557" y="41230"/>
                  </a:lnTo>
                  <a:lnTo>
                    <a:pt x="654113" y="55663"/>
                  </a:lnTo>
                  <a:lnTo>
                    <a:pt x="610628" y="72108"/>
                  </a:lnTo>
                  <a:lnTo>
                    <a:pt x="568160" y="90509"/>
                  </a:lnTo>
                  <a:lnTo>
                    <a:pt x="526763" y="110809"/>
                  </a:lnTo>
                  <a:lnTo>
                    <a:pt x="486494" y="132954"/>
                  </a:lnTo>
                  <a:lnTo>
                    <a:pt x="447410" y="156888"/>
                  </a:lnTo>
                  <a:lnTo>
                    <a:pt x="409567" y="182554"/>
                  </a:lnTo>
                  <a:lnTo>
                    <a:pt x="373022" y="209897"/>
                  </a:lnTo>
                  <a:lnTo>
                    <a:pt x="337829" y="238862"/>
                  </a:lnTo>
                  <a:lnTo>
                    <a:pt x="304047" y="269391"/>
                  </a:lnTo>
                  <a:lnTo>
                    <a:pt x="271731" y="301430"/>
                  </a:lnTo>
                  <a:lnTo>
                    <a:pt x="240937" y="334923"/>
                  </a:lnTo>
                  <a:lnTo>
                    <a:pt x="211722" y="369814"/>
                  </a:lnTo>
                  <a:lnTo>
                    <a:pt x="184142" y="406048"/>
                  </a:lnTo>
                  <a:lnTo>
                    <a:pt x="158253" y="443567"/>
                  </a:lnTo>
                  <a:lnTo>
                    <a:pt x="134112" y="482317"/>
                  </a:lnTo>
                  <a:lnTo>
                    <a:pt x="111774" y="522242"/>
                  </a:lnTo>
                  <a:lnTo>
                    <a:pt x="91297" y="563286"/>
                  </a:lnTo>
                  <a:lnTo>
                    <a:pt x="72736" y="605394"/>
                  </a:lnTo>
                  <a:lnTo>
                    <a:pt x="56148" y="648509"/>
                  </a:lnTo>
                  <a:lnTo>
                    <a:pt x="41589" y="692575"/>
                  </a:lnTo>
                  <a:lnTo>
                    <a:pt x="29116" y="737537"/>
                  </a:lnTo>
                  <a:lnTo>
                    <a:pt x="18784" y="783340"/>
                  </a:lnTo>
                  <a:lnTo>
                    <a:pt x="10650" y="829927"/>
                  </a:lnTo>
                  <a:lnTo>
                    <a:pt x="4771" y="877242"/>
                  </a:lnTo>
                  <a:lnTo>
                    <a:pt x="1202" y="925230"/>
                  </a:lnTo>
                  <a:lnTo>
                    <a:pt x="0" y="973836"/>
                  </a:lnTo>
                  <a:lnTo>
                    <a:pt x="1202" y="1022441"/>
                  </a:lnTo>
                  <a:lnTo>
                    <a:pt x="4771" y="1070429"/>
                  </a:lnTo>
                  <a:lnTo>
                    <a:pt x="10650" y="1117744"/>
                  </a:lnTo>
                  <a:lnTo>
                    <a:pt x="18784" y="1164331"/>
                  </a:lnTo>
                  <a:lnTo>
                    <a:pt x="29116" y="1210134"/>
                  </a:lnTo>
                  <a:lnTo>
                    <a:pt x="41589" y="1255096"/>
                  </a:lnTo>
                  <a:lnTo>
                    <a:pt x="56148" y="1299162"/>
                  </a:lnTo>
                  <a:lnTo>
                    <a:pt x="72736" y="1342277"/>
                  </a:lnTo>
                  <a:lnTo>
                    <a:pt x="91297" y="1384385"/>
                  </a:lnTo>
                  <a:lnTo>
                    <a:pt x="111774" y="1425429"/>
                  </a:lnTo>
                  <a:lnTo>
                    <a:pt x="134112" y="1465354"/>
                  </a:lnTo>
                  <a:lnTo>
                    <a:pt x="158253" y="1504104"/>
                  </a:lnTo>
                  <a:lnTo>
                    <a:pt x="184142" y="1541623"/>
                  </a:lnTo>
                  <a:lnTo>
                    <a:pt x="211722" y="1577857"/>
                  </a:lnTo>
                  <a:lnTo>
                    <a:pt x="240937" y="1612748"/>
                  </a:lnTo>
                  <a:lnTo>
                    <a:pt x="271731" y="1646241"/>
                  </a:lnTo>
                  <a:lnTo>
                    <a:pt x="304047" y="1678280"/>
                  </a:lnTo>
                  <a:lnTo>
                    <a:pt x="337829" y="1708809"/>
                  </a:lnTo>
                  <a:lnTo>
                    <a:pt x="373022" y="1737774"/>
                  </a:lnTo>
                  <a:lnTo>
                    <a:pt x="409567" y="1765117"/>
                  </a:lnTo>
                  <a:lnTo>
                    <a:pt x="447410" y="1790783"/>
                  </a:lnTo>
                  <a:lnTo>
                    <a:pt x="486494" y="1814717"/>
                  </a:lnTo>
                  <a:lnTo>
                    <a:pt x="526763" y="1836862"/>
                  </a:lnTo>
                  <a:lnTo>
                    <a:pt x="568160" y="1857162"/>
                  </a:lnTo>
                  <a:lnTo>
                    <a:pt x="610628" y="1875563"/>
                  </a:lnTo>
                  <a:lnTo>
                    <a:pt x="654113" y="1892008"/>
                  </a:lnTo>
                  <a:lnTo>
                    <a:pt x="698557" y="1906441"/>
                  </a:lnTo>
                  <a:lnTo>
                    <a:pt x="743904" y="1918807"/>
                  </a:lnTo>
                  <a:lnTo>
                    <a:pt x="790098" y="1929049"/>
                  </a:lnTo>
                  <a:lnTo>
                    <a:pt x="837083" y="1937113"/>
                  </a:lnTo>
                  <a:lnTo>
                    <a:pt x="884802" y="1942942"/>
                  </a:lnTo>
                  <a:lnTo>
                    <a:pt x="933199" y="1946480"/>
                  </a:lnTo>
                  <a:lnTo>
                    <a:pt x="982218" y="1947672"/>
                  </a:lnTo>
                  <a:lnTo>
                    <a:pt x="1031236" y="1946480"/>
                  </a:lnTo>
                  <a:lnTo>
                    <a:pt x="1079633" y="1942942"/>
                  </a:lnTo>
                  <a:lnTo>
                    <a:pt x="1127352" y="1937113"/>
                  </a:lnTo>
                  <a:lnTo>
                    <a:pt x="1174337" y="1929049"/>
                  </a:lnTo>
                  <a:lnTo>
                    <a:pt x="1220531" y="1918807"/>
                  </a:lnTo>
                  <a:lnTo>
                    <a:pt x="1265878" y="1906441"/>
                  </a:lnTo>
                  <a:lnTo>
                    <a:pt x="1310322" y="1892008"/>
                  </a:lnTo>
                  <a:lnTo>
                    <a:pt x="1353807" y="1875563"/>
                  </a:lnTo>
                  <a:lnTo>
                    <a:pt x="1396275" y="1857162"/>
                  </a:lnTo>
                  <a:lnTo>
                    <a:pt x="1437672" y="1836862"/>
                  </a:lnTo>
                  <a:lnTo>
                    <a:pt x="1477941" y="1814717"/>
                  </a:lnTo>
                  <a:lnTo>
                    <a:pt x="1517025" y="1790783"/>
                  </a:lnTo>
                  <a:lnTo>
                    <a:pt x="1554868" y="1765117"/>
                  </a:lnTo>
                  <a:lnTo>
                    <a:pt x="1591413" y="1737774"/>
                  </a:lnTo>
                  <a:lnTo>
                    <a:pt x="1626606" y="1708809"/>
                  </a:lnTo>
                  <a:lnTo>
                    <a:pt x="1660388" y="1678280"/>
                  </a:lnTo>
                  <a:lnTo>
                    <a:pt x="1692704" y="1646241"/>
                  </a:lnTo>
                  <a:lnTo>
                    <a:pt x="1723498" y="1612748"/>
                  </a:lnTo>
                  <a:lnTo>
                    <a:pt x="1752713" y="1577857"/>
                  </a:lnTo>
                  <a:lnTo>
                    <a:pt x="1780293" y="1541623"/>
                  </a:lnTo>
                  <a:lnTo>
                    <a:pt x="1806182" y="1504104"/>
                  </a:lnTo>
                  <a:lnTo>
                    <a:pt x="1830324" y="1465354"/>
                  </a:lnTo>
                  <a:lnTo>
                    <a:pt x="1852661" y="1425429"/>
                  </a:lnTo>
                  <a:lnTo>
                    <a:pt x="1873138" y="1384385"/>
                  </a:lnTo>
                  <a:lnTo>
                    <a:pt x="1891699" y="1342277"/>
                  </a:lnTo>
                  <a:lnTo>
                    <a:pt x="1908287" y="1299162"/>
                  </a:lnTo>
                  <a:lnTo>
                    <a:pt x="1922846" y="1255096"/>
                  </a:lnTo>
                  <a:lnTo>
                    <a:pt x="1935319" y="1210134"/>
                  </a:lnTo>
                  <a:lnTo>
                    <a:pt x="1945651" y="1164331"/>
                  </a:lnTo>
                  <a:lnTo>
                    <a:pt x="1953785" y="1117744"/>
                  </a:lnTo>
                  <a:lnTo>
                    <a:pt x="1959664" y="1070429"/>
                  </a:lnTo>
                  <a:lnTo>
                    <a:pt x="1963233" y="1022441"/>
                  </a:lnTo>
                  <a:lnTo>
                    <a:pt x="1964436" y="973836"/>
                  </a:lnTo>
                  <a:lnTo>
                    <a:pt x="1963233" y="925230"/>
                  </a:lnTo>
                  <a:lnTo>
                    <a:pt x="1959664" y="877242"/>
                  </a:lnTo>
                  <a:lnTo>
                    <a:pt x="1953785" y="829927"/>
                  </a:lnTo>
                  <a:lnTo>
                    <a:pt x="1945651" y="783340"/>
                  </a:lnTo>
                  <a:lnTo>
                    <a:pt x="1935319" y="737537"/>
                  </a:lnTo>
                  <a:lnTo>
                    <a:pt x="1922846" y="692575"/>
                  </a:lnTo>
                  <a:lnTo>
                    <a:pt x="1908287" y="648509"/>
                  </a:lnTo>
                  <a:lnTo>
                    <a:pt x="1891699" y="605394"/>
                  </a:lnTo>
                  <a:lnTo>
                    <a:pt x="1873138" y="563286"/>
                  </a:lnTo>
                  <a:lnTo>
                    <a:pt x="1852661" y="522242"/>
                  </a:lnTo>
                  <a:lnTo>
                    <a:pt x="1830323" y="482317"/>
                  </a:lnTo>
                  <a:lnTo>
                    <a:pt x="1806182" y="443567"/>
                  </a:lnTo>
                  <a:lnTo>
                    <a:pt x="1780293" y="406048"/>
                  </a:lnTo>
                  <a:lnTo>
                    <a:pt x="1752713" y="369814"/>
                  </a:lnTo>
                  <a:lnTo>
                    <a:pt x="1723498" y="334923"/>
                  </a:lnTo>
                  <a:lnTo>
                    <a:pt x="1692704" y="301430"/>
                  </a:lnTo>
                  <a:lnTo>
                    <a:pt x="1660388" y="269391"/>
                  </a:lnTo>
                  <a:lnTo>
                    <a:pt x="1626606" y="238862"/>
                  </a:lnTo>
                  <a:lnTo>
                    <a:pt x="1591413" y="209897"/>
                  </a:lnTo>
                  <a:lnTo>
                    <a:pt x="1554868" y="182554"/>
                  </a:lnTo>
                  <a:lnTo>
                    <a:pt x="1517025" y="156888"/>
                  </a:lnTo>
                  <a:lnTo>
                    <a:pt x="1477941" y="132954"/>
                  </a:lnTo>
                  <a:lnTo>
                    <a:pt x="1437672" y="110809"/>
                  </a:lnTo>
                  <a:lnTo>
                    <a:pt x="1396275" y="90509"/>
                  </a:lnTo>
                  <a:lnTo>
                    <a:pt x="1353807" y="72108"/>
                  </a:lnTo>
                  <a:lnTo>
                    <a:pt x="1310322" y="55663"/>
                  </a:lnTo>
                  <a:lnTo>
                    <a:pt x="1265878" y="41230"/>
                  </a:lnTo>
                  <a:lnTo>
                    <a:pt x="1220531" y="28864"/>
                  </a:lnTo>
                  <a:lnTo>
                    <a:pt x="1174337" y="18622"/>
                  </a:lnTo>
                  <a:lnTo>
                    <a:pt x="1127352" y="10558"/>
                  </a:lnTo>
                  <a:lnTo>
                    <a:pt x="1079633" y="4729"/>
                  </a:lnTo>
                  <a:lnTo>
                    <a:pt x="1031236" y="1191"/>
                  </a:lnTo>
                  <a:lnTo>
                    <a:pt x="98221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80" y="2351531"/>
              <a:ext cx="2090927" cy="20909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0016" y="2258567"/>
              <a:ext cx="2356104" cy="23362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2980" y="2360167"/>
              <a:ext cx="2174875" cy="2146300"/>
            </a:xfrm>
            <a:custGeom>
              <a:avLst/>
              <a:gdLst/>
              <a:ahLst/>
              <a:cxnLst/>
              <a:rect l="l" t="t" r="r" b="b"/>
              <a:pathLst>
                <a:path w="2174875" h="2146300">
                  <a:moveTo>
                    <a:pt x="1323699" y="2120899"/>
                  </a:moveTo>
                  <a:lnTo>
                    <a:pt x="851048" y="2120899"/>
                  </a:lnTo>
                  <a:lnTo>
                    <a:pt x="943729" y="2146299"/>
                  </a:lnTo>
                  <a:lnTo>
                    <a:pt x="1231018" y="2146299"/>
                  </a:lnTo>
                  <a:lnTo>
                    <a:pt x="1323699" y="2120899"/>
                  </a:lnTo>
                  <a:close/>
                </a:path>
                <a:path w="2174875" h="2146300">
                  <a:moveTo>
                    <a:pt x="1277696" y="12700"/>
                  </a:moveTo>
                  <a:lnTo>
                    <a:pt x="897051" y="12700"/>
                  </a:lnTo>
                  <a:lnTo>
                    <a:pt x="805766" y="38100"/>
                  </a:lnTo>
                  <a:lnTo>
                    <a:pt x="674677" y="76200"/>
                  </a:lnTo>
                  <a:lnTo>
                    <a:pt x="632714" y="101600"/>
                  </a:lnTo>
                  <a:lnTo>
                    <a:pt x="591692" y="114300"/>
                  </a:lnTo>
                  <a:lnTo>
                    <a:pt x="551655" y="139700"/>
                  </a:lnTo>
                  <a:lnTo>
                    <a:pt x="512647" y="165100"/>
                  </a:lnTo>
                  <a:lnTo>
                    <a:pt x="474712" y="190500"/>
                  </a:lnTo>
                  <a:lnTo>
                    <a:pt x="437894" y="215900"/>
                  </a:lnTo>
                  <a:lnTo>
                    <a:pt x="402238" y="241300"/>
                  </a:lnTo>
                  <a:lnTo>
                    <a:pt x="367787" y="266700"/>
                  </a:lnTo>
                  <a:lnTo>
                    <a:pt x="334586" y="292100"/>
                  </a:lnTo>
                  <a:lnTo>
                    <a:pt x="302679" y="330200"/>
                  </a:lnTo>
                  <a:lnTo>
                    <a:pt x="272110" y="368300"/>
                  </a:lnTo>
                  <a:lnTo>
                    <a:pt x="242924" y="393700"/>
                  </a:lnTo>
                  <a:lnTo>
                    <a:pt x="215164" y="431800"/>
                  </a:lnTo>
                  <a:lnTo>
                    <a:pt x="188875" y="469900"/>
                  </a:lnTo>
                  <a:lnTo>
                    <a:pt x="164101" y="508000"/>
                  </a:lnTo>
                  <a:lnTo>
                    <a:pt x="140886" y="546100"/>
                  </a:lnTo>
                  <a:lnTo>
                    <a:pt x="119274" y="584200"/>
                  </a:lnTo>
                  <a:lnTo>
                    <a:pt x="99310" y="622300"/>
                  </a:lnTo>
                  <a:lnTo>
                    <a:pt x="81038" y="660400"/>
                  </a:lnTo>
                  <a:lnTo>
                    <a:pt x="64501" y="711200"/>
                  </a:lnTo>
                  <a:lnTo>
                    <a:pt x="49744" y="749300"/>
                  </a:lnTo>
                  <a:lnTo>
                    <a:pt x="36812" y="800100"/>
                  </a:lnTo>
                  <a:lnTo>
                    <a:pt x="25748" y="838200"/>
                  </a:lnTo>
                  <a:lnTo>
                    <a:pt x="16596" y="889000"/>
                  </a:lnTo>
                  <a:lnTo>
                    <a:pt x="9401" y="927100"/>
                  </a:lnTo>
                  <a:lnTo>
                    <a:pt x="4208" y="977900"/>
                  </a:lnTo>
                  <a:lnTo>
                    <a:pt x="1059" y="1028700"/>
                  </a:lnTo>
                  <a:lnTo>
                    <a:pt x="0" y="1079500"/>
                  </a:lnTo>
                  <a:lnTo>
                    <a:pt x="1059" y="1117600"/>
                  </a:lnTo>
                  <a:lnTo>
                    <a:pt x="4208" y="1168400"/>
                  </a:lnTo>
                  <a:lnTo>
                    <a:pt x="9401" y="1219200"/>
                  </a:lnTo>
                  <a:lnTo>
                    <a:pt x="16596" y="1269999"/>
                  </a:lnTo>
                  <a:lnTo>
                    <a:pt x="25748" y="1308099"/>
                  </a:lnTo>
                  <a:lnTo>
                    <a:pt x="36812" y="1358899"/>
                  </a:lnTo>
                  <a:lnTo>
                    <a:pt x="49744" y="1396999"/>
                  </a:lnTo>
                  <a:lnTo>
                    <a:pt x="64501" y="1447799"/>
                  </a:lnTo>
                  <a:lnTo>
                    <a:pt x="81038" y="1485899"/>
                  </a:lnTo>
                  <a:lnTo>
                    <a:pt x="99310" y="1523999"/>
                  </a:lnTo>
                  <a:lnTo>
                    <a:pt x="119274" y="1562099"/>
                  </a:lnTo>
                  <a:lnTo>
                    <a:pt x="140886" y="1600199"/>
                  </a:lnTo>
                  <a:lnTo>
                    <a:pt x="164101" y="1650999"/>
                  </a:lnTo>
                  <a:lnTo>
                    <a:pt x="188875" y="1676399"/>
                  </a:lnTo>
                  <a:lnTo>
                    <a:pt x="215164" y="1714499"/>
                  </a:lnTo>
                  <a:lnTo>
                    <a:pt x="242924" y="1752599"/>
                  </a:lnTo>
                  <a:lnTo>
                    <a:pt x="272110" y="1790699"/>
                  </a:lnTo>
                  <a:lnTo>
                    <a:pt x="302679" y="1816099"/>
                  </a:lnTo>
                  <a:lnTo>
                    <a:pt x="334586" y="1854199"/>
                  </a:lnTo>
                  <a:lnTo>
                    <a:pt x="367787" y="1879599"/>
                  </a:lnTo>
                  <a:lnTo>
                    <a:pt x="402238" y="1917699"/>
                  </a:lnTo>
                  <a:lnTo>
                    <a:pt x="437894" y="1943099"/>
                  </a:lnTo>
                  <a:lnTo>
                    <a:pt x="474712" y="1968499"/>
                  </a:lnTo>
                  <a:lnTo>
                    <a:pt x="512647" y="1993899"/>
                  </a:lnTo>
                  <a:lnTo>
                    <a:pt x="551655" y="2019299"/>
                  </a:lnTo>
                  <a:lnTo>
                    <a:pt x="591692" y="2031999"/>
                  </a:lnTo>
                  <a:lnTo>
                    <a:pt x="632714" y="2057399"/>
                  </a:lnTo>
                  <a:lnTo>
                    <a:pt x="717536" y="2082799"/>
                  </a:lnTo>
                  <a:lnTo>
                    <a:pt x="761247" y="2108199"/>
                  </a:lnTo>
                  <a:lnTo>
                    <a:pt x="805766" y="2120899"/>
                  </a:lnTo>
                  <a:lnTo>
                    <a:pt x="1368981" y="2120899"/>
                  </a:lnTo>
                  <a:lnTo>
                    <a:pt x="1413500" y="2108199"/>
                  </a:lnTo>
                  <a:lnTo>
                    <a:pt x="1457211" y="2082799"/>
                  </a:lnTo>
                  <a:lnTo>
                    <a:pt x="1542033" y="2057399"/>
                  </a:lnTo>
                  <a:lnTo>
                    <a:pt x="1583055" y="2031999"/>
                  </a:lnTo>
                  <a:lnTo>
                    <a:pt x="1623092" y="2019299"/>
                  </a:lnTo>
                  <a:lnTo>
                    <a:pt x="992376" y="2019299"/>
                  </a:lnTo>
                  <a:lnTo>
                    <a:pt x="945841" y="2006599"/>
                  </a:lnTo>
                  <a:lnTo>
                    <a:pt x="900022" y="2006599"/>
                  </a:lnTo>
                  <a:lnTo>
                    <a:pt x="767410" y="1968499"/>
                  </a:lnTo>
                  <a:lnTo>
                    <a:pt x="725004" y="1955799"/>
                  </a:lnTo>
                  <a:lnTo>
                    <a:pt x="683588" y="1930399"/>
                  </a:lnTo>
                  <a:lnTo>
                    <a:pt x="643218" y="1917699"/>
                  </a:lnTo>
                  <a:lnTo>
                    <a:pt x="603948" y="1892299"/>
                  </a:lnTo>
                  <a:lnTo>
                    <a:pt x="565834" y="1866899"/>
                  </a:lnTo>
                  <a:lnTo>
                    <a:pt x="528929" y="1841499"/>
                  </a:lnTo>
                  <a:lnTo>
                    <a:pt x="493290" y="1816099"/>
                  </a:lnTo>
                  <a:lnTo>
                    <a:pt x="458970" y="1790699"/>
                  </a:lnTo>
                  <a:lnTo>
                    <a:pt x="426025" y="1765299"/>
                  </a:lnTo>
                  <a:lnTo>
                    <a:pt x="394510" y="1727199"/>
                  </a:lnTo>
                  <a:lnTo>
                    <a:pt x="364480" y="1701799"/>
                  </a:lnTo>
                  <a:lnTo>
                    <a:pt x="335989" y="1663699"/>
                  </a:lnTo>
                  <a:lnTo>
                    <a:pt x="309092" y="1625599"/>
                  </a:lnTo>
                  <a:lnTo>
                    <a:pt x="283845" y="1587499"/>
                  </a:lnTo>
                  <a:lnTo>
                    <a:pt x="260302" y="1549399"/>
                  </a:lnTo>
                  <a:lnTo>
                    <a:pt x="238519" y="1511299"/>
                  </a:lnTo>
                  <a:lnTo>
                    <a:pt x="218549" y="1473199"/>
                  </a:lnTo>
                  <a:lnTo>
                    <a:pt x="200448" y="1435099"/>
                  </a:lnTo>
                  <a:lnTo>
                    <a:pt x="184272" y="1396999"/>
                  </a:lnTo>
                  <a:lnTo>
                    <a:pt x="170073" y="1346199"/>
                  </a:lnTo>
                  <a:lnTo>
                    <a:pt x="157909" y="1308099"/>
                  </a:lnTo>
                  <a:lnTo>
                    <a:pt x="147833" y="1257299"/>
                  </a:lnTo>
                  <a:lnTo>
                    <a:pt x="139901" y="1219200"/>
                  </a:lnTo>
                  <a:lnTo>
                    <a:pt x="134167" y="1168400"/>
                  </a:lnTo>
                  <a:lnTo>
                    <a:pt x="130687" y="1117600"/>
                  </a:lnTo>
                  <a:lnTo>
                    <a:pt x="129514" y="1079500"/>
                  </a:lnTo>
                  <a:lnTo>
                    <a:pt x="130687" y="1028700"/>
                  </a:lnTo>
                  <a:lnTo>
                    <a:pt x="134167" y="977900"/>
                  </a:lnTo>
                  <a:lnTo>
                    <a:pt x="139901" y="939800"/>
                  </a:lnTo>
                  <a:lnTo>
                    <a:pt x="147833" y="889000"/>
                  </a:lnTo>
                  <a:lnTo>
                    <a:pt x="157909" y="850900"/>
                  </a:lnTo>
                  <a:lnTo>
                    <a:pt x="170073" y="800100"/>
                  </a:lnTo>
                  <a:lnTo>
                    <a:pt x="184272" y="762000"/>
                  </a:lnTo>
                  <a:lnTo>
                    <a:pt x="200448" y="711200"/>
                  </a:lnTo>
                  <a:lnTo>
                    <a:pt x="218549" y="673100"/>
                  </a:lnTo>
                  <a:lnTo>
                    <a:pt x="238519" y="635000"/>
                  </a:lnTo>
                  <a:lnTo>
                    <a:pt x="260302" y="596900"/>
                  </a:lnTo>
                  <a:lnTo>
                    <a:pt x="283845" y="558800"/>
                  </a:lnTo>
                  <a:lnTo>
                    <a:pt x="309092" y="520700"/>
                  </a:lnTo>
                  <a:lnTo>
                    <a:pt x="335989" y="482600"/>
                  </a:lnTo>
                  <a:lnTo>
                    <a:pt x="364480" y="457200"/>
                  </a:lnTo>
                  <a:lnTo>
                    <a:pt x="394510" y="419100"/>
                  </a:lnTo>
                  <a:lnTo>
                    <a:pt x="426025" y="393700"/>
                  </a:lnTo>
                  <a:lnTo>
                    <a:pt x="458970" y="355600"/>
                  </a:lnTo>
                  <a:lnTo>
                    <a:pt x="493290" y="330200"/>
                  </a:lnTo>
                  <a:lnTo>
                    <a:pt x="528929" y="304800"/>
                  </a:lnTo>
                  <a:lnTo>
                    <a:pt x="565834" y="279400"/>
                  </a:lnTo>
                  <a:lnTo>
                    <a:pt x="603948" y="254000"/>
                  </a:lnTo>
                  <a:lnTo>
                    <a:pt x="643218" y="241300"/>
                  </a:lnTo>
                  <a:lnTo>
                    <a:pt x="683588" y="215900"/>
                  </a:lnTo>
                  <a:lnTo>
                    <a:pt x="725004" y="203200"/>
                  </a:lnTo>
                  <a:lnTo>
                    <a:pt x="767410" y="177800"/>
                  </a:lnTo>
                  <a:lnTo>
                    <a:pt x="900022" y="139700"/>
                  </a:lnTo>
                  <a:lnTo>
                    <a:pt x="945841" y="139700"/>
                  </a:lnTo>
                  <a:lnTo>
                    <a:pt x="992376" y="127000"/>
                  </a:lnTo>
                  <a:lnTo>
                    <a:pt x="1603073" y="127000"/>
                  </a:lnTo>
                  <a:lnTo>
                    <a:pt x="1583055" y="114300"/>
                  </a:lnTo>
                  <a:lnTo>
                    <a:pt x="1542033" y="101600"/>
                  </a:lnTo>
                  <a:lnTo>
                    <a:pt x="1500070" y="76200"/>
                  </a:lnTo>
                  <a:lnTo>
                    <a:pt x="1368981" y="38100"/>
                  </a:lnTo>
                  <a:lnTo>
                    <a:pt x="1277696" y="12700"/>
                  </a:lnTo>
                  <a:close/>
                </a:path>
                <a:path w="2174875" h="2146300">
                  <a:moveTo>
                    <a:pt x="1603073" y="127000"/>
                  </a:moveTo>
                  <a:lnTo>
                    <a:pt x="1182371" y="127000"/>
                  </a:lnTo>
                  <a:lnTo>
                    <a:pt x="1228906" y="139700"/>
                  </a:lnTo>
                  <a:lnTo>
                    <a:pt x="1274724" y="139700"/>
                  </a:lnTo>
                  <a:lnTo>
                    <a:pt x="1407334" y="177800"/>
                  </a:lnTo>
                  <a:lnTo>
                    <a:pt x="1449739" y="203200"/>
                  </a:lnTo>
                  <a:lnTo>
                    <a:pt x="1491154" y="215900"/>
                  </a:lnTo>
                  <a:lnTo>
                    <a:pt x="1531523" y="241300"/>
                  </a:lnTo>
                  <a:lnTo>
                    <a:pt x="1570792" y="254000"/>
                  </a:lnTo>
                  <a:lnTo>
                    <a:pt x="1608906" y="279400"/>
                  </a:lnTo>
                  <a:lnTo>
                    <a:pt x="1645809" y="304800"/>
                  </a:lnTo>
                  <a:lnTo>
                    <a:pt x="1681447" y="330200"/>
                  </a:lnTo>
                  <a:lnTo>
                    <a:pt x="1715766" y="355600"/>
                  </a:lnTo>
                  <a:lnTo>
                    <a:pt x="1748710" y="393700"/>
                  </a:lnTo>
                  <a:lnTo>
                    <a:pt x="1780223" y="419100"/>
                  </a:lnTo>
                  <a:lnTo>
                    <a:pt x="1810253" y="457200"/>
                  </a:lnTo>
                  <a:lnTo>
                    <a:pt x="1838743" y="482600"/>
                  </a:lnTo>
                  <a:lnTo>
                    <a:pt x="1865638" y="520700"/>
                  </a:lnTo>
                  <a:lnTo>
                    <a:pt x="1890884" y="558800"/>
                  </a:lnTo>
                  <a:lnTo>
                    <a:pt x="1914426" y="596900"/>
                  </a:lnTo>
                  <a:lnTo>
                    <a:pt x="1936208" y="635000"/>
                  </a:lnTo>
                  <a:lnTo>
                    <a:pt x="1956177" y="673100"/>
                  </a:lnTo>
                  <a:lnTo>
                    <a:pt x="1974277" y="711200"/>
                  </a:lnTo>
                  <a:lnTo>
                    <a:pt x="1990453" y="762000"/>
                  </a:lnTo>
                  <a:lnTo>
                    <a:pt x="2004650" y="800100"/>
                  </a:lnTo>
                  <a:lnTo>
                    <a:pt x="2016814" y="850900"/>
                  </a:lnTo>
                  <a:lnTo>
                    <a:pt x="2026889" y="889000"/>
                  </a:lnTo>
                  <a:lnTo>
                    <a:pt x="2034821" y="939800"/>
                  </a:lnTo>
                  <a:lnTo>
                    <a:pt x="2040555" y="977900"/>
                  </a:lnTo>
                  <a:lnTo>
                    <a:pt x="2044035" y="1028700"/>
                  </a:lnTo>
                  <a:lnTo>
                    <a:pt x="2045208" y="1079500"/>
                  </a:lnTo>
                  <a:lnTo>
                    <a:pt x="2044035" y="1117600"/>
                  </a:lnTo>
                  <a:lnTo>
                    <a:pt x="2040555" y="1168400"/>
                  </a:lnTo>
                  <a:lnTo>
                    <a:pt x="2034821" y="1219200"/>
                  </a:lnTo>
                  <a:lnTo>
                    <a:pt x="2026889" y="1257299"/>
                  </a:lnTo>
                  <a:lnTo>
                    <a:pt x="2016814" y="1308099"/>
                  </a:lnTo>
                  <a:lnTo>
                    <a:pt x="2004650" y="1346199"/>
                  </a:lnTo>
                  <a:lnTo>
                    <a:pt x="1990453" y="1396999"/>
                  </a:lnTo>
                  <a:lnTo>
                    <a:pt x="1974277" y="1435099"/>
                  </a:lnTo>
                  <a:lnTo>
                    <a:pt x="1956177" y="1473199"/>
                  </a:lnTo>
                  <a:lnTo>
                    <a:pt x="1936208" y="1511299"/>
                  </a:lnTo>
                  <a:lnTo>
                    <a:pt x="1914426" y="1549399"/>
                  </a:lnTo>
                  <a:lnTo>
                    <a:pt x="1890884" y="1587499"/>
                  </a:lnTo>
                  <a:lnTo>
                    <a:pt x="1865638" y="1625599"/>
                  </a:lnTo>
                  <a:lnTo>
                    <a:pt x="1838743" y="1663699"/>
                  </a:lnTo>
                  <a:lnTo>
                    <a:pt x="1810253" y="1701799"/>
                  </a:lnTo>
                  <a:lnTo>
                    <a:pt x="1780223" y="1727199"/>
                  </a:lnTo>
                  <a:lnTo>
                    <a:pt x="1748710" y="1765299"/>
                  </a:lnTo>
                  <a:lnTo>
                    <a:pt x="1715766" y="1790699"/>
                  </a:lnTo>
                  <a:lnTo>
                    <a:pt x="1681447" y="1816099"/>
                  </a:lnTo>
                  <a:lnTo>
                    <a:pt x="1645809" y="1841499"/>
                  </a:lnTo>
                  <a:lnTo>
                    <a:pt x="1608906" y="1866899"/>
                  </a:lnTo>
                  <a:lnTo>
                    <a:pt x="1570792" y="1892299"/>
                  </a:lnTo>
                  <a:lnTo>
                    <a:pt x="1531523" y="1917699"/>
                  </a:lnTo>
                  <a:lnTo>
                    <a:pt x="1491154" y="1930399"/>
                  </a:lnTo>
                  <a:lnTo>
                    <a:pt x="1449739" y="1955799"/>
                  </a:lnTo>
                  <a:lnTo>
                    <a:pt x="1407334" y="1968499"/>
                  </a:lnTo>
                  <a:lnTo>
                    <a:pt x="1274724" y="2006599"/>
                  </a:lnTo>
                  <a:lnTo>
                    <a:pt x="1228906" y="2006599"/>
                  </a:lnTo>
                  <a:lnTo>
                    <a:pt x="1182371" y="2019299"/>
                  </a:lnTo>
                  <a:lnTo>
                    <a:pt x="1623092" y="2019299"/>
                  </a:lnTo>
                  <a:lnTo>
                    <a:pt x="1662100" y="1993899"/>
                  </a:lnTo>
                  <a:lnTo>
                    <a:pt x="1700035" y="1968499"/>
                  </a:lnTo>
                  <a:lnTo>
                    <a:pt x="1736853" y="1943099"/>
                  </a:lnTo>
                  <a:lnTo>
                    <a:pt x="1772509" y="1917699"/>
                  </a:lnTo>
                  <a:lnTo>
                    <a:pt x="1806960" y="1879599"/>
                  </a:lnTo>
                  <a:lnTo>
                    <a:pt x="1840161" y="1854199"/>
                  </a:lnTo>
                  <a:lnTo>
                    <a:pt x="1872068" y="1816099"/>
                  </a:lnTo>
                  <a:lnTo>
                    <a:pt x="1902637" y="1790699"/>
                  </a:lnTo>
                  <a:lnTo>
                    <a:pt x="1931823" y="1752599"/>
                  </a:lnTo>
                  <a:lnTo>
                    <a:pt x="1959583" y="1714499"/>
                  </a:lnTo>
                  <a:lnTo>
                    <a:pt x="1985872" y="1676399"/>
                  </a:lnTo>
                  <a:lnTo>
                    <a:pt x="2010646" y="1650999"/>
                  </a:lnTo>
                  <a:lnTo>
                    <a:pt x="2033861" y="1600199"/>
                  </a:lnTo>
                  <a:lnTo>
                    <a:pt x="2055473" y="1562099"/>
                  </a:lnTo>
                  <a:lnTo>
                    <a:pt x="2075437" y="1523999"/>
                  </a:lnTo>
                  <a:lnTo>
                    <a:pt x="2093709" y="1485899"/>
                  </a:lnTo>
                  <a:lnTo>
                    <a:pt x="2110246" y="1447799"/>
                  </a:lnTo>
                  <a:lnTo>
                    <a:pt x="2125003" y="1396999"/>
                  </a:lnTo>
                  <a:lnTo>
                    <a:pt x="2137935" y="1358899"/>
                  </a:lnTo>
                  <a:lnTo>
                    <a:pt x="2148999" y="1308099"/>
                  </a:lnTo>
                  <a:lnTo>
                    <a:pt x="2158151" y="1269999"/>
                  </a:lnTo>
                  <a:lnTo>
                    <a:pt x="2165346" y="1219200"/>
                  </a:lnTo>
                  <a:lnTo>
                    <a:pt x="2170539" y="1168400"/>
                  </a:lnTo>
                  <a:lnTo>
                    <a:pt x="2173688" y="1117600"/>
                  </a:lnTo>
                  <a:lnTo>
                    <a:pt x="2174747" y="1079500"/>
                  </a:lnTo>
                  <a:lnTo>
                    <a:pt x="2173688" y="1028700"/>
                  </a:lnTo>
                  <a:lnTo>
                    <a:pt x="2170539" y="977900"/>
                  </a:lnTo>
                  <a:lnTo>
                    <a:pt x="2165346" y="927100"/>
                  </a:lnTo>
                  <a:lnTo>
                    <a:pt x="2158151" y="889000"/>
                  </a:lnTo>
                  <a:lnTo>
                    <a:pt x="2148999" y="838200"/>
                  </a:lnTo>
                  <a:lnTo>
                    <a:pt x="2137935" y="800100"/>
                  </a:lnTo>
                  <a:lnTo>
                    <a:pt x="2125003" y="749300"/>
                  </a:lnTo>
                  <a:lnTo>
                    <a:pt x="2110246" y="711200"/>
                  </a:lnTo>
                  <a:lnTo>
                    <a:pt x="2093709" y="660400"/>
                  </a:lnTo>
                  <a:lnTo>
                    <a:pt x="2075437" y="622300"/>
                  </a:lnTo>
                  <a:lnTo>
                    <a:pt x="2055473" y="584200"/>
                  </a:lnTo>
                  <a:lnTo>
                    <a:pt x="2033861" y="546100"/>
                  </a:lnTo>
                  <a:lnTo>
                    <a:pt x="2010646" y="508000"/>
                  </a:lnTo>
                  <a:lnTo>
                    <a:pt x="1985872" y="469900"/>
                  </a:lnTo>
                  <a:lnTo>
                    <a:pt x="1959583" y="431800"/>
                  </a:lnTo>
                  <a:lnTo>
                    <a:pt x="1931823" y="393700"/>
                  </a:lnTo>
                  <a:lnTo>
                    <a:pt x="1902637" y="368300"/>
                  </a:lnTo>
                  <a:lnTo>
                    <a:pt x="1872068" y="330200"/>
                  </a:lnTo>
                  <a:lnTo>
                    <a:pt x="1840161" y="292100"/>
                  </a:lnTo>
                  <a:lnTo>
                    <a:pt x="1806960" y="266700"/>
                  </a:lnTo>
                  <a:lnTo>
                    <a:pt x="1772509" y="241300"/>
                  </a:lnTo>
                  <a:lnTo>
                    <a:pt x="1736853" y="215900"/>
                  </a:lnTo>
                  <a:lnTo>
                    <a:pt x="1700035" y="190500"/>
                  </a:lnTo>
                  <a:lnTo>
                    <a:pt x="1662100" y="165100"/>
                  </a:lnTo>
                  <a:lnTo>
                    <a:pt x="1623092" y="139700"/>
                  </a:lnTo>
                  <a:lnTo>
                    <a:pt x="1603073" y="127000"/>
                  </a:lnTo>
                  <a:close/>
                </a:path>
                <a:path w="2174875" h="2146300">
                  <a:moveTo>
                    <a:pt x="1183709" y="0"/>
                  </a:moveTo>
                  <a:lnTo>
                    <a:pt x="991038" y="0"/>
                  </a:lnTo>
                  <a:lnTo>
                    <a:pt x="943729" y="12700"/>
                  </a:lnTo>
                  <a:lnTo>
                    <a:pt x="1231018" y="12700"/>
                  </a:lnTo>
                  <a:lnTo>
                    <a:pt x="1183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63141" y="3229737"/>
            <a:ext cx="153225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65" b="1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r>
              <a:rPr dirty="0" sz="2650" spc="-17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650" spc="35" b="1">
                <a:solidFill>
                  <a:srgbClr val="CD66FF"/>
                </a:solidFill>
                <a:latin typeface="Trebuchet MS"/>
                <a:cs typeface="Trebuchet MS"/>
              </a:rPr>
              <a:t>lake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082484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 marR="5099685">
              <a:lnSpc>
                <a:spcPct val="179300"/>
              </a:lnSpc>
            </a:pP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Challenges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with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1F1F1"/>
                </a:solidFill>
                <a:latin typeface="Trebuchet MS"/>
                <a:cs typeface="Trebuchet MS"/>
              </a:rPr>
              <a:t>building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2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 </a:t>
            </a:r>
            <a:r>
              <a:rPr dirty="0" sz="2800" spc="-8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1F1F1"/>
                </a:solidFill>
                <a:latin typeface="Trebuchet MS"/>
                <a:cs typeface="Trebuchet MS"/>
              </a:rPr>
              <a:t>AWS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1F1F1"/>
                </a:solidFill>
                <a:latin typeface="Trebuchet MS"/>
                <a:cs typeface="Trebuchet MS"/>
              </a:rPr>
              <a:t>Lake</a:t>
            </a:r>
            <a:r>
              <a:rPr dirty="0" sz="2800" spc="-1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Formation</a:t>
            </a:r>
            <a:r>
              <a:rPr dirty="0" sz="2800" spc="-8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1F1F1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dirty="0" sz="2800" spc="30" b="1">
                <a:solidFill>
                  <a:srgbClr val="FF7846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27710" y="4035297"/>
            <a:ext cx="8534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Databases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44" y="3308603"/>
            <a:ext cx="822960" cy="82296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729792" y="2461996"/>
            <a:ext cx="269875" cy="382270"/>
          </a:xfrm>
          <a:custGeom>
            <a:avLst/>
            <a:gdLst/>
            <a:ahLst/>
            <a:cxnLst/>
            <a:rect l="l" t="t" r="r" b="b"/>
            <a:pathLst>
              <a:path w="269875" h="382269">
                <a:moveTo>
                  <a:pt x="57492" y="300024"/>
                </a:moveTo>
                <a:lnTo>
                  <a:pt x="37490" y="300024"/>
                </a:lnTo>
                <a:lnTo>
                  <a:pt x="37490" y="344500"/>
                </a:lnTo>
                <a:lnTo>
                  <a:pt x="57492" y="324497"/>
                </a:lnTo>
                <a:lnTo>
                  <a:pt x="57492" y="300024"/>
                </a:lnTo>
                <a:close/>
              </a:path>
              <a:path w="269875" h="382269">
                <a:moveTo>
                  <a:pt x="57492" y="225171"/>
                </a:moveTo>
                <a:lnTo>
                  <a:pt x="37490" y="225171"/>
                </a:lnTo>
                <a:lnTo>
                  <a:pt x="37490" y="271983"/>
                </a:lnTo>
                <a:lnTo>
                  <a:pt x="57492" y="271983"/>
                </a:lnTo>
                <a:lnTo>
                  <a:pt x="57492" y="225171"/>
                </a:lnTo>
                <a:close/>
              </a:path>
              <a:path w="269875" h="382269">
                <a:moveTo>
                  <a:pt x="57492" y="150304"/>
                </a:moveTo>
                <a:lnTo>
                  <a:pt x="37490" y="150304"/>
                </a:lnTo>
                <a:lnTo>
                  <a:pt x="37490" y="197116"/>
                </a:lnTo>
                <a:lnTo>
                  <a:pt x="57492" y="197116"/>
                </a:lnTo>
                <a:lnTo>
                  <a:pt x="57492" y="150304"/>
                </a:lnTo>
                <a:close/>
              </a:path>
              <a:path w="269875" h="382269">
                <a:moveTo>
                  <a:pt x="81965" y="300024"/>
                </a:moveTo>
                <a:lnTo>
                  <a:pt x="74993" y="300024"/>
                </a:lnTo>
                <a:lnTo>
                  <a:pt x="74993" y="306997"/>
                </a:lnTo>
                <a:lnTo>
                  <a:pt x="81965" y="300024"/>
                </a:lnTo>
                <a:close/>
              </a:path>
              <a:path w="269875" h="382269">
                <a:moveTo>
                  <a:pt x="94996" y="225171"/>
                </a:moveTo>
                <a:lnTo>
                  <a:pt x="74993" y="225171"/>
                </a:lnTo>
                <a:lnTo>
                  <a:pt x="74993" y="271983"/>
                </a:lnTo>
                <a:lnTo>
                  <a:pt x="94996" y="271983"/>
                </a:lnTo>
                <a:lnTo>
                  <a:pt x="94996" y="225171"/>
                </a:lnTo>
                <a:close/>
              </a:path>
              <a:path w="269875" h="382269">
                <a:moveTo>
                  <a:pt x="94996" y="150304"/>
                </a:moveTo>
                <a:lnTo>
                  <a:pt x="74993" y="150304"/>
                </a:lnTo>
                <a:lnTo>
                  <a:pt x="74993" y="197116"/>
                </a:lnTo>
                <a:lnTo>
                  <a:pt x="94996" y="197116"/>
                </a:lnTo>
                <a:lnTo>
                  <a:pt x="94996" y="150304"/>
                </a:lnTo>
                <a:close/>
              </a:path>
              <a:path w="269875" h="382269">
                <a:moveTo>
                  <a:pt x="141897" y="225171"/>
                </a:moveTo>
                <a:lnTo>
                  <a:pt x="121894" y="225171"/>
                </a:lnTo>
                <a:lnTo>
                  <a:pt x="121894" y="260096"/>
                </a:lnTo>
                <a:lnTo>
                  <a:pt x="141897" y="240093"/>
                </a:lnTo>
                <a:lnTo>
                  <a:pt x="141897" y="225171"/>
                </a:lnTo>
                <a:close/>
              </a:path>
              <a:path w="269875" h="382269">
                <a:moveTo>
                  <a:pt x="141897" y="150304"/>
                </a:moveTo>
                <a:lnTo>
                  <a:pt x="121894" y="150304"/>
                </a:lnTo>
                <a:lnTo>
                  <a:pt x="121894" y="197116"/>
                </a:lnTo>
                <a:lnTo>
                  <a:pt x="141897" y="197116"/>
                </a:lnTo>
                <a:lnTo>
                  <a:pt x="141897" y="150304"/>
                </a:lnTo>
                <a:close/>
              </a:path>
              <a:path w="269875" h="382269">
                <a:moveTo>
                  <a:pt x="141897" y="38023"/>
                </a:moveTo>
                <a:lnTo>
                  <a:pt x="121894" y="38023"/>
                </a:lnTo>
                <a:lnTo>
                  <a:pt x="121894" y="122262"/>
                </a:lnTo>
                <a:lnTo>
                  <a:pt x="141897" y="122262"/>
                </a:lnTo>
                <a:lnTo>
                  <a:pt x="141897" y="38023"/>
                </a:lnTo>
                <a:close/>
              </a:path>
              <a:path w="269875" h="382269">
                <a:moveTo>
                  <a:pt x="179387" y="150304"/>
                </a:moveTo>
                <a:lnTo>
                  <a:pt x="159397" y="150304"/>
                </a:lnTo>
                <a:lnTo>
                  <a:pt x="159397" y="197116"/>
                </a:lnTo>
                <a:lnTo>
                  <a:pt x="179387" y="197116"/>
                </a:lnTo>
                <a:lnTo>
                  <a:pt x="179387" y="150304"/>
                </a:lnTo>
                <a:close/>
              </a:path>
              <a:path w="269875" h="382269">
                <a:moveTo>
                  <a:pt x="179387" y="38023"/>
                </a:moveTo>
                <a:lnTo>
                  <a:pt x="159397" y="38023"/>
                </a:lnTo>
                <a:lnTo>
                  <a:pt x="159397" y="122262"/>
                </a:lnTo>
                <a:lnTo>
                  <a:pt x="179387" y="122262"/>
                </a:lnTo>
                <a:lnTo>
                  <a:pt x="179387" y="38023"/>
                </a:lnTo>
                <a:close/>
              </a:path>
              <a:path w="269875" h="382269">
                <a:moveTo>
                  <a:pt x="226187" y="150304"/>
                </a:moveTo>
                <a:lnTo>
                  <a:pt x="206197" y="150304"/>
                </a:lnTo>
                <a:lnTo>
                  <a:pt x="206197" y="175806"/>
                </a:lnTo>
                <a:lnTo>
                  <a:pt x="226187" y="155803"/>
                </a:lnTo>
                <a:lnTo>
                  <a:pt x="226187" y="150304"/>
                </a:lnTo>
                <a:close/>
              </a:path>
              <a:path w="269875" h="382269">
                <a:moveTo>
                  <a:pt x="269709" y="112280"/>
                </a:moveTo>
                <a:lnTo>
                  <a:pt x="226187" y="112280"/>
                </a:lnTo>
                <a:lnTo>
                  <a:pt x="226187" y="19951"/>
                </a:lnTo>
                <a:lnTo>
                  <a:pt x="226187" y="4457"/>
                </a:lnTo>
                <a:lnTo>
                  <a:pt x="221716" y="0"/>
                </a:lnTo>
                <a:lnTo>
                  <a:pt x="79463" y="0"/>
                </a:lnTo>
                <a:lnTo>
                  <a:pt x="74993" y="4457"/>
                </a:lnTo>
                <a:lnTo>
                  <a:pt x="74993" y="112280"/>
                </a:lnTo>
                <a:lnTo>
                  <a:pt x="4470" y="112280"/>
                </a:lnTo>
                <a:lnTo>
                  <a:pt x="0" y="116751"/>
                </a:lnTo>
                <a:lnTo>
                  <a:pt x="0" y="381990"/>
                </a:lnTo>
                <a:lnTo>
                  <a:pt x="20002" y="362000"/>
                </a:lnTo>
                <a:lnTo>
                  <a:pt x="20002" y="132245"/>
                </a:lnTo>
                <a:lnTo>
                  <a:pt x="90525" y="132245"/>
                </a:lnTo>
                <a:lnTo>
                  <a:pt x="94996" y="127774"/>
                </a:lnTo>
                <a:lnTo>
                  <a:pt x="94996" y="19951"/>
                </a:lnTo>
                <a:lnTo>
                  <a:pt x="206197" y="19951"/>
                </a:lnTo>
                <a:lnTo>
                  <a:pt x="206197" y="127774"/>
                </a:lnTo>
                <a:lnTo>
                  <a:pt x="210667" y="132245"/>
                </a:lnTo>
                <a:lnTo>
                  <a:pt x="249745" y="132245"/>
                </a:lnTo>
                <a:lnTo>
                  <a:pt x="269709" y="112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1179" y="2368295"/>
            <a:ext cx="640080" cy="64007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845055" y="3491229"/>
            <a:ext cx="645795" cy="545465"/>
          </a:xfrm>
          <a:custGeom>
            <a:avLst/>
            <a:gdLst/>
            <a:ahLst/>
            <a:cxnLst/>
            <a:rect l="l" t="t" r="r" b="b"/>
            <a:pathLst>
              <a:path w="645794" h="545464">
                <a:moveTo>
                  <a:pt x="489076" y="0"/>
                </a:moveTo>
                <a:lnTo>
                  <a:pt x="17144" y="0"/>
                </a:lnTo>
                <a:lnTo>
                  <a:pt x="10501" y="1627"/>
                </a:lnTo>
                <a:lnTo>
                  <a:pt x="5048" y="6064"/>
                </a:lnTo>
                <a:lnTo>
                  <a:pt x="1357" y="12644"/>
                </a:lnTo>
                <a:lnTo>
                  <a:pt x="0" y="20700"/>
                </a:lnTo>
                <a:lnTo>
                  <a:pt x="0" y="439801"/>
                </a:lnTo>
                <a:lnTo>
                  <a:pt x="5879" y="477881"/>
                </a:lnTo>
                <a:lnTo>
                  <a:pt x="22082" y="509746"/>
                </a:lnTo>
                <a:lnTo>
                  <a:pt x="46452" y="532705"/>
                </a:lnTo>
                <a:lnTo>
                  <a:pt x="76835" y="544068"/>
                </a:lnTo>
                <a:lnTo>
                  <a:pt x="78612" y="544068"/>
                </a:lnTo>
                <a:lnTo>
                  <a:pt x="79375" y="545084"/>
                </a:lnTo>
                <a:lnTo>
                  <a:pt x="558164" y="545084"/>
                </a:lnTo>
                <a:lnTo>
                  <a:pt x="591976" y="536759"/>
                </a:lnTo>
                <a:lnTo>
                  <a:pt x="619680" y="514111"/>
                </a:lnTo>
                <a:lnTo>
                  <a:pt x="625442" y="503809"/>
                </a:lnTo>
                <a:lnTo>
                  <a:pt x="88011" y="503809"/>
                </a:lnTo>
                <a:lnTo>
                  <a:pt x="67091" y="498736"/>
                </a:lnTo>
                <a:lnTo>
                  <a:pt x="50292" y="484949"/>
                </a:lnTo>
                <a:lnTo>
                  <a:pt x="39112" y="464589"/>
                </a:lnTo>
                <a:lnTo>
                  <a:pt x="35051" y="439801"/>
                </a:lnTo>
                <a:lnTo>
                  <a:pt x="35051" y="41275"/>
                </a:lnTo>
                <a:lnTo>
                  <a:pt x="506094" y="41275"/>
                </a:lnTo>
                <a:lnTo>
                  <a:pt x="506094" y="20700"/>
                </a:lnTo>
                <a:lnTo>
                  <a:pt x="504757" y="12644"/>
                </a:lnTo>
                <a:lnTo>
                  <a:pt x="501110" y="6064"/>
                </a:lnTo>
                <a:lnTo>
                  <a:pt x="495700" y="1627"/>
                </a:lnTo>
                <a:lnTo>
                  <a:pt x="489076" y="0"/>
                </a:lnTo>
                <a:close/>
              </a:path>
              <a:path w="645794" h="545464">
                <a:moveTo>
                  <a:pt x="506094" y="41275"/>
                </a:moveTo>
                <a:lnTo>
                  <a:pt x="472820" y="41275"/>
                </a:lnTo>
                <a:lnTo>
                  <a:pt x="472820" y="248793"/>
                </a:lnTo>
                <a:lnTo>
                  <a:pt x="472058" y="250825"/>
                </a:lnTo>
                <a:lnTo>
                  <a:pt x="472058" y="439801"/>
                </a:lnTo>
                <a:lnTo>
                  <a:pt x="473285" y="457356"/>
                </a:lnTo>
                <a:lnTo>
                  <a:pt x="476821" y="474138"/>
                </a:lnTo>
                <a:lnTo>
                  <a:pt x="482453" y="489753"/>
                </a:lnTo>
                <a:lnTo>
                  <a:pt x="489966" y="503809"/>
                </a:lnTo>
                <a:lnTo>
                  <a:pt x="558164" y="503809"/>
                </a:lnTo>
                <a:lnTo>
                  <a:pt x="537694" y="498736"/>
                </a:lnTo>
                <a:lnTo>
                  <a:pt x="520890" y="484949"/>
                </a:lnTo>
                <a:lnTo>
                  <a:pt x="509516" y="464589"/>
                </a:lnTo>
                <a:lnTo>
                  <a:pt x="505332" y="439801"/>
                </a:lnTo>
                <a:lnTo>
                  <a:pt x="505332" y="379857"/>
                </a:lnTo>
                <a:lnTo>
                  <a:pt x="506094" y="377825"/>
                </a:lnTo>
                <a:lnTo>
                  <a:pt x="506094" y="272542"/>
                </a:lnTo>
                <a:lnTo>
                  <a:pt x="645287" y="272542"/>
                </a:lnTo>
                <a:lnTo>
                  <a:pt x="645287" y="251968"/>
                </a:lnTo>
                <a:lnTo>
                  <a:pt x="643929" y="243911"/>
                </a:lnTo>
                <a:lnTo>
                  <a:pt x="640238" y="237331"/>
                </a:lnTo>
                <a:lnTo>
                  <a:pt x="634785" y="232894"/>
                </a:lnTo>
                <a:lnTo>
                  <a:pt x="628142" y="231267"/>
                </a:lnTo>
                <a:lnTo>
                  <a:pt x="506094" y="231267"/>
                </a:lnTo>
                <a:lnTo>
                  <a:pt x="506094" y="41275"/>
                </a:lnTo>
                <a:close/>
              </a:path>
              <a:path w="645794" h="545464">
                <a:moveTo>
                  <a:pt x="645287" y="272542"/>
                </a:moveTo>
                <a:lnTo>
                  <a:pt x="611124" y="272542"/>
                </a:lnTo>
                <a:lnTo>
                  <a:pt x="611124" y="439801"/>
                </a:lnTo>
                <a:lnTo>
                  <a:pt x="606938" y="464589"/>
                </a:lnTo>
                <a:lnTo>
                  <a:pt x="595550" y="484949"/>
                </a:lnTo>
                <a:lnTo>
                  <a:pt x="578709" y="498736"/>
                </a:lnTo>
                <a:lnTo>
                  <a:pt x="558164" y="503809"/>
                </a:lnTo>
                <a:lnTo>
                  <a:pt x="625442" y="503809"/>
                </a:lnTo>
                <a:lnTo>
                  <a:pt x="638407" y="480629"/>
                </a:lnTo>
                <a:lnTo>
                  <a:pt x="645287" y="439801"/>
                </a:lnTo>
                <a:lnTo>
                  <a:pt x="645287" y="272542"/>
                </a:lnTo>
                <a:close/>
              </a:path>
              <a:path w="645794" h="545464">
                <a:moveTo>
                  <a:pt x="208280" y="379857"/>
                </a:moveTo>
                <a:lnTo>
                  <a:pt x="86232" y="379857"/>
                </a:lnTo>
                <a:lnTo>
                  <a:pt x="79609" y="381502"/>
                </a:lnTo>
                <a:lnTo>
                  <a:pt x="74199" y="385968"/>
                </a:lnTo>
                <a:lnTo>
                  <a:pt x="70552" y="392555"/>
                </a:lnTo>
                <a:lnTo>
                  <a:pt x="69214" y="400558"/>
                </a:lnTo>
                <a:lnTo>
                  <a:pt x="70552" y="408560"/>
                </a:lnTo>
                <a:lnTo>
                  <a:pt x="74199" y="415147"/>
                </a:lnTo>
                <a:lnTo>
                  <a:pt x="79609" y="419613"/>
                </a:lnTo>
                <a:lnTo>
                  <a:pt x="86232" y="421259"/>
                </a:lnTo>
                <a:lnTo>
                  <a:pt x="208280" y="421259"/>
                </a:lnTo>
                <a:lnTo>
                  <a:pt x="214903" y="419613"/>
                </a:lnTo>
                <a:lnTo>
                  <a:pt x="220313" y="415147"/>
                </a:lnTo>
                <a:lnTo>
                  <a:pt x="223960" y="408560"/>
                </a:lnTo>
                <a:lnTo>
                  <a:pt x="225298" y="400558"/>
                </a:lnTo>
                <a:lnTo>
                  <a:pt x="223960" y="392555"/>
                </a:lnTo>
                <a:lnTo>
                  <a:pt x="220313" y="385968"/>
                </a:lnTo>
                <a:lnTo>
                  <a:pt x="214903" y="381502"/>
                </a:lnTo>
                <a:lnTo>
                  <a:pt x="208280" y="379857"/>
                </a:lnTo>
                <a:close/>
              </a:path>
              <a:path w="645794" h="545464">
                <a:moveTo>
                  <a:pt x="404621" y="379857"/>
                </a:moveTo>
                <a:lnTo>
                  <a:pt x="282575" y="379857"/>
                </a:lnTo>
                <a:lnTo>
                  <a:pt x="275931" y="381502"/>
                </a:lnTo>
                <a:lnTo>
                  <a:pt x="270478" y="385968"/>
                </a:lnTo>
                <a:lnTo>
                  <a:pt x="266787" y="392555"/>
                </a:lnTo>
                <a:lnTo>
                  <a:pt x="265430" y="400558"/>
                </a:lnTo>
                <a:lnTo>
                  <a:pt x="266787" y="408560"/>
                </a:lnTo>
                <a:lnTo>
                  <a:pt x="270478" y="415147"/>
                </a:lnTo>
                <a:lnTo>
                  <a:pt x="275931" y="419613"/>
                </a:lnTo>
                <a:lnTo>
                  <a:pt x="282575" y="421259"/>
                </a:lnTo>
                <a:lnTo>
                  <a:pt x="404621" y="421259"/>
                </a:lnTo>
                <a:lnTo>
                  <a:pt x="411245" y="419613"/>
                </a:lnTo>
                <a:lnTo>
                  <a:pt x="416655" y="415147"/>
                </a:lnTo>
                <a:lnTo>
                  <a:pt x="420302" y="408560"/>
                </a:lnTo>
                <a:lnTo>
                  <a:pt x="421639" y="400558"/>
                </a:lnTo>
                <a:lnTo>
                  <a:pt x="420302" y="392555"/>
                </a:lnTo>
                <a:lnTo>
                  <a:pt x="416655" y="385968"/>
                </a:lnTo>
                <a:lnTo>
                  <a:pt x="411245" y="381502"/>
                </a:lnTo>
                <a:lnTo>
                  <a:pt x="404621" y="379857"/>
                </a:lnTo>
                <a:close/>
              </a:path>
              <a:path w="645794" h="545464">
                <a:moveTo>
                  <a:pt x="208280" y="297307"/>
                </a:moveTo>
                <a:lnTo>
                  <a:pt x="86232" y="297307"/>
                </a:lnTo>
                <a:lnTo>
                  <a:pt x="79609" y="298934"/>
                </a:lnTo>
                <a:lnTo>
                  <a:pt x="74199" y="303371"/>
                </a:lnTo>
                <a:lnTo>
                  <a:pt x="70552" y="309951"/>
                </a:lnTo>
                <a:lnTo>
                  <a:pt x="69214" y="318008"/>
                </a:lnTo>
                <a:lnTo>
                  <a:pt x="70552" y="325991"/>
                </a:lnTo>
                <a:lnTo>
                  <a:pt x="74199" y="332533"/>
                </a:lnTo>
                <a:lnTo>
                  <a:pt x="79609" y="336956"/>
                </a:lnTo>
                <a:lnTo>
                  <a:pt x="86232" y="338582"/>
                </a:lnTo>
                <a:lnTo>
                  <a:pt x="208280" y="338582"/>
                </a:lnTo>
                <a:lnTo>
                  <a:pt x="214903" y="336956"/>
                </a:lnTo>
                <a:lnTo>
                  <a:pt x="220313" y="332533"/>
                </a:lnTo>
                <a:lnTo>
                  <a:pt x="223960" y="325991"/>
                </a:lnTo>
                <a:lnTo>
                  <a:pt x="225298" y="318008"/>
                </a:lnTo>
                <a:lnTo>
                  <a:pt x="223960" y="309951"/>
                </a:lnTo>
                <a:lnTo>
                  <a:pt x="220313" y="303371"/>
                </a:lnTo>
                <a:lnTo>
                  <a:pt x="214903" y="298934"/>
                </a:lnTo>
                <a:lnTo>
                  <a:pt x="208280" y="297307"/>
                </a:lnTo>
                <a:close/>
              </a:path>
              <a:path w="645794" h="545464">
                <a:moveTo>
                  <a:pt x="404621" y="297307"/>
                </a:moveTo>
                <a:lnTo>
                  <a:pt x="282575" y="297307"/>
                </a:lnTo>
                <a:lnTo>
                  <a:pt x="275931" y="298934"/>
                </a:lnTo>
                <a:lnTo>
                  <a:pt x="270478" y="303371"/>
                </a:lnTo>
                <a:lnTo>
                  <a:pt x="266787" y="309951"/>
                </a:lnTo>
                <a:lnTo>
                  <a:pt x="265430" y="318008"/>
                </a:lnTo>
                <a:lnTo>
                  <a:pt x="266787" y="325991"/>
                </a:lnTo>
                <a:lnTo>
                  <a:pt x="270478" y="332533"/>
                </a:lnTo>
                <a:lnTo>
                  <a:pt x="275931" y="336956"/>
                </a:lnTo>
                <a:lnTo>
                  <a:pt x="282575" y="338582"/>
                </a:lnTo>
                <a:lnTo>
                  <a:pt x="404621" y="338582"/>
                </a:lnTo>
                <a:lnTo>
                  <a:pt x="411245" y="336956"/>
                </a:lnTo>
                <a:lnTo>
                  <a:pt x="416655" y="332533"/>
                </a:lnTo>
                <a:lnTo>
                  <a:pt x="420302" y="325991"/>
                </a:lnTo>
                <a:lnTo>
                  <a:pt x="421639" y="318008"/>
                </a:lnTo>
                <a:lnTo>
                  <a:pt x="420302" y="309951"/>
                </a:lnTo>
                <a:lnTo>
                  <a:pt x="416655" y="303371"/>
                </a:lnTo>
                <a:lnTo>
                  <a:pt x="411245" y="298934"/>
                </a:lnTo>
                <a:lnTo>
                  <a:pt x="404621" y="297307"/>
                </a:lnTo>
                <a:close/>
              </a:path>
              <a:path w="645794" h="545464">
                <a:moveTo>
                  <a:pt x="419988" y="173482"/>
                </a:moveTo>
                <a:lnTo>
                  <a:pt x="88773" y="173482"/>
                </a:lnTo>
                <a:lnTo>
                  <a:pt x="82149" y="175107"/>
                </a:lnTo>
                <a:lnTo>
                  <a:pt x="76739" y="179530"/>
                </a:lnTo>
                <a:lnTo>
                  <a:pt x="73092" y="186072"/>
                </a:lnTo>
                <a:lnTo>
                  <a:pt x="71755" y="194056"/>
                </a:lnTo>
                <a:lnTo>
                  <a:pt x="73092" y="202112"/>
                </a:lnTo>
                <a:lnTo>
                  <a:pt x="76739" y="208692"/>
                </a:lnTo>
                <a:lnTo>
                  <a:pt x="82149" y="213129"/>
                </a:lnTo>
                <a:lnTo>
                  <a:pt x="88773" y="214757"/>
                </a:lnTo>
                <a:lnTo>
                  <a:pt x="419988" y="214757"/>
                </a:lnTo>
                <a:lnTo>
                  <a:pt x="426612" y="213129"/>
                </a:lnTo>
                <a:lnTo>
                  <a:pt x="432022" y="208692"/>
                </a:lnTo>
                <a:lnTo>
                  <a:pt x="435669" y="202112"/>
                </a:lnTo>
                <a:lnTo>
                  <a:pt x="437006" y="194056"/>
                </a:lnTo>
                <a:lnTo>
                  <a:pt x="435669" y="186072"/>
                </a:lnTo>
                <a:lnTo>
                  <a:pt x="432022" y="179530"/>
                </a:lnTo>
                <a:lnTo>
                  <a:pt x="426612" y="175107"/>
                </a:lnTo>
                <a:lnTo>
                  <a:pt x="419988" y="17348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61133" y="4047490"/>
            <a:ext cx="40322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7176" y="3000882"/>
            <a:ext cx="6877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ea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183" y="2987801"/>
            <a:ext cx="10598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On-premises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03576" y="3451859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149842" y="1784350"/>
            <a:ext cx="2893060" cy="3507740"/>
            <a:chOff x="9149842" y="1784350"/>
            <a:chExt cx="2893060" cy="3507740"/>
          </a:xfrm>
        </p:grpSpPr>
        <p:sp>
          <p:nvSpPr>
            <p:cNvPr id="13" name="object 13"/>
            <p:cNvSpPr/>
            <p:nvPr/>
          </p:nvSpPr>
          <p:spPr>
            <a:xfrm>
              <a:off x="9450324" y="2026919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2586228" y="0"/>
                  </a:moveTo>
                  <a:lnTo>
                    <a:pt x="0" y="0"/>
                  </a:lnTo>
                  <a:lnTo>
                    <a:pt x="0" y="2971800"/>
                  </a:lnTo>
                  <a:lnTo>
                    <a:pt x="0" y="3116580"/>
                  </a:lnTo>
                  <a:lnTo>
                    <a:pt x="0" y="3258312"/>
                  </a:lnTo>
                  <a:lnTo>
                    <a:pt x="2586228" y="3258312"/>
                  </a:lnTo>
                  <a:lnTo>
                    <a:pt x="2586228" y="3116580"/>
                  </a:lnTo>
                  <a:lnTo>
                    <a:pt x="2586228" y="2971800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54D1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50324" y="2026920"/>
              <a:ext cx="2586355" cy="3258820"/>
            </a:xfrm>
            <a:custGeom>
              <a:avLst/>
              <a:gdLst/>
              <a:ahLst/>
              <a:cxnLst/>
              <a:rect l="l" t="t" r="r" b="b"/>
              <a:pathLst>
                <a:path w="2586354" h="3258820">
                  <a:moveTo>
                    <a:pt x="0" y="3258311"/>
                  </a:moveTo>
                  <a:lnTo>
                    <a:pt x="2586228" y="3258311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5831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2586228" y="0"/>
                  </a:moveTo>
                  <a:lnTo>
                    <a:pt x="0" y="0"/>
                  </a:lnTo>
                  <a:lnTo>
                    <a:pt x="0" y="3064764"/>
                  </a:lnTo>
                  <a:lnTo>
                    <a:pt x="0" y="3209544"/>
                  </a:lnTo>
                  <a:lnTo>
                    <a:pt x="2586228" y="3209544"/>
                  </a:lnTo>
                  <a:lnTo>
                    <a:pt x="2586228" y="3064764"/>
                  </a:lnTo>
                  <a:lnTo>
                    <a:pt x="2586228" y="0"/>
                  </a:lnTo>
                  <a:close/>
                </a:path>
              </a:pathLst>
            </a:custGeom>
            <a:solidFill>
              <a:srgbClr val="CD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36024" y="1933955"/>
              <a:ext cx="2586355" cy="3209925"/>
            </a:xfrm>
            <a:custGeom>
              <a:avLst/>
              <a:gdLst/>
              <a:ahLst/>
              <a:cxnLst/>
              <a:rect l="l" t="t" r="r" b="b"/>
              <a:pathLst>
                <a:path w="2586354" h="3209925">
                  <a:moveTo>
                    <a:pt x="0" y="3209544"/>
                  </a:moveTo>
                  <a:lnTo>
                    <a:pt x="2586228" y="3209544"/>
                  </a:lnTo>
                  <a:lnTo>
                    <a:pt x="2586228" y="0"/>
                  </a:lnTo>
                  <a:lnTo>
                    <a:pt x="0" y="0"/>
                  </a:lnTo>
                  <a:lnTo>
                    <a:pt x="0" y="3209544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2650236" y="0"/>
                  </a:moveTo>
                  <a:lnTo>
                    <a:pt x="0" y="0"/>
                  </a:lnTo>
                  <a:lnTo>
                    <a:pt x="0" y="3208020"/>
                  </a:lnTo>
                  <a:lnTo>
                    <a:pt x="2650236" y="3208020"/>
                  </a:lnTo>
                  <a:lnTo>
                    <a:pt x="2650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56192" y="1790700"/>
              <a:ext cx="2650490" cy="3208020"/>
            </a:xfrm>
            <a:custGeom>
              <a:avLst/>
              <a:gdLst/>
              <a:ahLst/>
              <a:cxnLst/>
              <a:rect l="l" t="t" r="r" b="b"/>
              <a:pathLst>
                <a:path w="2650490" h="3208020">
                  <a:moveTo>
                    <a:pt x="0" y="3208020"/>
                  </a:moveTo>
                  <a:lnTo>
                    <a:pt x="2650236" y="3208020"/>
                  </a:lnTo>
                  <a:lnTo>
                    <a:pt x="2650236" y="0"/>
                  </a:lnTo>
                  <a:lnTo>
                    <a:pt x="0" y="0"/>
                  </a:lnTo>
                  <a:lnTo>
                    <a:pt x="0" y="320802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393500" y="3079583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93404" y="3179614"/>
              <a:ext cx="400050" cy="400685"/>
            </a:xfrm>
            <a:custGeom>
              <a:avLst/>
              <a:gdLst/>
              <a:ahLst/>
              <a:cxnLst/>
              <a:rect l="l" t="t" r="r" b="b"/>
              <a:pathLst>
                <a:path w="400050" h="400685">
                  <a:moveTo>
                    <a:pt x="320649" y="352175"/>
                  </a:moveTo>
                  <a:lnTo>
                    <a:pt x="298110" y="352175"/>
                  </a:lnTo>
                  <a:lnTo>
                    <a:pt x="334955" y="389066"/>
                  </a:lnTo>
                  <a:lnTo>
                    <a:pt x="347483" y="397407"/>
                  </a:lnTo>
                  <a:lnTo>
                    <a:pt x="361739" y="400196"/>
                  </a:lnTo>
                  <a:lnTo>
                    <a:pt x="376000" y="397429"/>
                  </a:lnTo>
                  <a:lnTo>
                    <a:pt x="388543" y="389106"/>
                  </a:lnTo>
                  <a:lnTo>
                    <a:pt x="392030" y="383854"/>
                  </a:lnTo>
                  <a:lnTo>
                    <a:pt x="361489" y="383854"/>
                  </a:lnTo>
                  <a:lnTo>
                    <a:pt x="353304" y="382296"/>
                  </a:lnTo>
                  <a:lnTo>
                    <a:pt x="346064" y="377622"/>
                  </a:lnTo>
                  <a:lnTo>
                    <a:pt x="320649" y="352175"/>
                  </a:lnTo>
                  <a:close/>
                </a:path>
                <a:path w="400050" h="400685">
                  <a:moveTo>
                    <a:pt x="324129" y="270233"/>
                  </a:moveTo>
                  <a:lnTo>
                    <a:pt x="301387" y="270233"/>
                  </a:lnTo>
                  <a:lnTo>
                    <a:pt x="376994" y="346334"/>
                  </a:lnTo>
                  <a:lnTo>
                    <a:pt x="381794" y="353516"/>
                  </a:lnTo>
                  <a:lnTo>
                    <a:pt x="383414" y="361700"/>
                  </a:lnTo>
                  <a:lnTo>
                    <a:pt x="381850" y="369896"/>
                  </a:lnTo>
                  <a:lnTo>
                    <a:pt x="377067" y="377149"/>
                  </a:lnTo>
                  <a:lnTo>
                    <a:pt x="376914" y="377622"/>
                  </a:lnTo>
                  <a:lnTo>
                    <a:pt x="369674" y="382296"/>
                  </a:lnTo>
                  <a:lnTo>
                    <a:pt x="361489" y="383854"/>
                  </a:lnTo>
                  <a:lnTo>
                    <a:pt x="392030" y="383854"/>
                  </a:lnTo>
                  <a:lnTo>
                    <a:pt x="396874" y="376558"/>
                  </a:lnTo>
                  <a:lnTo>
                    <a:pt x="399659" y="362283"/>
                  </a:lnTo>
                  <a:lnTo>
                    <a:pt x="396896" y="348006"/>
                  </a:lnTo>
                  <a:lnTo>
                    <a:pt x="388583" y="335451"/>
                  </a:lnTo>
                  <a:lnTo>
                    <a:pt x="351978" y="298561"/>
                  </a:lnTo>
                  <a:lnTo>
                    <a:pt x="357911" y="286958"/>
                  </a:lnTo>
                  <a:lnTo>
                    <a:pt x="340789" y="286958"/>
                  </a:lnTo>
                  <a:lnTo>
                    <a:pt x="324129" y="270233"/>
                  </a:lnTo>
                  <a:close/>
                </a:path>
                <a:path w="400050" h="400685">
                  <a:moveTo>
                    <a:pt x="46115" y="289358"/>
                  </a:moveTo>
                  <a:lnTo>
                    <a:pt x="61339" y="331999"/>
                  </a:lnTo>
                  <a:lnTo>
                    <a:pt x="95603" y="357609"/>
                  </a:lnTo>
                  <a:lnTo>
                    <a:pt x="134055" y="374749"/>
                  </a:lnTo>
                  <a:lnTo>
                    <a:pt x="175114" y="383098"/>
                  </a:lnTo>
                  <a:lnTo>
                    <a:pt x="217198" y="382334"/>
                  </a:lnTo>
                  <a:lnTo>
                    <a:pt x="258724" y="372133"/>
                  </a:lnTo>
                  <a:lnTo>
                    <a:pt x="267424" y="367725"/>
                  </a:lnTo>
                  <a:lnTo>
                    <a:pt x="200081" y="367725"/>
                  </a:lnTo>
                  <a:lnTo>
                    <a:pt x="155898" y="364009"/>
                  </a:lnTo>
                  <a:lnTo>
                    <a:pt x="114031" y="349394"/>
                  </a:lnTo>
                  <a:lnTo>
                    <a:pt x="76697" y="324353"/>
                  </a:lnTo>
                  <a:lnTo>
                    <a:pt x="46115" y="289358"/>
                  </a:lnTo>
                  <a:close/>
                </a:path>
                <a:path w="400050" h="400685">
                  <a:moveTo>
                    <a:pt x="279728" y="311204"/>
                  </a:moveTo>
                  <a:lnTo>
                    <a:pt x="257190" y="311204"/>
                  </a:lnTo>
                  <a:lnTo>
                    <a:pt x="286522" y="340572"/>
                  </a:lnTo>
                  <a:lnTo>
                    <a:pt x="244362" y="360070"/>
                  </a:lnTo>
                  <a:lnTo>
                    <a:pt x="200081" y="367725"/>
                  </a:lnTo>
                  <a:lnTo>
                    <a:pt x="267424" y="367725"/>
                  </a:lnTo>
                  <a:lnTo>
                    <a:pt x="298110" y="352175"/>
                  </a:lnTo>
                  <a:lnTo>
                    <a:pt x="320649" y="352175"/>
                  </a:lnTo>
                  <a:lnTo>
                    <a:pt x="279728" y="311204"/>
                  </a:lnTo>
                  <a:close/>
                </a:path>
                <a:path w="400050" h="400685">
                  <a:moveTo>
                    <a:pt x="210067" y="67521"/>
                  </a:moveTo>
                  <a:lnTo>
                    <a:pt x="169346" y="68342"/>
                  </a:lnTo>
                  <a:lnTo>
                    <a:pt x="131154" y="81367"/>
                  </a:lnTo>
                  <a:lnTo>
                    <a:pt x="98397" y="105602"/>
                  </a:lnTo>
                  <a:lnTo>
                    <a:pt x="73981" y="140058"/>
                  </a:lnTo>
                  <a:lnTo>
                    <a:pt x="68813" y="152041"/>
                  </a:lnTo>
                  <a:lnTo>
                    <a:pt x="15984" y="152041"/>
                  </a:lnTo>
                  <a:lnTo>
                    <a:pt x="15984" y="168045"/>
                  </a:lnTo>
                  <a:lnTo>
                    <a:pt x="64337" y="168045"/>
                  </a:lnTo>
                  <a:lnTo>
                    <a:pt x="62579" y="175927"/>
                  </a:lnTo>
                  <a:lnTo>
                    <a:pt x="61586" y="183970"/>
                  </a:lnTo>
                  <a:lnTo>
                    <a:pt x="61380" y="192052"/>
                  </a:lnTo>
                  <a:lnTo>
                    <a:pt x="0" y="192052"/>
                  </a:lnTo>
                  <a:lnTo>
                    <a:pt x="0" y="208056"/>
                  </a:lnTo>
                  <a:lnTo>
                    <a:pt x="61939" y="208056"/>
                  </a:lnTo>
                  <a:lnTo>
                    <a:pt x="62579" y="216185"/>
                  </a:lnTo>
                  <a:lnTo>
                    <a:pt x="64051" y="224227"/>
                  </a:lnTo>
                  <a:lnTo>
                    <a:pt x="66335" y="232063"/>
                  </a:lnTo>
                  <a:lnTo>
                    <a:pt x="16863" y="232063"/>
                  </a:lnTo>
                  <a:lnTo>
                    <a:pt x="16863" y="248067"/>
                  </a:lnTo>
                  <a:lnTo>
                    <a:pt x="72090" y="248067"/>
                  </a:lnTo>
                  <a:lnTo>
                    <a:pt x="94622" y="283695"/>
                  </a:lnTo>
                  <a:lnTo>
                    <a:pt x="126004" y="309572"/>
                  </a:lnTo>
                  <a:lnTo>
                    <a:pt x="163391" y="324559"/>
                  </a:lnTo>
                  <a:lnTo>
                    <a:pt x="203939" y="327514"/>
                  </a:lnTo>
                  <a:lnTo>
                    <a:pt x="244802" y="317299"/>
                  </a:lnTo>
                  <a:lnTo>
                    <a:pt x="249038" y="315485"/>
                  </a:lnTo>
                  <a:lnTo>
                    <a:pt x="253174" y="313452"/>
                  </a:lnTo>
                  <a:lnTo>
                    <a:pt x="255903" y="311924"/>
                  </a:lnTo>
                  <a:lnTo>
                    <a:pt x="193092" y="311924"/>
                  </a:lnTo>
                  <a:lnTo>
                    <a:pt x="148015" y="302812"/>
                  </a:lnTo>
                  <a:lnTo>
                    <a:pt x="111191" y="277943"/>
                  </a:lnTo>
                  <a:lnTo>
                    <a:pt x="86385" y="241106"/>
                  </a:lnTo>
                  <a:lnTo>
                    <a:pt x="77285" y="195973"/>
                  </a:lnTo>
                  <a:lnTo>
                    <a:pt x="86385" y="150837"/>
                  </a:lnTo>
                  <a:lnTo>
                    <a:pt x="111204" y="113980"/>
                  </a:lnTo>
                  <a:lnTo>
                    <a:pt x="148015" y="89132"/>
                  </a:lnTo>
                  <a:lnTo>
                    <a:pt x="193092" y="80021"/>
                  </a:lnTo>
                  <a:lnTo>
                    <a:pt x="250588" y="80021"/>
                  </a:lnTo>
                  <a:lnTo>
                    <a:pt x="250410" y="79895"/>
                  </a:lnTo>
                  <a:lnTo>
                    <a:pt x="210067" y="67521"/>
                  </a:lnTo>
                  <a:close/>
                </a:path>
                <a:path w="400050" h="400685">
                  <a:moveTo>
                    <a:pt x="250588" y="80021"/>
                  </a:moveTo>
                  <a:lnTo>
                    <a:pt x="193092" y="80021"/>
                  </a:lnTo>
                  <a:lnTo>
                    <a:pt x="238169" y="89133"/>
                  </a:lnTo>
                  <a:lnTo>
                    <a:pt x="274980" y="113981"/>
                  </a:lnTo>
                  <a:lnTo>
                    <a:pt x="299799" y="150837"/>
                  </a:lnTo>
                  <a:lnTo>
                    <a:pt x="308900" y="195973"/>
                  </a:lnTo>
                  <a:lnTo>
                    <a:pt x="299733" y="241132"/>
                  </a:lnTo>
                  <a:lnTo>
                    <a:pt x="274905" y="277943"/>
                  </a:lnTo>
                  <a:lnTo>
                    <a:pt x="238123" y="302776"/>
                  </a:lnTo>
                  <a:lnTo>
                    <a:pt x="193092" y="311924"/>
                  </a:lnTo>
                  <a:lnTo>
                    <a:pt x="255903" y="311924"/>
                  </a:lnTo>
                  <a:lnTo>
                    <a:pt x="257190" y="311204"/>
                  </a:lnTo>
                  <a:lnTo>
                    <a:pt x="279728" y="311204"/>
                  </a:lnTo>
                  <a:lnTo>
                    <a:pt x="270777" y="302242"/>
                  </a:lnTo>
                  <a:lnTo>
                    <a:pt x="279429" y="295238"/>
                  </a:lnTo>
                  <a:lnTo>
                    <a:pt x="287443" y="287540"/>
                  </a:lnTo>
                  <a:lnTo>
                    <a:pt x="294777" y="279191"/>
                  </a:lnTo>
                  <a:lnTo>
                    <a:pt x="301387" y="270233"/>
                  </a:lnTo>
                  <a:lnTo>
                    <a:pt x="324129" y="270233"/>
                  </a:lnTo>
                  <a:lnTo>
                    <a:pt x="310498" y="256549"/>
                  </a:lnTo>
                  <a:lnTo>
                    <a:pt x="322857" y="216153"/>
                  </a:lnTo>
                  <a:lnTo>
                    <a:pt x="322049" y="175927"/>
                  </a:lnTo>
                  <a:lnTo>
                    <a:pt x="321978" y="175205"/>
                  </a:lnTo>
                  <a:lnTo>
                    <a:pt x="309031" y="137139"/>
                  </a:lnTo>
                  <a:lnTo>
                    <a:pt x="284825" y="104341"/>
                  </a:lnTo>
                  <a:lnTo>
                    <a:pt x="250588" y="80021"/>
                  </a:lnTo>
                  <a:close/>
                </a:path>
                <a:path w="400050" h="400685">
                  <a:moveTo>
                    <a:pt x="269883" y="16688"/>
                  </a:moveTo>
                  <a:lnTo>
                    <a:pt x="178611" y="16688"/>
                  </a:lnTo>
                  <a:lnTo>
                    <a:pt x="224147" y="18903"/>
                  </a:lnTo>
                  <a:lnTo>
                    <a:pt x="268998" y="33502"/>
                  </a:lnTo>
                  <a:lnTo>
                    <a:pt x="310237" y="61109"/>
                  </a:lnTo>
                  <a:lnTo>
                    <a:pt x="341630" y="98366"/>
                  </a:lnTo>
                  <a:lnTo>
                    <a:pt x="361628" y="142808"/>
                  </a:lnTo>
                  <a:lnTo>
                    <a:pt x="368682" y="191972"/>
                  </a:lnTo>
                  <a:lnTo>
                    <a:pt x="366936" y="217051"/>
                  </a:lnTo>
                  <a:lnTo>
                    <a:pt x="361631" y="241493"/>
                  </a:lnTo>
                  <a:lnTo>
                    <a:pt x="352879" y="264921"/>
                  </a:lnTo>
                  <a:lnTo>
                    <a:pt x="340789" y="286958"/>
                  </a:lnTo>
                  <a:lnTo>
                    <a:pt x="357911" y="286958"/>
                  </a:lnTo>
                  <a:lnTo>
                    <a:pt x="372154" y="259103"/>
                  </a:lnTo>
                  <a:lnTo>
                    <a:pt x="382536" y="217452"/>
                  </a:lnTo>
                  <a:lnTo>
                    <a:pt x="383445" y="175205"/>
                  </a:lnTo>
                  <a:lnTo>
                    <a:pt x="375201" y="133961"/>
                  </a:lnTo>
                  <a:lnTo>
                    <a:pt x="358122" y="95319"/>
                  </a:lnTo>
                  <a:lnTo>
                    <a:pt x="332530" y="60877"/>
                  </a:lnTo>
                  <a:lnTo>
                    <a:pt x="298743" y="32235"/>
                  </a:lnTo>
                  <a:lnTo>
                    <a:pt x="274193" y="18350"/>
                  </a:lnTo>
                  <a:lnTo>
                    <a:pt x="269883" y="16688"/>
                  </a:lnTo>
                  <a:close/>
                </a:path>
                <a:path w="400050" h="400685">
                  <a:moveTo>
                    <a:pt x="192533" y="0"/>
                  </a:moveTo>
                  <a:lnTo>
                    <a:pt x="139024" y="7876"/>
                  </a:lnTo>
                  <a:lnTo>
                    <a:pt x="90661" y="29798"/>
                  </a:lnTo>
                  <a:lnTo>
                    <a:pt x="50096" y="64087"/>
                  </a:lnTo>
                  <a:lnTo>
                    <a:pt x="19980" y="109069"/>
                  </a:lnTo>
                  <a:lnTo>
                    <a:pt x="34366" y="115951"/>
                  </a:lnTo>
                  <a:lnTo>
                    <a:pt x="60269" y="76488"/>
                  </a:lnTo>
                  <a:lnTo>
                    <a:pt x="94436" y="46266"/>
                  </a:lnTo>
                  <a:lnTo>
                    <a:pt x="134629" y="26071"/>
                  </a:lnTo>
                  <a:lnTo>
                    <a:pt x="178611" y="16688"/>
                  </a:lnTo>
                  <a:lnTo>
                    <a:pt x="269883" y="16688"/>
                  </a:lnTo>
                  <a:lnTo>
                    <a:pt x="248018" y="8260"/>
                  </a:lnTo>
                  <a:lnTo>
                    <a:pt x="220653" y="2099"/>
                  </a:lnTo>
                  <a:lnTo>
                    <a:pt x="1925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14486" y="3301087"/>
              <a:ext cx="146351" cy="149320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5440" y="197825"/>
            <a:ext cx="9468485" cy="1249045"/>
          </a:xfrm>
          <a:prstGeom prst="rect"/>
        </p:spPr>
        <p:txBody>
          <a:bodyPr wrap="square" lIns="0" tIns="1225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dirty="0" sz="4000" spc="180" b="1">
                <a:latin typeface="Trebuchet MS"/>
                <a:cs typeface="Trebuchet MS"/>
              </a:rPr>
              <a:t>With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360" b="1">
                <a:latin typeface="Trebuchet MS"/>
                <a:cs typeface="Trebuchet MS"/>
              </a:rPr>
              <a:t>AWS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Lake</a:t>
            </a:r>
            <a:r>
              <a:rPr dirty="0" sz="4000" spc="-229" b="1">
                <a:latin typeface="Trebuchet MS"/>
                <a:cs typeface="Trebuchet MS"/>
              </a:rPr>
              <a:t> </a:t>
            </a:r>
            <a:r>
              <a:rPr dirty="0" sz="4000" spc="110" b="1">
                <a:latin typeface="Trebuchet MS"/>
                <a:cs typeface="Trebuchet MS"/>
              </a:rPr>
              <a:t>Formation</a:t>
            </a:r>
            <a:endParaRPr sz="4000">
              <a:latin typeface="Trebuchet MS"/>
              <a:cs typeface="Trebuchet MS"/>
            </a:endParaRPr>
          </a:p>
          <a:p>
            <a:pPr marL="2017395">
              <a:lnSpc>
                <a:spcPct val="100000"/>
              </a:lnSpc>
              <a:spcBef>
                <a:spcPts val="605"/>
              </a:spcBef>
              <a:tabLst>
                <a:tab pos="3378835" algn="l"/>
                <a:tab pos="3783329" algn="l"/>
                <a:tab pos="5464175" algn="l"/>
                <a:tab pos="6684645" algn="l"/>
                <a:tab pos="7840980" algn="l"/>
                <a:tab pos="8420735" algn="l"/>
              </a:tabLst>
            </a:pPr>
            <a:r>
              <a:rPr dirty="0" sz="2800" spc="390" b="1">
                <a:solidFill>
                  <a:srgbClr val="CD66FF"/>
                </a:solidFill>
                <a:latin typeface="Trebuchet MS"/>
                <a:cs typeface="Trebuchet MS"/>
              </a:rPr>
              <a:t>B</a:t>
            </a:r>
            <a:r>
              <a:rPr dirty="0" sz="2800" spc="425" b="1">
                <a:solidFill>
                  <a:srgbClr val="CD66FF"/>
                </a:solidFill>
                <a:latin typeface="Trebuchet MS"/>
                <a:cs typeface="Trebuchet MS"/>
              </a:rPr>
              <a:t>U</a:t>
            </a:r>
            <a:r>
              <a:rPr dirty="0" sz="2800" spc="400" b="1">
                <a:solidFill>
                  <a:srgbClr val="CD66FF"/>
                </a:solidFill>
                <a:latin typeface="Trebuchet MS"/>
                <a:cs typeface="Trebuchet MS"/>
              </a:rPr>
              <a:t>I</a:t>
            </a:r>
            <a:r>
              <a:rPr dirty="0" sz="2800" spc="270" b="1">
                <a:solidFill>
                  <a:srgbClr val="CD66FF"/>
                </a:solidFill>
                <a:latin typeface="Trebuchet MS"/>
                <a:cs typeface="Trebuchet MS"/>
              </a:rPr>
              <a:t>L</a:t>
            </a:r>
            <a:r>
              <a:rPr dirty="0" sz="2800" spc="185" b="1">
                <a:solidFill>
                  <a:srgbClr val="CD66FF"/>
                </a:solidFill>
                <a:latin typeface="Trebuchet MS"/>
                <a:cs typeface="Trebuchet MS"/>
              </a:rPr>
              <a:t>D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85" b="1">
                <a:solidFill>
                  <a:srgbClr val="CD66FF"/>
                </a:solidFill>
                <a:latin typeface="Trebuchet MS"/>
                <a:cs typeface="Trebuchet MS"/>
              </a:rPr>
              <a:t>A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490" b="1">
                <a:solidFill>
                  <a:srgbClr val="CD66FF"/>
                </a:solidFill>
                <a:latin typeface="Trebuchet MS"/>
                <a:cs typeface="Trebuchet MS"/>
              </a:rPr>
              <a:t>S</a:t>
            </a:r>
            <a:r>
              <a:rPr dirty="0" sz="2800" spc="320" b="1">
                <a:solidFill>
                  <a:srgbClr val="CD66FF"/>
                </a:solidFill>
                <a:latin typeface="Trebuchet MS"/>
                <a:cs typeface="Trebuchet MS"/>
              </a:rPr>
              <a:t>E</a:t>
            </a:r>
            <a:r>
              <a:rPr dirty="0" sz="2800" spc="295" b="1">
                <a:solidFill>
                  <a:srgbClr val="CD66FF"/>
                </a:solidFill>
                <a:latin typeface="Trebuchet MS"/>
                <a:cs typeface="Trebuchet MS"/>
              </a:rPr>
              <a:t>C</a:t>
            </a:r>
            <a:r>
              <a:rPr dirty="0" sz="2800" spc="425" b="1">
                <a:solidFill>
                  <a:srgbClr val="CD66FF"/>
                </a:solidFill>
                <a:latin typeface="Trebuchet MS"/>
                <a:cs typeface="Trebuchet MS"/>
              </a:rPr>
              <a:t>U</a:t>
            </a:r>
            <a:r>
              <a:rPr dirty="0" sz="2800" spc="360" b="1">
                <a:solidFill>
                  <a:srgbClr val="CD66FF"/>
                </a:solidFill>
                <a:latin typeface="Trebuchet MS"/>
                <a:cs typeface="Trebuchet MS"/>
              </a:rPr>
              <a:t>R</a:t>
            </a:r>
            <a:r>
              <a:rPr dirty="0" sz="2800" spc="20" b="1">
                <a:solidFill>
                  <a:srgbClr val="CD66FF"/>
                </a:solidFill>
                <a:latin typeface="Trebuchet MS"/>
                <a:cs typeface="Trebuchet MS"/>
              </a:rPr>
              <a:t>E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484" b="1">
                <a:solidFill>
                  <a:srgbClr val="CD66FF"/>
                </a:solidFill>
                <a:latin typeface="Trebuchet MS"/>
                <a:cs typeface="Trebuchet MS"/>
              </a:rPr>
              <a:t>D</a:t>
            </a:r>
            <a:r>
              <a:rPr dirty="0" sz="2800" spc="380" b="1">
                <a:solidFill>
                  <a:srgbClr val="CD66FF"/>
                </a:solidFill>
                <a:latin typeface="Trebuchet MS"/>
                <a:cs typeface="Trebuchet MS"/>
              </a:rPr>
              <a:t>A</a:t>
            </a:r>
            <a:r>
              <a:rPr dirty="0" sz="2800" spc="245" b="1">
                <a:solidFill>
                  <a:srgbClr val="CD66FF"/>
                </a:solidFill>
                <a:latin typeface="Trebuchet MS"/>
                <a:cs typeface="Trebuchet MS"/>
              </a:rPr>
              <a:t>T</a:t>
            </a:r>
            <a:r>
              <a:rPr dirty="0" sz="2800" spc="85" b="1">
                <a:solidFill>
                  <a:srgbClr val="CD66FF"/>
                </a:solidFill>
                <a:latin typeface="Trebuchet MS"/>
                <a:cs typeface="Trebuchet MS"/>
              </a:rPr>
              <a:t>A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270" b="1">
                <a:solidFill>
                  <a:srgbClr val="CD66FF"/>
                </a:solidFill>
                <a:latin typeface="Trebuchet MS"/>
                <a:cs typeface="Trebuchet MS"/>
              </a:rPr>
              <a:t>L</a:t>
            </a:r>
            <a:r>
              <a:rPr dirty="0" sz="2800" spc="380" b="1">
                <a:solidFill>
                  <a:srgbClr val="CD66FF"/>
                </a:solidFill>
                <a:latin typeface="Trebuchet MS"/>
                <a:cs typeface="Trebuchet MS"/>
              </a:rPr>
              <a:t>A</a:t>
            </a:r>
            <a:r>
              <a:rPr dirty="0" sz="2800" spc="450" b="1">
                <a:solidFill>
                  <a:srgbClr val="CD66FF"/>
                </a:solidFill>
                <a:latin typeface="Trebuchet MS"/>
                <a:cs typeface="Trebuchet MS"/>
              </a:rPr>
              <a:t>K</a:t>
            </a:r>
            <a:r>
              <a:rPr dirty="0" sz="2800" spc="20" b="1">
                <a:solidFill>
                  <a:srgbClr val="CD66FF"/>
                </a:solidFill>
                <a:latin typeface="Trebuchet MS"/>
                <a:cs typeface="Trebuchet MS"/>
              </a:rPr>
              <a:t>E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400" b="1">
                <a:solidFill>
                  <a:srgbClr val="CD66FF"/>
                </a:solidFill>
                <a:latin typeface="Trebuchet MS"/>
                <a:cs typeface="Trebuchet MS"/>
              </a:rPr>
              <a:t>I</a:t>
            </a:r>
            <a:r>
              <a:rPr dirty="0" sz="2800" spc="180" b="1">
                <a:solidFill>
                  <a:srgbClr val="CD66FF"/>
                </a:solidFill>
                <a:latin typeface="Trebuchet MS"/>
                <a:cs typeface="Trebuchet MS"/>
              </a:rPr>
              <a:t>N</a:t>
            </a:r>
            <a:r>
              <a:rPr dirty="0" sz="2800" b="1">
                <a:solidFill>
                  <a:srgbClr val="CD66FF"/>
                </a:solidFill>
                <a:latin typeface="Trebuchet MS"/>
                <a:cs typeface="Trebuchet MS"/>
              </a:rPr>
              <a:t>	</a:t>
            </a:r>
            <a:r>
              <a:rPr dirty="0" sz="2800" spc="484" b="1">
                <a:solidFill>
                  <a:srgbClr val="CD66FF"/>
                </a:solidFill>
                <a:latin typeface="Trebuchet MS"/>
                <a:cs typeface="Trebuchet MS"/>
              </a:rPr>
              <a:t>D</a:t>
            </a:r>
            <a:r>
              <a:rPr dirty="0" sz="2800" spc="380" b="1">
                <a:solidFill>
                  <a:srgbClr val="CD66FF"/>
                </a:solidFill>
                <a:latin typeface="Trebuchet MS"/>
                <a:cs typeface="Trebuchet MS"/>
              </a:rPr>
              <a:t>A</a:t>
            </a:r>
            <a:r>
              <a:rPr dirty="0" sz="2800" spc="335" b="1">
                <a:solidFill>
                  <a:srgbClr val="CD66FF"/>
                </a:solidFill>
                <a:latin typeface="Trebuchet MS"/>
                <a:cs typeface="Trebuchet MS"/>
              </a:rPr>
              <a:t>Y</a:t>
            </a:r>
            <a:r>
              <a:rPr dirty="0" sz="2800" spc="200" b="1">
                <a:solidFill>
                  <a:srgbClr val="CD66FF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10590" y="3037118"/>
            <a:ext cx="625475" cy="625475"/>
            <a:chOff x="4210590" y="3037118"/>
            <a:chExt cx="625475" cy="625475"/>
          </a:xfrm>
        </p:grpSpPr>
        <p:sp>
          <p:nvSpPr>
            <p:cNvPr id="24" name="object 24"/>
            <p:cNvSpPr/>
            <p:nvPr/>
          </p:nvSpPr>
          <p:spPr>
            <a:xfrm>
              <a:off x="4253446" y="3055988"/>
              <a:ext cx="508000" cy="507365"/>
            </a:xfrm>
            <a:custGeom>
              <a:avLst/>
              <a:gdLst/>
              <a:ahLst/>
              <a:cxnLst/>
              <a:rect l="l" t="t" r="r" b="b"/>
              <a:pathLst>
                <a:path w="508000" h="507364">
                  <a:moveTo>
                    <a:pt x="313296" y="250253"/>
                  </a:moveTo>
                  <a:lnTo>
                    <a:pt x="294944" y="241617"/>
                  </a:lnTo>
                  <a:lnTo>
                    <a:pt x="294754" y="240639"/>
                  </a:lnTo>
                  <a:lnTo>
                    <a:pt x="293090" y="232410"/>
                  </a:lnTo>
                  <a:lnTo>
                    <a:pt x="287223" y="223748"/>
                  </a:lnTo>
                  <a:lnTo>
                    <a:pt x="278536" y="217893"/>
                  </a:lnTo>
                  <a:lnTo>
                    <a:pt x="268897" y="215950"/>
                  </a:lnTo>
                  <a:lnTo>
                    <a:pt x="268897" y="240753"/>
                  </a:lnTo>
                  <a:lnTo>
                    <a:pt x="266598" y="245427"/>
                  </a:lnTo>
                  <a:lnTo>
                    <a:pt x="265633" y="245427"/>
                  </a:lnTo>
                  <a:lnTo>
                    <a:pt x="265709" y="241719"/>
                  </a:lnTo>
                  <a:lnTo>
                    <a:pt x="266725" y="240817"/>
                  </a:lnTo>
                  <a:lnTo>
                    <a:pt x="267893" y="240893"/>
                  </a:lnTo>
                  <a:lnTo>
                    <a:pt x="267893" y="240639"/>
                  </a:lnTo>
                  <a:lnTo>
                    <a:pt x="268071" y="240639"/>
                  </a:lnTo>
                  <a:lnTo>
                    <a:pt x="268897" y="240753"/>
                  </a:lnTo>
                  <a:lnTo>
                    <a:pt x="268897" y="215950"/>
                  </a:lnTo>
                  <a:lnTo>
                    <a:pt x="240563" y="243039"/>
                  </a:lnTo>
                  <a:lnTo>
                    <a:pt x="242709" y="253657"/>
                  </a:lnTo>
                  <a:lnTo>
                    <a:pt x="248564" y="262331"/>
                  </a:lnTo>
                  <a:lnTo>
                    <a:pt x="257263" y="268173"/>
                  </a:lnTo>
                  <a:lnTo>
                    <a:pt x="267893" y="270319"/>
                  </a:lnTo>
                  <a:lnTo>
                    <a:pt x="278511" y="268135"/>
                  </a:lnTo>
                  <a:lnTo>
                    <a:pt x="283972" y="264452"/>
                  </a:lnTo>
                  <a:lnTo>
                    <a:pt x="294208" y="269341"/>
                  </a:lnTo>
                  <a:lnTo>
                    <a:pt x="313296" y="250253"/>
                  </a:lnTo>
                  <a:close/>
                </a:path>
                <a:path w="508000" h="507364">
                  <a:moveTo>
                    <a:pt x="507974" y="55575"/>
                  </a:moveTo>
                  <a:lnTo>
                    <a:pt x="494296" y="45148"/>
                  </a:lnTo>
                  <a:lnTo>
                    <a:pt x="449541" y="26301"/>
                  </a:lnTo>
                  <a:lnTo>
                    <a:pt x="445020" y="25146"/>
                  </a:lnTo>
                  <a:lnTo>
                    <a:pt x="394246" y="12090"/>
                  </a:lnTo>
                  <a:lnTo>
                    <a:pt x="332663" y="3124"/>
                  </a:lnTo>
                  <a:lnTo>
                    <a:pt x="269036" y="0"/>
                  </a:lnTo>
                  <a:lnTo>
                    <a:pt x="205320" y="3124"/>
                  </a:lnTo>
                  <a:lnTo>
                    <a:pt x="143522" y="12090"/>
                  </a:lnTo>
                  <a:lnTo>
                    <a:pt x="87960" y="26301"/>
                  </a:lnTo>
                  <a:lnTo>
                    <a:pt x="42926" y="45148"/>
                  </a:lnTo>
                  <a:lnTo>
                    <a:pt x="4559" y="87541"/>
                  </a:lnTo>
                  <a:lnTo>
                    <a:pt x="0" y="94259"/>
                  </a:lnTo>
                  <a:lnTo>
                    <a:pt x="1346" y="101206"/>
                  </a:lnTo>
                  <a:lnTo>
                    <a:pt x="56197" y="507352"/>
                  </a:lnTo>
                  <a:lnTo>
                    <a:pt x="78232" y="485317"/>
                  </a:lnTo>
                  <a:lnTo>
                    <a:pt x="31457" y="135407"/>
                  </a:lnTo>
                  <a:lnTo>
                    <a:pt x="42532" y="140449"/>
                  </a:lnTo>
                  <a:lnTo>
                    <a:pt x="49999" y="144856"/>
                  </a:lnTo>
                  <a:lnTo>
                    <a:pt x="58432" y="147688"/>
                  </a:lnTo>
                  <a:lnTo>
                    <a:pt x="65989" y="151117"/>
                  </a:lnTo>
                  <a:lnTo>
                    <a:pt x="83718" y="156159"/>
                  </a:lnTo>
                  <a:lnTo>
                    <a:pt x="94945" y="159905"/>
                  </a:lnTo>
                  <a:lnTo>
                    <a:pt x="102031" y="161353"/>
                  </a:lnTo>
                  <a:lnTo>
                    <a:pt x="109550" y="163474"/>
                  </a:lnTo>
                  <a:lnTo>
                    <a:pt x="135394" y="168109"/>
                  </a:lnTo>
                  <a:lnTo>
                    <a:pt x="148755" y="170815"/>
                  </a:lnTo>
                  <a:lnTo>
                    <a:pt x="153441" y="171348"/>
                  </a:lnTo>
                  <a:lnTo>
                    <a:pt x="159435" y="172415"/>
                  </a:lnTo>
                  <a:lnTo>
                    <a:pt x="196062" y="176136"/>
                  </a:lnTo>
                  <a:lnTo>
                    <a:pt x="207657" y="177431"/>
                  </a:lnTo>
                  <a:lnTo>
                    <a:pt x="209626" y="177507"/>
                  </a:lnTo>
                  <a:lnTo>
                    <a:pt x="212915" y="177838"/>
                  </a:lnTo>
                  <a:lnTo>
                    <a:pt x="267271" y="179666"/>
                  </a:lnTo>
                  <a:lnTo>
                    <a:pt x="267589" y="179666"/>
                  </a:lnTo>
                  <a:lnTo>
                    <a:pt x="267893" y="179666"/>
                  </a:lnTo>
                  <a:lnTo>
                    <a:pt x="273824" y="179451"/>
                  </a:lnTo>
                  <a:lnTo>
                    <a:pt x="321678" y="177838"/>
                  </a:lnTo>
                  <a:lnTo>
                    <a:pt x="324307" y="177584"/>
                  </a:lnTo>
                  <a:lnTo>
                    <a:pt x="328079" y="177431"/>
                  </a:lnTo>
                  <a:lnTo>
                    <a:pt x="349605" y="175018"/>
                  </a:lnTo>
                  <a:lnTo>
                    <a:pt x="375285" y="172415"/>
                  </a:lnTo>
                  <a:lnTo>
                    <a:pt x="379628" y="171640"/>
                  </a:lnTo>
                  <a:lnTo>
                    <a:pt x="386969" y="170815"/>
                  </a:lnTo>
                  <a:lnTo>
                    <a:pt x="394208" y="169341"/>
                  </a:lnTo>
                  <a:lnTo>
                    <a:pt x="394576" y="168973"/>
                  </a:lnTo>
                  <a:lnTo>
                    <a:pt x="409028" y="154520"/>
                  </a:lnTo>
                  <a:lnTo>
                    <a:pt x="426351" y="137198"/>
                  </a:lnTo>
                  <a:lnTo>
                    <a:pt x="426542" y="137007"/>
                  </a:lnTo>
                  <a:lnTo>
                    <a:pt x="410819" y="141236"/>
                  </a:lnTo>
                  <a:lnTo>
                    <a:pt x="345795" y="150850"/>
                  </a:lnTo>
                  <a:lnTo>
                    <a:pt x="325069" y="151841"/>
                  </a:lnTo>
                  <a:lnTo>
                    <a:pt x="268147" y="154520"/>
                  </a:lnTo>
                  <a:lnTo>
                    <a:pt x="189915" y="150799"/>
                  </a:lnTo>
                  <a:lnTo>
                    <a:pt x="124409" y="141020"/>
                  </a:lnTo>
                  <a:lnTo>
                    <a:pt x="103809" y="135407"/>
                  </a:lnTo>
                  <a:lnTo>
                    <a:pt x="73952" y="127279"/>
                  </a:lnTo>
                  <a:lnTo>
                    <a:pt x="40640" y="111683"/>
                  </a:lnTo>
                  <a:lnTo>
                    <a:pt x="26543" y="96304"/>
                  </a:lnTo>
                  <a:lnTo>
                    <a:pt x="25946" y="93319"/>
                  </a:lnTo>
                  <a:lnTo>
                    <a:pt x="38112" y="77063"/>
                  </a:lnTo>
                  <a:lnTo>
                    <a:pt x="71183" y="58928"/>
                  </a:lnTo>
                  <a:lnTo>
                    <a:pt x="122288" y="42189"/>
                  </a:lnTo>
                  <a:lnTo>
                    <a:pt x="188760" y="29908"/>
                  </a:lnTo>
                  <a:lnTo>
                    <a:pt x="267893" y="25146"/>
                  </a:lnTo>
                  <a:lnTo>
                    <a:pt x="347014" y="29908"/>
                  </a:lnTo>
                  <a:lnTo>
                    <a:pt x="413435" y="42189"/>
                  </a:lnTo>
                  <a:lnTo>
                    <a:pt x="464451" y="58928"/>
                  </a:lnTo>
                  <a:lnTo>
                    <a:pt x="490359" y="73190"/>
                  </a:lnTo>
                  <a:lnTo>
                    <a:pt x="507974" y="55575"/>
                  </a:lnTo>
                  <a:close/>
                </a:path>
              </a:pathLst>
            </a:custGeom>
            <a:solidFill>
              <a:srgbClr val="3E8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210590" y="3037118"/>
              <a:ext cx="625475" cy="625475"/>
            </a:xfrm>
            <a:custGeom>
              <a:avLst/>
              <a:gdLst/>
              <a:ahLst/>
              <a:cxnLst/>
              <a:rect l="l" t="t" r="r" b="b"/>
              <a:pathLst>
                <a:path w="625475" h="625475">
                  <a:moveTo>
                    <a:pt x="625279" y="0"/>
                  </a:moveTo>
                  <a:lnTo>
                    <a:pt x="0" y="0"/>
                  </a:lnTo>
                  <a:lnTo>
                    <a:pt x="0" y="625275"/>
                  </a:lnTo>
                  <a:lnTo>
                    <a:pt x="625279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4048759" y="3707384"/>
            <a:ext cx="93599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26402" y="3646170"/>
            <a:ext cx="107188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Glue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Cat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alog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8168" y="3030705"/>
            <a:ext cx="603250" cy="603250"/>
            <a:chOff x="7188168" y="3030705"/>
            <a:chExt cx="603250" cy="603250"/>
          </a:xfrm>
        </p:grpSpPr>
        <p:sp>
          <p:nvSpPr>
            <p:cNvPr id="29" name="object 29"/>
            <p:cNvSpPr/>
            <p:nvPr/>
          </p:nvSpPr>
          <p:spPr>
            <a:xfrm>
              <a:off x="7212457" y="3030715"/>
              <a:ext cx="559435" cy="577215"/>
            </a:xfrm>
            <a:custGeom>
              <a:avLst/>
              <a:gdLst/>
              <a:ahLst/>
              <a:cxnLst/>
              <a:rect l="l" t="t" r="r" b="b"/>
              <a:pathLst>
                <a:path w="559434" h="577214">
                  <a:moveTo>
                    <a:pt x="72898" y="0"/>
                  </a:moveTo>
                  <a:lnTo>
                    <a:pt x="38150" y="0"/>
                  </a:lnTo>
                  <a:lnTo>
                    <a:pt x="23317" y="3022"/>
                  </a:lnTo>
                  <a:lnTo>
                    <a:pt x="11214" y="11188"/>
                  </a:lnTo>
                  <a:lnTo>
                    <a:pt x="3035" y="23279"/>
                  </a:lnTo>
                  <a:lnTo>
                    <a:pt x="25" y="37947"/>
                  </a:lnTo>
                  <a:lnTo>
                    <a:pt x="0" y="568477"/>
                  </a:lnTo>
                  <a:lnTo>
                    <a:pt x="1727" y="577024"/>
                  </a:lnTo>
                  <a:lnTo>
                    <a:pt x="24307" y="554443"/>
                  </a:lnTo>
                  <a:lnTo>
                    <a:pt x="24371" y="30416"/>
                  </a:lnTo>
                  <a:lnTo>
                    <a:pt x="30480" y="24320"/>
                  </a:lnTo>
                  <a:lnTo>
                    <a:pt x="72898" y="24244"/>
                  </a:lnTo>
                  <a:lnTo>
                    <a:pt x="72898" y="0"/>
                  </a:lnTo>
                  <a:close/>
                </a:path>
                <a:path w="559434" h="577214">
                  <a:moveTo>
                    <a:pt x="469620" y="109131"/>
                  </a:moveTo>
                  <a:lnTo>
                    <a:pt x="170091" y="109131"/>
                  </a:lnTo>
                  <a:lnTo>
                    <a:pt x="170091" y="133388"/>
                  </a:lnTo>
                  <a:lnTo>
                    <a:pt x="445376" y="133388"/>
                  </a:lnTo>
                  <a:lnTo>
                    <a:pt x="469620" y="109131"/>
                  </a:lnTo>
                  <a:close/>
                </a:path>
                <a:path w="559434" h="577214">
                  <a:moveTo>
                    <a:pt x="498106" y="60629"/>
                  </a:moveTo>
                  <a:lnTo>
                    <a:pt x="170091" y="60629"/>
                  </a:lnTo>
                  <a:lnTo>
                    <a:pt x="170091" y="84874"/>
                  </a:lnTo>
                  <a:lnTo>
                    <a:pt x="493877" y="84874"/>
                  </a:lnTo>
                  <a:lnTo>
                    <a:pt x="498106" y="80645"/>
                  </a:lnTo>
                  <a:lnTo>
                    <a:pt x="498106" y="60629"/>
                  </a:lnTo>
                  <a:close/>
                </a:path>
                <a:path w="559434" h="577214">
                  <a:moveTo>
                    <a:pt x="558850" y="5422"/>
                  </a:moveTo>
                  <a:lnTo>
                    <a:pt x="553415" y="0"/>
                  </a:lnTo>
                  <a:lnTo>
                    <a:pt x="102628" y="0"/>
                  </a:lnTo>
                  <a:lnTo>
                    <a:pt x="97193" y="5422"/>
                  </a:lnTo>
                  <a:lnTo>
                    <a:pt x="97193" y="481558"/>
                  </a:lnTo>
                  <a:lnTo>
                    <a:pt x="121488" y="457263"/>
                  </a:lnTo>
                  <a:lnTo>
                    <a:pt x="121488" y="24244"/>
                  </a:lnTo>
                  <a:lnTo>
                    <a:pt x="534555" y="24244"/>
                  </a:lnTo>
                  <a:lnTo>
                    <a:pt x="534555" y="44196"/>
                  </a:lnTo>
                  <a:lnTo>
                    <a:pt x="554507" y="24244"/>
                  </a:lnTo>
                  <a:lnTo>
                    <a:pt x="558850" y="19900"/>
                  </a:lnTo>
                  <a:lnTo>
                    <a:pt x="558850" y="5422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7456" y="3190164"/>
              <a:ext cx="216364" cy="16349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88168" y="3030705"/>
              <a:ext cx="603250" cy="603250"/>
            </a:xfrm>
            <a:custGeom>
              <a:avLst/>
              <a:gdLst/>
              <a:ahLst/>
              <a:cxnLst/>
              <a:rect l="l" t="t" r="r" b="b"/>
              <a:pathLst>
                <a:path w="603250" h="603250">
                  <a:moveTo>
                    <a:pt x="603053" y="0"/>
                  </a:moveTo>
                  <a:lnTo>
                    <a:pt x="0" y="0"/>
                  </a:lnTo>
                  <a:lnTo>
                    <a:pt x="0" y="603049"/>
                  </a:lnTo>
                  <a:lnTo>
                    <a:pt x="603053" y="0"/>
                  </a:lnTo>
                  <a:close/>
                </a:path>
              </a:pathLst>
            </a:custGeom>
            <a:solidFill>
              <a:srgbClr val="F49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0628756" y="3047492"/>
            <a:ext cx="1106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7015" marR="5080" indent="-234950">
              <a:lnSpc>
                <a:spcPct val="100000"/>
              </a:lnSpc>
              <a:spcBef>
                <a:spcPts val="105"/>
              </a:spcBef>
            </a:pPr>
            <a:r>
              <a:rPr dirty="0" sz="1100" spc="4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1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100" spc="-15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dirty="0" sz="1100" spc="15">
                <a:solidFill>
                  <a:srgbClr val="FFFFFF"/>
                </a:solidFill>
                <a:latin typeface="Trebuchet MS"/>
                <a:cs typeface="Trebuchet MS"/>
              </a:rPr>
              <a:t>Spectrum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393500" y="1947251"/>
            <a:ext cx="2030730" cy="2749550"/>
            <a:chOff x="9393500" y="1947251"/>
            <a:chExt cx="2030730" cy="2749550"/>
          </a:xfrm>
        </p:grpSpPr>
        <p:sp>
          <p:nvSpPr>
            <p:cNvPr id="34" name="object 34"/>
            <p:cNvSpPr/>
            <p:nvPr/>
          </p:nvSpPr>
          <p:spPr>
            <a:xfrm>
              <a:off x="10824536" y="24196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8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988370" y="2519730"/>
              <a:ext cx="271780" cy="400685"/>
            </a:xfrm>
            <a:custGeom>
              <a:avLst/>
              <a:gdLst/>
              <a:ahLst/>
              <a:cxnLst/>
              <a:rect l="l" t="t" r="r" b="b"/>
              <a:pathLst>
                <a:path w="271779" h="400685">
                  <a:moveTo>
                    <a:pt x="271741" y="54571"/>
                  </a:moveTo>
                  <a:lnTo>
                    <a:pt x="259765" y="31089"/>
                  </a:lnTo>
                  <a:lnTo>
                    <a:pt x="255752" y="28905"/>
                  </a:lnTo>
                  <a:lnTo>
                    <a:pt x="255752" y="54571"/>
                  </a:lnTo>
                  <a:lnTo>
                    <a:pt x="255752" y="80238"/>
                  </a:lnTo>
                  <a:lnTo>
                    <a:pt x="255752" y="345528"/>
                  </a:lnTo>
                  <a:lnTo>
                    <a:pt x="247459" y="358381"/>
                  </a:lnTo>
                  <a:lnTo>
                    <a:pt x="223659" y="370878"/>
                  </a:lnTo>
                  <a:lnTo>
                    <a:pt x="185928" y="380352"/>
                  </a:lnTo>
                  <a:lnTo>
                    <a:pt x="135864" y="384098"/>
                  </a:lnTo>
                  <a:lnTo>
                    <a:pt x="85813" y="380326"/>
                  </a:lnTo>
                  <a:lnTo>
                    <a:pt x="48082" y="370814"/>
                  </a:lnTo>
                  <a:lnTo>
                    <a:pt x="24282" y="358305"/>
                  </a:lnTo>
                  <a:lnTo>
                    <a:pt x="15989" y="345528"/>
                  </a:lnTo>
                  <a:lnTo>
                    <a:pt x="15989" y="80200"/>
                  </a:lnTo>
                  <a:lnTo>
                    <a:pt x="43243" y="95084"/>
                  </a:lnTo>
                  <a:lnTo>
                    <a:pt x="86855" y="105524"/>
                  </a:lnTo>
                  <a:lnTo>
                    <a:pt x="135864" y="109067"/>
                  </a:lnTo>
                  <a:lnTo>
                    <a:pt x="184924" y="105524"/>
                  </a:lnTo>
                  <a:lnTo>
                    <a:pt x="228498" y="95110"/>
                  </a:lnTo>
                  <a:lnTo>
                    <a:pt x="232257" y="93065"/>
                  </a:lnTo>
                  <a:lnTo>
                    <a:pt x="255752" y="80238"/>
                  </a:lnTo>
                  <a:lnTo>
                    <a:pt x="255752" y="54571"/>
                  </a:lnTo>
                  <a:lnTo>
                    <a:pt x="247459" y="67373"/>
                  </a:lnTo>
                  <a:lnTo>
                    <a:pt x="223659" y="79844"/>
                  </a:lnTo>
                  <a:lnTo>
                    <a:pt x="185928" y="89306"/>
                  </a:lnTo>
                  <a:lnTo>
                    <a:pt x="135864" y="93065"/>
                  </a:lnTo>
                  <a:lnTo>
                    <a:pt x="85775" y="89306"/>
                  </a:lnTo>
                  <a:lnTo>
                    <a:pt x="48082" y="79883"/>
                  </a:lnTo>
                  <a:lnTo>
                    <a:pt x="24282" y="67411"/>
                  </a:lnTo>
                  <a:lnTo>
                    <a:pt x="15989" y="54571"/>
                  </a:lnTo>
                  <a:lnTo>
                    <a:pt x="24282" y="41732"/>
                  </a:lnTo>
                  <a:lnTo>
                    <a:pt x="48082" y="29222"/>
                  </a:lnTo>
                  <a:lnTo>
                    <a:pt x="85813" y="19761"/>
                  </a:lnTo>
                  <a:lnTo>
                    <a:pt x="135864" y="16002"/>
                  </a:lnTo>
                  <a:lnTo>
                    <a:pt x="185928" y="19761"/>
                  </a:lnTo>
                  <a:lnTo>
                    <a:pt x="223659" y="29260"/>
                  </a:lnTo>
                  <a:lnTo>
                    <a:pt x="247459" y="41757"/>
                  </a:lnTo>
                  <a:lnTo>
                    <a:pt x="255752" y="54571"/>
                  </a:lnTo>
                  <a:lnTo>
                    <a:pt x="255752" y="28905"/>
                  </a:lnTo>
                  <a:lnTo>
                    <a:pt x="232181" y="16002"/>
                  </a:lnTo>
                  <a:lnTo>
                    <a:pt x="228498" y="13995"/>
                  </a:lnTo>
                  <a:lnTo>
                    <a:pt x="184886" y="3543"/>
                  </a:lnTo>
                  <a:lnTo>
                    <a:pt x="135864" y="0"/>
                  </a:lnTo>
                  <a:lnTo>
                    <a:pt x="86855" y="3556"/>
                  </a:lnTo>
                  <a:lnTo>
                    <a:pt x="43243" y="14020"/>
                  </a:lnTo>
                  <a:lnTo>
                    <a:pt x="11976" y="31127"/>
                  </a:lnTo>
                  <a:lnTo>
                    <a:pt x="0" y="54571"/>
                  </a:lnTo>
                  <a:lnTo>
                    <a:pt x="0" y="345528"/>
                  </a:lnTo>
                  <a:lnTo>
                    <a:pt x="11976" y="369011"/>
                  </a:lnTo>
                  <a:lnTo>
                    <a:pt x="43243" y="386118"/>
                  </a:lnTo>
                  <a:lnTo>
                    <a:pt x="86855" y="396570"/>
                  </a:lnTo>
                  <a:lnTo>
                    <a:pt x="135864" y="400100"/>
                  </a:lnTo>
                  <a:lnTo>
                    <a:pt x="184886" y="396570"/>
                  </a:lnTo>
                  <a:lnTo>
                    <a:pt x="228498" y="386118"/>
                  </a:lnTo>
                  <a:lnTo>
                    <a:pt x="259765" y="369011"/>
                  </a:lnTo>
                  <a:lnTo>
                    <a:pt x="271741" y="345528"/>
                  </a:lnTo>
                  <a:lnTo>
                    <a:pt x="271741" y="545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347" y="2643755"/>
              <a:ext cx="207798" cy="19821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395024" y="409609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498750" y="4196447"/>
              <a:ext cx="393065" cy="400050"/>
            </a:xfrm>
            <a:custGeom>
              <a:avLst/>
              <a:gdLst/>
              <a:ahLst/>
              <a:cxnLst/>
              <a:rect l="l" t="t" r="r" b="b"/>
              <a:pathLst>
                <a:path w="393065" h="400050">
                  <a:moveTo>
                    <a:pt x="166207" y="282631"/>
                  </a:moveTo>
                  <a:lnTo>
                    <a:pt x="146031" y="282631"/>
                  </a:lnTo>
                  <a:lnTo>
                    <a:pt x="180039" y="329869"/>
                  </a:lnTo>
                  <a:lnTo>
                    <a:pt x="180003" y="330085"/>
                  </a:lnTo>
                  <a:lnTo>
                    <a:pt x="172683" y="345751"/>
                  </a:lnTo>
                  <a:lnTo>
                    <a:pt x="171948" y="362607"/>
                  </a:lnTo>
                  <a:lnTo>
                    <a:pt x="177580" y="378508"/>
                  </a:lnTo>
                  <a:lnTo>
                    <a:pt x="189283" y="391474"/>
                  </a:lnTo>
                  <a:lnTo>
                    <a:pt x="205095" y="398881"/>
                  </a:lnTo>
                  <a:lnTo>
                    <a:pt x="221931" y="399617"/>
                  </a:lnTo>
                  <a:lnTo>
                    <a:pt x="237813" y="393976"/>
                  </a:lnTo>
                  <a:lnTo>
                    <a:pt x="249194" y="383678"/>
                  </a:lnTo>
                  <a:lnTo>
                    <a:pt x="215484" y="383678"/>
                  </a:lnTo>
                  <a:lnTo>
                    <a:pt x="204874" y="381643"/>
                  </a:lnTo>
                  <a:lnTo>
                    <a:pt x="195503" y="375536"/>
                  </a:lnTo>
                  <a:lnTo>
                    <a:pt x="189455" y="366208"/>
                  </a:lnTo>
                  <a:lnTo>
                    <a:pt x="187514" y="355648"/>
                  </a:lnTo>
                  <a:lnTo>
                    <a:pt x="189670" y="345129"/>
                  </a:lnTo>
                  <a:lnTo>
                    <a:pt x="195910" y="335925"/>
                  </a:lnTo>
                  <a:lnTo>
                    <a:pt x="205223" y="329869"/>
                  </a:lnTo>
                  <a:lnTo>
                    <a:pt x="215770" y="327926"/>
                  </a:lnTo>
                  <a:lnTo>
                    <a:pt x="248544" y="327926"/>
                  </a:lnTo>
                  <a:lnTo>
                    <a:pt x="246494" y="324962"/>
                  </a:lnTo>
                  <a:lnTo>
                    <a:pt x="246014" y="324482"/>
                  </a:lnTo>
                  <a:lnTo>
                    <a:pt x="249103" y="318640"/>
                  </a:lnTo>
                  <a:lnTo>
                    <a:pt x="192067" y="318640"/>
                  </a:lnTo>
                  <a:lnTo>
                    <a:pt x="166207" y="282631"/>
                  </a:lnTo>
                  <a:close/>
                </a:path>
                <a:path w="393065" h="400050">
                  <a:moveTo>
                    <a:pt x="248544" y="327926"/>
                  </a:moveTo>
                  <a:lnTo>
                    <a:pt x="215770" y="327926"/>
                  </a:lnTo>
                  <a:lnTo>
                    <a:pt x="226275" y="330085"/>
                  </a:lnTo>
                  <a:lnTo>
                    <a:pt x="235465" y="336332"/>
                  </a:lnTo>
                  <a:lnTo>
                    <a:pt x="241459" y="345520"/>
                  </a:lnTo>
                  <a:lnTo>
                    <a:pt x="243457" y="355934"/>
                  </a:lnTo>
                  <a:lnTo>
                    <a:pt x="241459" y="366348"/>
                  </a:lnTo>
                  <a:lnTo>
                    <a:pt x="235465" y="375536"/>
                  </a:lnTo>
                  <a:lnTo>
                    <a:pt x="226094" y="381643"/>
                  </a:lnTo>
                  <a:lnTo>
                    <a:pt x="215484" y="383678"/>
                  </a:lnTo>
                  <a:lnTo>
                    <a:pt x="249194" y="383678"/>
                  </a:lnTo>
                  <a:lnTo>
                    <a:pt x="250763" y="382258"/>
                  </a:lnTo>
                  <a:lnTo>
                    <a:pt x="257721" y="368078"/>
                  </a:lnTo>
                  <a:lnTo>
                    <a:pt x="259256" y="352815"/>
                  </a:lnTo>
                  <a:lnTo>
                    <a:pt x="255477" y="337949"/>
                  </a:lnTo>
                  <a:lnTo>
                    <a:pt x="248544" y="327926"/>
                  </a:lnTo>
                  <a:close/>
                </a:path>
                <a:path w="393065" h="400050">
                  <a:moveTo>
                    <a:pt x="322493" y="265826"/>
                  </a:moveTo>
                  <a:lnTo>
                    <a:pt x="277024" y="265826"/>
                  </a:lnTo>
                  <a:lnTo>
                    <a:pt x="304530" y="274527"/>
                  </a:lnTo>
                  <a:lnTo>
                    <a:pt x="304597" y="275189"/>
                  </a:lnTo>
                  <a:lnTo>
                    <a:pt x="308052" y="292320"/>
                  </a:lnTo>
                  <a:lnTo>
                    <a:pt x="317472" y="306310"/>
                  </a:lnTo>
                  <a:lnTo>
                    <a:pt x="331445" y="315742"/>
                  </a:lnTo>
                  <a:lnTo>
                    <a:pt x="348555" y="319201"/>
                  </a:lnTo>
                  <a:lnTo>
                    <a:pt x="365665" y="315742"/>
                  </a:lnTo>
                  <a:lnTo>
                    <a:pt x="379637" y="306310"/>
                  </a:lnTo>
                  <a:lnTo>
                    <a:pt x="382040" y="302741"/>
                  </a:lnTo>
                  <a:lnTo>
                    <a:pt x="348635" y="302741"/>
                  </a:lnTo>
                  <a:lnTo>
                    <a:pt x="338028" y="300714"/>
                  </a:lnTo>
                  <a:lnTo>
                    <a:pt x="328654" y="294634"/>
                  </a:lnTo>
                  <a:lnTo>
                    <a:pt x="322605" y="285306"/>
                  </a:lnTo>
                  <a:lnTo>
                    <a:pt x="320747" y="275189"/>
                  </a:lnTo>
                  <a:lnTo>
                    <a:pt x="320710" y="274527"/>
                  </a:lnTo>
                  <a:lnTo>
                    <a:pt x="322493" y="265826"/>
                  </a:lnTo>
                  <a:close/>
                </a:path>
                <a:path w="393065" h="400050">
                  <a:moveTo>
                    <a:pt x="212072" y="311901"/>
                  </a:moveTo>
                  <a:lnTo>
                    <a:pt x="201732" y="314026"/>
                  </a:lnTo>
                  <a:lnTo>
                    <a:pt x="192067" y="318640"/>
                  </a:lnTo>
                  <a:lnTo>
                    <a:pt x="249103" y="318640"/>
                  </a:lnTo>
                  <a:lnTo>
                    <a:pt x="250879" y="315280"/>
                  </a:lnTo>
                  <a:lnTo>
                    <a:pt x="232907" y="315280"/>
                  </a:lnTo>
                  <a:lnTo>
                    <a:pt x="222620" y="312306"/>
                  </a:lnTo>
                  <a:lnTo>
                    <a:pt x="212072" y="311901"/>
                  </a:lnTo>
                  <a:close/>
                </a:path>
                <a:path w="393065" h="400050">
                  <a:moveTo>
                    <a:pt x="237253" y="236138"/>
                  </a:moveTo>
                  <a:lnTo>
                    <a:pt x="185193" y="236138"/>
                  </a:lnTo>
                  <a:lnTo>
                    <a:pt x="261759" y="260144"/>
                  </a:lnTo>
                  <a:lnTo>
                    <a:pt x="232907" y="315280"/>
                  </a:lnTo>
                  <a:lnTo>
                    <a:pt x="250879" y="315280"/>
                  </a:lnTo>
                  <a:lnTo>
                    <a:pt x="277024" y="265826"/>
                  </a:lnTo>
                  <a:lnTo>
                    <a:pt x="322493" y="265826"/>
                  </a:lnTo>
                  <a:lnTo>
                    <a:pt x="322821" y="264227"/>
                  </a:lnTo>
                  <a:lnTo>
                    <a:pt x="326728" y="258464"/>
                  </a:lnTo>
                  <a:lnTo>
                    <a:pt x="308034" y="258464"/>
                  </a:lnTo>
                  <a:lnTo>
                    <a:pt x="284857" y="251182"/>
                  </a:lnTo>
                  <a:lnTo>
                    <a:pt x="287427" y="246301"/>
                  </a:lnTo>
                  <a:lnTo>
                    <a:pt x="269352" y="246301"/>
                  </a:lnTo>
                  <a:lnTo>
                    <a:pt x="237253" y="236138"/>
                  </a:lnTo>
                  <a:close/>
                </a:path>
                <a:path w="393065" h="400050">
                  <a:moveTo>
                    <a:pt x="381630" y="247024"/>
                  </a:moveTo>
                  <a:lnTo>
                    <a:pt x="348920" y="247024"/>
                  </a:lnTo>
                  <a:lnTo>
                    <a:pt x="359426" y="249183"/>
                  </a:lnTo>
                  <a:lnTo>
                    <a:pt x="368615" y="255430"/>
                  </a:lnTo>
                  <a:lnTo>
                    <a:pt x="374610" y="264618"/>
                  </a:lnTo>
                  <a:lnTo>
                    <a:pt x="376511" y="274527"/>
                  </a:lnTo>
                  <a:lnTo>
                    <a:pt x="376578" y="275189"/>
                  </a:lnTo>
                  <a:lnTo>
                    <a:pt x="374610" y="285446"/>
                  </a:lnTo>
                  <a:lnTo>
                    <a:pt x="368615" y="294634"/>
                  </a:lnTo>
                  <a:lnTo>
                    <a:pt x="359241" y="300714"/>
                  </a:lnTo>
                  <a:lnTo>
                    <a:pt x="348635" y="302741"/>
                  </a:lnTo>
                  <a:lnTo>
                    <a:pt x="382040" y="302741"/>
                  </a:lnTo>
                  <a:lnTo>
                    <a:pt x="389058" y="292320"/>
                  </a:lnTo>
                  <a:lnTo>
                    <a:pt x="392512" y="275189"/>
                  </a:lnTo>
                  <a:lnTo>
                    <a:pt x="389058" y="258055"/>
                  </a:lnTo>
                  <a:lnTo>
                    <a:pt x="381630" y="247024"/>
                  </a:lnTo>
                  <a:close/>
                </a:path>
                <a:path w="393065" h="400050">
                  <a:moveTo>
                    <a:pt x="109938" y="104174"/>
                  </a:moveTo>
                  <a:lnTo>
                    <a:pt x="72904" y="105861"/>
                  </a:lnTo>
                  <a:lnTo>
                    <a:pt x="39203" y="121329"/>
                  </a:lnTo>
                  <a:lnTo>
                    <a:pt x="13113" y="149541"/>
                  </a:lnTo>
                  <a:lnTo>
                    <a:pt x="0" y="185683"/>
                  </a:lnTo>
                  <a:lnTo>
                    <a:pt x="1686" y="222765"/>
                  </a:lnTo>
                  <a:lnTo>
                    <a:pt x="17137" y="256508"/>
                  </a:lnTo>
                  <a:lnTo>
                    <a:pt x="45316" y="282631"/>
                  </a:lnTo>
                  <a:lnTo>
                    <a:pt x="69750" y="293254"/>
                  </a:lnTo>
                  <a:lnTo>
                    <a:pt x="95673" y="296794"/>
                  </a:lnTo>
                  <a:lnTo>
                    <a:pt x="121597" y="293254"/>
                  </a:lnTo>
                  <a:lnTo>
                    <a:pt x="146031" y="282631"/>
                  </a:lnTo>
                  <a:lnTo>
                    <a:pt x="166207" y="282631"/>
                  </a:lnTo>
                  <a:lnTo>
                    <a:pt x="164616" y="280415"/>
                  </a:lnTo>
                  <a:lnTo>
                    <a:pt x="95720" y="280415"/>
                  </a:lnTo>
                  <a:lnTo>
                    <a:pt x="65389" y="274527"/>
                  </a:lnTo>
                  <a:lnTo>
                    <a:pt x="38695" y="256864"/>
                  </a:lnTo>
                  <a:lnTo>
                    <a:pt x="20878" y="230131"/>
                  </a:lnTo>
                  <a:lnTo>
                    <a:pt x="15086" y="200368"/>
                  </a:lnTo>
                  <a:lnTo>
                    <a:pt x="14968" y="199676"/>
                  </a:lnTo>
                  <a:lnTo>
                    <a:pt x="20863" y="169303"/>
                  </a:lnTo>
                  <a:lnTo>
                    <a:pt x="38589" y="142559"/>
                  </a:lnTo>
                  <a:lnTo>
                    <a:pt x="65288" y="124800"/>
                  </a:lnTo>
                  <a:lnTo>
                    <a:pt x="95662" y="118874"/>
                  </a:lnTo>
                  <a:lnTo>
                    <a:pt x="164732" y="118874"/>
                  </a:lnTo>
                  <a:lnTo>
                    <a:pt x="165855" y="117306"/>
                  </a:lnTo>
                  <a:lnTo>
                    <a:pt x="146031" y="117306"/>
                  </a:lnTo>
                  <a:lnTo>
                    <a:pt x="109938" y="104174"/>
                  </a:lnTo>
                  <a:close/>
                </a:path>
                <a:path w="393065" h="400050">
                  <a:moveTo>
                    <a:pt x="164732" y="118874"/>
                  </a:moveTo>
                  <a:lnTo>
                    <a:pt x="95662" y="118874"/>
                  </a:lnTo>
                  <a:lnTo>
                    <a:pt x="126060" y="124800"/>
                  </a:lnTo>
                  <a:lnTo>
                    <a:pt x="152762" y="142559"/>
                  </a:lnTo>
                  <a:lnTo>
                    <a:pt x="170482" y="169265"/>
                  </a:lnTo>
                  <a:lnTo>
                    <a:pt x="176400" y="199676"/>
                  </a:lnTo>
                  <a:lnTo>
                    <a:pt x="170497" y="230091"/>
                  </a:lnTo>
                  <a:lnTo>
                    <a:pt x="152745" y="256864"/>
                  </a:lnTo>
                  <a:lnTo>
                    <a:pt x="126051" y="274527"/>
                  </a:lnTo>
                  <a:lnTo>
                    <a:pt x="95720" y="280415"/>
                  </a:lnTo>
                  <a:lnTo>
                    <a:pt x="164616" y="280415"/>
                  </a:lnTo>
                  <a:lnTo>
                    <a:pt x="159139" y="272788"/>
                  </a:lnTo>
                  <a:lnTo>
                    <a:pt x="160897" y="271268"/>
                  </a:lnTo>
                  <a:lnTo>
                    <a:pt x="162495" y="269747"/>
                  </a:lnTo>
                  <a:lnTo>
                    <a:pt x="185193" y="236138"/>
                  </a:lnTo>
                  <a:lnTo>
                    <a:pt x="237253" y="236138"/>
                  </a:lnTo>
                  <a:lnTo>
                    <a:pt x="189989" y="221174"/>
                  </a:lnTo>
                  <a:lnTo>
                    <a:pt x="191719" y="210677"/>
                  </a:lnTo>
                  <a:lnTo>
                    <a:pt x="192281" y="200368"/>
                  </a:lnTo>
                  <a:lnTo>
                    <a:pt x="192274" y="199676"/>
                  </a:lnTo>
                  <a:lnTo>
                    <a:pt x="191719" y="189496"/>
                  </a:lnTo>
                  <a:lnTo>
                    <a:pt x="189989" y="179002"/>
                  </a:lnTo>
                  <a:lnTo>
                    <a:pt x="237555" y="164278"/>
                  </a:lnTo>
                  <a:lnTo>
                    <a:pt x="185753" y="164278"/>
                  </a:lnTo>
                  <a:lnTo>
                    <a:pt x="181649" y="155311"/>
                  </a:lnTo>
                  <a:lnTo>
                    <a:pt x="176641" y="146849"/>
                  </a:lnTo>
                  <a:lnTo>
                    <a:pt x="158979" y="126908"/>
                  </a:lnTo>
                  <a:lnTo>
                    <a:pt x="164732" y="118874"/>
                  </a:lnTo>
                  <a:close/>
                </a:path>
                <a:path w="393065" h="400050">
                  <a:moveTo>
                    <a:pt x="320798" y="217493"/>
                  </a:moveTo>
                  <a:lnTo>
                    <a:pt x="302599" y="217493"/>
                  </a:lnTo>
                  <a:lnTo>
                    <a:pt x="316905" y="244700"/>
                  </a:lnTo>
                  <a:lnTo>
                    <a:pt x="313029" y="248621"/>
                  </a:lnTo>
                  <a:lnTo>
                    <a:pt x="310012" y="253309"/>
                  </a:lnTo>
                  <a:lnTo>
                    <a:pt x="308034" y="258464"/>
                  </a:lnTo>
                  <a:lnTo>
                    <a:pt x="326728" y="258464"/>
                  </a:lnTo>
                  <a:lnTo>
                    <a:pt x="329060" y="255023"/>
                  </a:lnTo>
                  <a:lnTo>
                    <a:pt x="338374" y="248967"/>
                  </a:lnTo>
                  <a:lnTo>
                    <a:pt x="348920" y="247024"/>
                  </a:lnTo>
                  <a:lnTo>
                    <a:pt x="381630" y="247024"/>
                  </a:lnTo>
                  <a:lnTo>
                    <a:pt x="379637" y="244065"/>
                  </a:lnTo>
                  <a:lnTo>
                    <a:pt x="366351" y="235098"/>
                  </a:lnTo>
                  <a:lnTo>
                    <a:pt x="329933" y="235098"/>
                  </a:lnTo>
                  <a:lnTo>
                    <a:pt x="320798" y="217493"/>
                  </a:lnTo>
                  <a:close/>
                </a:path>
                <a:path w="393065" h="400050">
                  <a:moveTo>
                    <a:pt x="287626" y="154436"/>
                  </a:moveTo>
                  <a:lnTo>
                    <a:pt x="269351" y="154436"/>
                  </a:lnTo>
                  <a:lnTo>
                    <a:pt x="293328" y="200368"/>
                  </a:lnTo>
                  <a:lnTo>
                    <a:pt x="269352" y="246301"/>
                  </a:lnTo>
                  <a:lnTo>
                    <a:pt x="287427" y="246301"/>
                  </a:lnTo>
                  <a:lnTo>
                    <a:pt x="302599" y="217493"/>
                  </a:lnTo>
                  <a:lnTo>
                    <a:pt x="320798" y="217493"/>
                  </a:lnTo>
                  <a:lnTo>
                    <a:pt x="311912" y="200368"/>
                  </a:lnTo>
                  <a:lnTo>
                    <a:pt x="311978" y="200086"/>
                  </a:lnTo>
                  <a:lnTo>
                    <a:pt x="320940" y="183164"/>
                  </a:lnTo>
                  <a:lnTo>
                    <a:pt x="302759" y="183164"/>
                  </a:lnTo>
                  <a:lnTo>
                    <a:pt x="287626" y="154436"/>
                  </a:lnTo>
                  <a:close/>
                </a:path>
                <a:path w="393065" h="400050">
                  <a:moveTo>
                    <a:pt x="104072" y="207730"/>
                  </a:moveTo>
                  <a:lnTo>
                    <a:pt x="88087" y="207730"/>
                  </a:lnTo>
                  <a:lnTo>
                    <a:pt x="88087" y="239739"/>
                  </a:lnTo>
                  <a:lnTo>
                    <a:pt x="104072" y="239739"/>
                  </a:lnTo>
                  <a:lnTo>
                    <a:pt x="104072" y="207730"/>
                  </a:lnTo>
                  <a:close/>
                </a:path>
                <a:path w="393065" h="400050">
                  <a:moveTo>
                    <a:pt x="342268" y="230830"/>
                  </a:moveTo>
                  <a:lnTo>
                    <a:pt x="335820" y="232277"/>
                  </a:lnTo>
                  <a:lnTo>
                    <a:pt x="329933" y="235098"/>
                  </a:lnTo>
                  <a:lnTo>
                    <a:pt x="366351" y="235098"/>
                  </a:lnTo>
                  <a:lnTo>
                    <a:pt x="365665" y="234634"/>
                  </a:lnTo>
                  <a:lnTo>
                    <a:pt x="348555" y="231177"/>
                  </a:lnTo>
                  <a:lnTo>
                    <a:pt x="348795" y="230857"/>
                  </a:lnTo>
                  <a:lnTo>
                    <a:pt x="342268" y="230830"/>
                  </a:lnTo>
                  <a:close/>
                </a:path>
                <a:path w="393065" h="400050">
                  <a:moveTo>
                    <a:pt x="136041" y="191726"/>
                  </a:moveTo>
                  <a:lnTo>
                    <a:pt x="56118" y="191726"/>
                  </a:lnTo>
                  <a:lnTo>
                    <a:pt x="56118" y="207730"/>
                  </a:lnTo>
                  <a:lnTo>
                    <a:pt x="136041" y="207730"/>
                  </a:lnTo>
                  <a:lnTo>
                    <a:pt x="136041" y="191726"/>
                  </a:lnTo>
                  <a:close/>
                </a:path>
                <a:path w="393065" h="400050">
                  <a:moveTo>
                    <a:pt x="104072" y="159717"/>
                  </a:moveTo>
                  <a:lnTo>
                    <a:pt x="88087" y="159717"/>
                  </a:lnTo>
                  <a:lnTo>
                    <a:pt x="88087" y="191726"/>
                  </a:lnTo>
                  <a:lnTo>
                    <a:pt x="104072" y="191726"/>
                  </a:lnTo>
                  <a:lnTo>
                    <a:pt x="104072" y="159717"/>
                  </a:lnTo>
                  <a:close/>
                </a:path>
                <a:path w="393065" h="400050">
                  <a:moveTo>
                    <a:pt x="336607" y="141152"/>
                  </a:moveTo>
                  <a:lnTo>
                    <a:pt x="312350" y="141152"/>
                  </a:lnTo>
                  <a:lnTo>
                    <a:pt x="313902" y="143513"/>
                  </a:lnTo>
                  <a:lnTo>
                    <a:pt x="315700" y="145713"/>
                  </a:lnTo>
                  <a:lnTo>
                    <a:pt x="317705" y="147714"/>
                  </a:lnTo>
                  <a:lnTo>
                    <a:pt x="320262" y="150035"/>
                  </a:lnTo>
                  <a:lnTo>
                    <a:pt x="302759" y="183164"/>
                  </a:lnTo>
                  <a:lnTo>
                    <a:pt x="320940" y="183164"/>
                  </a:lnTo>
                  <a:lnTo>
                    <a:pt x="334249" y="158037"/>
                  </a:lnTo>
                  <a:lnTo>
                    <a:pt x="361069" y="158037"/>
                  </a:lnTo>
                  <a:lnTo>
                    <a:pt x="367848" y="156285"/>
                  </a:lnTo>
                  <a:lnTo>
                    <a:pt x="381395" y="146252"/>
                  </a:lnTo>
                  <a:lnTo>
                    <a:pt x="382489" y="144423"/>
                  </a:lnTo>
                  <a:lnTo>
                    <a:pt x="348749" y="144423"/>
                  </a:lnTo>
                  <a:lnTo>
                    <a:pt x="338243" y="142264"/>
                  </a:lnTo>
                  <a:lnTo>
                    <a:pt x="336607" y="141152"/>
                  </a:lnTo>
                  <a:close/>
                </a:path>
                <a:path w="393065" h="400050">
                  <a:moveTo>
                    <a:pt x="250720" y="84257"/>
                  </a:moveTo>
                  <a:lnTo>
                    <a:pt x="232987" y="84257"/>
                  </a:lnTo>
                  <a:lnTo>
                    <a:pt x="262238" y="140272"/>
                  </a:lnTo>
                  <a:lnTo>
                    <a:pt x="185753" y="164278"/>
                  </a:lnTo>
                  <a:lnTo>
                    <a:pt x="237555" y="164278"/>
                  </a:lnTo>
                  <a:lnTo>
                    <a:pt x="269351" y="154436"/>
                  </a:lnTo>
                  <a:lnTo>
                    <a:pt x="287626" y="154436"/>
                  </a:lnTo>
                  <a:lnTo>
                    <a:pt x="285096" y="149634"/>
                  </a:lnTo>
                  <a:lnTo>
                    <a:pt x="312350" y="141152"/>
                  </a:lnTo>
                  <a:lnTo>
                    <a:pt x="336607" y="141152"/>
                  </a:lnTo>
                  <a:lnTo>
                    <a:pt x="329054" y="136017"/>
                  </a:lnTo>
                  <a:lnTo>
                    <a:pt x="328488" y="135150"/>
                  </a:lnTo>
                  <a:lnTo>
                    <a:pt x="277743" y="135150"/>
                  </a:lnTo>
                  <a:lnTo>
                    <a:pt x="250720" y="84257"/>
                  </a:lnTo>
                  <a:close/>
                </a:path>
                <a:path w="393065" h="400050">
                  <a:moveTo>
                    <a:pt x="361069" y="158037"/>
                  </a:moveTo>
                  <a:lnTo>
                    <a:pt x="334249" y="158037"/>
                  </a:lnTo>
                  <a:lnTo>
                    <a:pt x="351531" y="160501"/>
                  </a:lnTo>
                  <a:lnTo>
                    <a:pt x="361069" y="158037"/>
                  </a:lnTo>
                  <a:close/>
                </a:path>
                <a:path w="393065" h="400050">
                  <a:moveTo>
                    <a:pt x="382476" y="88708"/>
                  </a:moveTo>
                  <a:lnTo>
                    <a:pt x="349034" y="88708"/>
                  </a:lnTo>
                  <a:lnTo>
                    <a:pt x="359641" y="90736"/>
                  </a:lnTo>
                  <a:lnTo>
                    <a:pt x="369015" y="96820"/>
                  </a:lnTo>
                  <a:lnTo>
                    <a:pt x="375063" y="106145"/>
                  </a:lnTo>
                  <a:lnTo>
                    <a:pt x="376951" y="116419"/>
                  </a:lnTo>
                  <a:lnTo>
                    <a:pt x="376881" y="117306"/>
                  </a:lnTo>
                  <a:lnTo>
                    <a:pt x="374848" y="127223"/>
                  </a:lnTo>
                  <a:lnTo>
                    <a:pt x="368609" y="136424"/>
                  </a:lnTo>
                  <a:lnTo>
                    <a:pt x="359295" y="142480"/>
                  </a:lnTo>
                  <a:lnTo>
                    <a:pt x="348749" y="144423"/>
                  </a:lnTo>
                  <a:lnTo>
                    <a:pt x="382489" y="144423"/>
                  </a:lnTo>
                  <a:lnTo>
                    <a:pt x="390367" y="131263"/>
                  </a:lnTo>
                  <a:lnTo>
                    <a:pt x="392826" y="119049"/>
                  </a:lnTo>
                  <a:lnTo>
                    <a:pt x="391817" y="106864"/>
                  </a:lnTo>
                  <a:lnTo>
                    <a:pt x="387502" y="95427"/>
                  </a:lnTo>
                  <a:lnTo>
                    <a:pt x="382476" y="88708"/>
                  </a:lnTo>
                  <a:close/>
                </a:path>
                <a:path w="393065" h="400050">
                  <a:moveTo>
                    <a:pt x="348963" y="72556"/>
                  </a:moveTo>
                  <a:lnTo>
                    <a:pt x="311068" y="94293"/>
                  </a:lnTo>
                  <a:lnTo>
                    <a:pt x="305049" y="115243"/>
                  </a:lnTo>
                  <a:lnTo>
                    <a:pt x="306116" y="126348"/>
                  </a:lnTo>
                  <a:lnTo>
                    <a:pt x="277743" y="135150"/>
                  </a:lnTo>
                  <a:lnTo>
                    <a:pt x="328488" y="135150"/>
                  </a:lnTo>
                  <a:lnTo>
                    <a:pt x="323059" y="126830"/>
                  </a:lnTo>
                  <a:lnTo>
                    <a:pt x="321061" y="116419"/>
                  </a:lnTo>
                  <a:lnTo>
                    <a:pt x="349034" y="88708"/>
                  </a:lnTo>
                  <a:lnTo>
                    <a:pt x="382476" y="88708"/>
                  </a:lnTo>
                  <a:lnTo>
                    <a:pt x="380044" y="85457"/>
                  </a:lnTo>
                  <a:lnTo>
                    <a:pt x="365504" y="75783"/>
                  </a:lnTo>
                  <a:lnTo>
                    <a:pt x="348963" y="72556"/>
                  </a:lnTo>
                  <a:close/>
                </a:path>
                <a:path w="393065" h="400050">
                  <a:moveTo>
                    <a:pt x="215646" y="0"/>
                  </a:moveTo>
                  <a:lnTo>
                    <a:pt x="199104" y="3223"/>
                  </a:lnTo>
                  <a:lnTo>
                    <a:pt x="184560" y="12891"/>
                  </a:lnTo>
                  <a:lnTo>
                    <a:pt x="175599" y="25852"/>
                  </a:lnTo>
                  <a:lnTo>
                    <a:pt x="171817" y="40689"/>
                  </a:lnTo>
                  <a:lnTo>
                    <a:pt x="173326" y="55927"/>
                  </a:lnTo>
                  <a:lnTo>
                    <a:pt x="180238" y="70093"/>
                  </a:lnTo>
                  <a:lnTo>
                    <a:pt x="146031" y="117306"/>
                  </a:lnTo>
                  <a:lnTo>
                    <a:pt x="165855" y="117306"/>
                  </a:lnTo>
                  <a:lnTo>
                    <a:pt x="191986" y="80816"/>
                  </a:lnTo>
                  <a:lnTo>
                    <a:pt x="248893" y="80816"/>
                  </a:lnTo>
                  <a:lnTo>
                    <a:pt x="246174" y="75694"/>
                  </a:lnTo>
                  <a:lnTo>
                    <a:pt x="246733" y="75134"/>
                  </a:lnTo>
                  <a:lnTo>
                    <a:pt x="249081" y="71593"/>
                  </a:lnTo>
                  <a:lnTo>
                    <a:pt x="215803" y="71593"/>
                  </a:lnTo>
                  <a:lnTo>
                    <a:pt x="205193" y="69558"/>
                  </a:lnTo>
                  <a:lnTo>
                    <a:pt x="195823" y="63451"/>
                  </a:lnTo>
                  <a:lnTo>
                    <a:pt x="189709" y="54199"/>
                  </a:lnTo>
                  <a:lnTo>
                    <a:pt x="187734" y="44010"/>
                  </a:lnTo>
                  <a:lnTo>
                    <a:pt x="187703" y="43516"/>
                  </a:lnTo>
                  <a:lnTo>
                    <a:pt x="189709" y="33168"/>
                  </a:lnTo>
                  <a:lnTo>
                    <a:pt x="195823" y="23920"/>
                  </a:lnTo>
                  <a:lnTo>
                    <a:pt x="205077" y="17686"/>
                  </a:lnTo>
                  <a:lnTo>
                    <a:pt x="215633" y="15563"/>
                  </a:lnTo>
                  <a:lnTo>
                    <a:pt x="248500" y="15563"/>
                  </a:lnTo>
                  <a:lnTo>
                    <a:pt x="246727" y="12891"/>
                  </a:lnTo>
                  <a:lnTo>
                    <a:pt x="232187" y="3221"/>
                  </a:lnTo>
                  <a:lnTo>
                    <a:pt x="215646" y="0"/>
                  </a:lnTo>
                  <a:close/>
                </a:path>
                <a:path w="393065" h="400050">
                  <a:moveTo>
                    <a:pt x="248893" y="80816"/>
                  </a:moveTo>
                  <a:lnTo>
                    <a:pt x="191986" y="80816"/>
                  </a:lnTo>
                  <a:lnTo>
                    <a:pt x="199133" y="85404"/>
                  </a:lnTo>
                  <a:lnTo>
                    <a:pt x="207471" y="87798"/>
                  </a:lnTo>
                  <a:lnTo>
                    <a:pt x="215963" y="87698"/>
                  </a:lnTo>
                  <a:lnTo>
                    <a:pt x="221811" y="87691"/>
                  </a:lnTo>
                  <a:lnTo>
                    <a:pt x="227599" y="86524"/>
                  </a:lnTo>
                  <a:lnTo>
                    <a:pt x="232987" y="84257"/>
                  </a:lnTo>
                  <a:lnTo>
                    <a:pt x="250720" y="84257"/>
                  </a:lnTo>
                  <a:lnTo>
                    <a:pt x="248893" y="80816"/>
                  </a:lnTo>
                  <a:close/>
                </a:path>
                <a:path w="393065" h="400050">
                  <a:moveTo>
                    <a:pt x="248500" y="15563"/>
                  </a:moveTo>
                  <a:lnTo>
                    <a:pt x="215633" y="15563"/>
                  </a:lnTo>
                  <a:lnTo>
                    <a:pt x="226215" y="17558"/>
                  </a:lnTo>
                  <a:lnTo>
                    <a:pt x="235544" y="23680"/>
                  </a:lnTo>
                  <a:lnTo>
                    <a:pt x="241771" y="32946"/>
                  </a:lnTo>
                  <a:lnTo>
                    <a:pt x="243891" y="43516"/>
                  </a:lnTo>
                  <a:lnTo>
                    <a:pt x="241898" y="54110"/>
                  </a:lnTo>
                  <a:lnTo>
                    <a:pt x="235784" y="63451"/>
                  </a:lnTo>
                  <a:lnTo>
                    <a:pt x="226414" y="69558"/>
                  </a:lnTo>
                  <a:lnTo>
                    <a:pt x="215803" y="71593"/>
                  </a:lnTo>
                  <a:lnTo>
                    <a:pt x="249081" y="71593"/>
                  </a:lnTo>
                  <a:lnTo>
                    <a:pt x="256388" y="60573"/>
                  </a:lnTo>
                  <a:lnTo>
                    <a:pt x="259605" y="44010"/>
                  </a:lnTo>
                  <a:lnTo>
                    <a:pt x="256385" y="27448"/>
                  </a:lnTo>
                  <a:lnTo>
                    <a:pt x="248500" y="155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9393500" y="1947251"/>
              <a:ext cx="599440" cy="600710"/>
            </a:xfrm>
            <a:custGeom>
              <a:avLst/>
              <a:gdLst/>
              <a:ahLst/>
              <a:cxnLst/>
              <a:rect l="l" t="t" r="r" b="b"/>
              <a:pathLst>
                <a:path w="599440" h="600710">
                  <a:moveTo>
                    <a:pt x="599418" y="0"/>
                  </a:moveTo>
                  <a:lnTo>
                    <a:pt x="0" y="0"/>
                  </a:lnTo>
                  <a:lnTo>
                    <a:pt x="0" y="600163"/>
                  </a:lnTo>
                  <a:lnTo>
                    <a:pt x="599419" y="600163"/>
                  </a:lnTo>
                  <a:lnTo>
                    <a:pt x="599418" y="0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36591" y="2367369"/>
              <a:ext cx="112530" cy="800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565322" y="2119312"/>
              <a:ext cx="255904" cy="236854"/>
            </a:xfrm>
            <a:custGeom>
              <a:avLst/>
              <a:gdLst/>
              <a:ahLst/>
              <a:cxnLst/>
              <a:rect l="l" t="t" r="r" b="b"/>
              <a:pathLst>
                <a:path w="255904" h="236855">
                  <a:moveTo>
                    <a:pt x="183832" y="3581"/>
                  </a:moveTo>
                  <a:lnTo>
                    <a:pt x="180251" y="0"/>
                  </a:lnTo>
                  <a:lnTo>
                    <a:pt x="167843" y="0"/>
                  </a:lnTo>
                  <a:lnTo>
                    <a:pt x="167843" y="16002"/>
                  </a:lnTo>
                  <a:lnTo>
                    <a:pt x="167843" y="32004"/>
                  </a:lnTo>
                  <a:lnTo>
                    <a:pt x="151853" y="32004"/>
                  </a:lnTo>
                  <a:lnTo>
                    <a:pt x="151853" y="16002"/>
                  </a:lnTo>
                  <a:lnTo>
                    <a:pt x="167843" y="16002"/>
                  </a:lnTo>
                  <a:lnTo>
                    <a:pt x="167843" y="0"/>
                  </a:lnTo>
                  <a:lnTo>
                    <a:pt x="139446" y="0"/>
                  </a:lnTo>
                  <a:lnTo>
                    <a:pt x="135877" y="3581"/>
                  </a:lnTo>
                  <a:lnTo>
                    <a:pt x="135877" y="44424"/>
                  </a:lnTo>
                  <a:lnTo>
                    <a:pt x="139446" y="48006"/>
                  </a:lnTo>
                  <a:lnTo>
                    <a:pt x="180251" y="48006"/>
                  </a:lnTo>
                  <a:lnTo>
                    <a:pt x="183832" y="44424"/>
                  </a:lnTo>
                  <a:lnTo>
                    <a:pt x="183832" y="32004"/>
                  </a:lnTo>
                  <a:lnTo>
                    <a:pt x="183832" y="16002"/>
                  </a:lnTo>
                  <a:lnTo>
                    <a:pt x="183832" y="3581"/>
                  </a:lnTo>
                  <a:close/>
                </a:path>
                <a:path w="255904" h="236855">
                  <a:moveTo>
                    <a:pt x="255752" y="52006"/>
                  </a:moveTo>
                  <a:lnTo>
                    <a:pt x="253949" y="45478"/>
                  </a:lnTo>
                  <a:lnTo>
                    <a:pt x="246240" y="39014"/>
                  </a:lnTo>
                  <a:lnTo>
                    <a:pt x="229260" y="33045"/>
                  </a:lnTo>
                  <a:lnTo>
                    <a:pt x="199567" y="28003"/>
                  </a:lnTo>
                  <a:lnTo>
                    <a:pt x="197650" y="44005"/>
                  </a:lnTo>
                  <a:lnTo>
                    <a:pt x="207479" y="45059"/>
                  </a:lnTo>
                  <a:lnTo>
                    <a:pt x="217220" y="46736"/>
                  </a:lnTo>
                  <a:lnTo>
                    <a:pt x="226822" y="49060"/>
                  </a:lnTo>
                  <a:lnTo>
                    <a:pt x="236258" y="52006"/>
                  </a:lnTo>
                  <a:lnTo>
                    <a:pt x="224345" y="55511"/>
                  </a:lnTo>
                  <a:lnTo>
                    <a:pt x="224345" y="71932"/>
                  </a:lnTo>
                  <a:lnTo>
                    <a:pt x="144310" y="197332"/>
                  </a:lnTo>
                  <a:lnTo>
                    <a:pt x="143878" y="198831"/>
                  </a:lnTo>
                  <a:lnTo>
                    <a:pt x="143865" y="218452"/>
                  </a:lnTo>
                  <a:lnTo>
                    <a:pt x="135940" y="220268"/>
                  </a:lnTo>
                  <a:lnTo>
                    <a:pt x="127876" y="220878"/>
                  </a:lnTo>
                  <a:lnTo>
                    <a:pt x="119824" y="220268"/>
                  </a:lnTo>
                  <a:lnTo>
                    <a:pt x="111899" y="218452"/>
                  </a:lnTo>
                  <a:lnTo>
                    <a:pt x="111887" y="198831"/>
                  </a:lnTo>
                  <a:lnTo>
                    <a:pt x="111455" y="197332"/>
                  </a:lnTo>
                  <a:lnTo>
                    <a:pt x="31254" y="71932"/>
                  </a:lnTo>
                  <a:lnTo>
                    <a:pt x="55245" y="75704"/>
                  </a:lnTo>
                  <a:lnTo>
                    <a:pt x="79375" y="78295"/>
                  </a:lnTo>
                  <a:lnTo>
                    <a:pt x="103606" y="79705"/>
                  </a:lnTo>
                  <a:lnTo>
                    <a:pt x="127876" y="79933"/>
                  </a:lnTo>
                  <a:lnTo>
                    <a:pt x="152120" y="79654"/>
                  </a:lnTo>
                  <a:lnTo>
                    <a:pt x="176301" y="78232"/>
                  </a:lnTo>
                  <a:lnTo>
                    <a:pt x="200393" y="75653"/>
                  </a:lnTo>
                  <a:lnTo>
                    <a:pt x="224345" y="71932"/>
                  </a:lnTo>
                  <a:lnTo>
                    <a:pt x="224345" y="55511"/>
                  </a:lnTo>
                  <a:lnTo>
                    <a:pt x="220992" y="56489"/>
                  </a:lnTo>
                  <a:lnTo>
                    <a:pt x="197142" y="60325"/>
                  </a:lnTo>
                  <a:lnTo>
                    <a:pt x="165747" y="63004"/>
                  </a:lnTo>
                  <a:lnTo>
                    <a:pt x="127876" y="64008"/>
                  </a:lnTo>
                  <a:lnTo>
                    <a:pt x="89090" y="62928"/>
                  </a:lnTo>
                  <a:lnTo>
                    <a:pt x="57365" y="60109"/>
                  </a:lnTo>
                  <a:lnTo>
                    <a:pt x="33731" y="56248"/>
                  </a:lnTo>
                  <a:lnTo>
                    <a:pt x="19265" y="52006"/>
                  </a:lnTo>
                  <a:lnTo>
                    <a:pt x="31965" y="48158"/>
                  </a:lnTo>
                  <a:lnTo>
                    <a:pt x="52946" y="44386"/>
                  </a:lnTo>
                  <a:lnTo>
                    <a:pt x="82143" y="41427"/>
                  </a:lnTo>
                  <a:lnTo>
                    <a:pt x="119888" y="40005"/>
                  </a:lnTo>
                  <a:lnTo>
                    <a:pt x="119888" y="24003"/>
                  </a:lnTo>
                  <a:lnTo>
                    <a:pt x="55270" y="27711"/>
                  </a:lnTo>
                  <a:lnTo>
                    <a:pt x="19151" y="35394"/>
                  </a:lnTo>
                  <a:lnTo>
                    <a:pt x="3441" y="44386"/>
                  </a:lnTo>
                  <a:lnTo>
                    <a:pt x="0" y="52006"/>
                  </a:lnTo>
                  <a:lnTo>
                    <a:pt x="0" y="53606"/>
                  </a:lnTo>
                  <a:lnTo>
                    <a:pt x="6477" y="63131"/>
                  </a:lnTo>
                  <a:lnTo>
                    <a:pt x="95859" y="202692"/>
                  </a:lnTo>
                  <a:lnTo>
                    <a:pt x="121462" y="236410"/>
                  </a:lnTo>
                  <a:lnTo>
                    <a:pt x="128435" y="236778"/>
                  </a:lnTo>
                  <a:lnTo>
                    <a:pt x="135280" y="236410"/>
                  </a:lnTo>
                  <a:lnTo>
                    <a:pt x="159854" y="220878"/>
                  </a:lnTo>
                  <a:lnTo>
                    <a:pt x="159854" y="202692"/>
                  </a:lnTo>
                  <a:lnTo>
                    <a:pt x="243319" y="71932"/>
                  </a:lnTo>
                  <a:lnTo>
                    <a:pt x="248373" y="64008"/>
                  </a:lnTo>
                  <a:lnTo>
                    <a:pt x="248881" y="63207"/>
                  </a:lnTo>
                  <a:lnTo>
                    <a:pt x="252971" y="60921"/>
                  </a:lnTo>
                  <a:lnTo>
                    <a:pt x="255574" y="56680"/>
                  </a:lnTo>
                  <a:lnTo>
                    <a:pt x="255752" y="520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1279" y="2047282"/>
              <a:ext cx="111891" cy="8802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232138" y="2587244"/>
            <a:ext cx="921385" cy="1936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100" spc="1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r>
              <a:rPr dirty="0" sz="11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5">
                <a:solidFill>
                  <a:srgbClr val="FFFFFF"/>
                </a:solidFill>
                <a:latin typeface="Trebuchet MS"/>
                <a:cs typeface="Trebuchet MS"/>
              </a:rPr>
              <a:t>TL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200133" y="3706748"/>
            <a:ext cx="1036319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7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hena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87002" y="4718050"/>
            <a:ext cx="86296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65">
                <a:solidFill>
                  <a:srgbClr val="FFFFFF"/>
                </a:solidFill>
                <a:latin typeface="Trebuchet MS"/>
                <a:cs typeface="Trebuchet MS"/>
              </a:rPr>
              <a:t>Am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zon</a:t>
            </a:r>
            <a:r>
              <a:rPr dirty="0" sz="11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760456" y="4170934"/>
            <a:ext cx="72390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dirty="0" sz="1100" spc="3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11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9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8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14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1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100" spc="2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1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824494" y="3550456"/>
            <a:ext cx="594995" cy="596265"/>
            <a:chOff x="10824494" y="3550456"/>
            <a:chExt cx="594995" cy="596265"/>
          </a:xfrm>
        </p:grpSpPr>
        <p:sp>
          <p:nvSpPr>
            <p:cNvPr id="48" name="object 48"/>
            <p:cNvSpPr/>
            <p:nvPr/>
          </p:nvSpPr>
          <p:spPr>
            <a:xfrm>
              <a:off x="10824494" y="3550456"/>
              <a:ext cx="594995" cy="596265"/>
            </a:xfrm>
            <a:custGeom>
              <a:avLst/>
              <a:gdLst/>
              <a:ahLst/>
              <a:cxnLst/>
              <a:rect l="l" t="t" r="r" b="b"/>
              <a:pathLst>
                <a:path w="594995" h="596264">
                  <a:moveTo>
                    <a:pt x="594911" y="0"/>
                  </a:moveTo>
                  <a:lnTo>
                    <a:pt x="0" y="0"/>
                  </a:lnTo>
                  <a:lnTo>
                    <a:pt x="0" y="595650"/>
                  </a:lnTo>
                  <a:lnTo>
                    <a:pt x="594911" y="595651"/>
                  </a:lnTo>
                  <a:lnTo>
                    <a:pt x="594911" y="0"/>
                  </a:lnTo>
                  <a:close/>
                </a:path>
              </a:pathLst>
            </a:custGeom>
            <a:solidFill>
              <a:srgbClr val="1C7A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923573" y="3647359"/>
              <a:ext cx="396875" cy="401955"/>
            </a:xfrm>
            <a:custGeom>
              <a:avLst/>
              <a:gdLst/>
              <a:ahLst/>
              <a:cxnLst/>
              <a:rect l="l" t="t" r="r" b="b"/>
              <a:pathLst>
                <a:path w="396875" h="401954">
                  <a:moveTo>
                    <a:pt x="150155" y="0"/>
                  </a:moveTo>
                  <a:lnTo>
                    <a:pt x="51393" y="58367"/>
                  </a:lnTo>
                  <a:lnTo>
                    <a:pt x="47632" y="62424"/>
                  </a:lnTo>
                  <a:lnTo>
                    <a:pt x="47665" y="122379"/>
                  </a:lnTo>
                  <a:lnTo>
                    <a:pt x="1546" y="148482"/>
                  </a:lnTo>
                  <a:lnTo>
                    <a:pt x="76" y="150993"/>
                  </a:lnTo>
                  <a:lnTo>
                    <a:pt x="0" y="250722"/>
                  </a:lnTo>
                  <a:lnTo>
                    <a:pt x="1546" y="253363"/>
                  </a:lnTo>
                  <a:lnTo>
                    <a:pt x="47903" y="279472"/>
                  </a:lnTo>
                  <a:lnTo>
                    <a:pt x="47922" y="339441"/>
                  </a:lnTo>
                  <a:lnTo>
                    <a:pt x="144993" y="400429"/>
                  </a:lnTo>
                  <a:lnTo>
                    <a:pt x="150472" y="401845"/>
                  </a:lnTo>
                  <a:lnTo>
                    <a:pt x="152925" y="400429"/>
                  </a:lnTo>
                  <a:lnTo>
                    <a:pt x="180355" y="383989"/>
                  </a:lnTo>
                  <a:lnTo>
                    <a:pt x="148879" y="383989"/>
                  </a:lnTo>
                  <a:lnTo>
                    <a:pt x="115723" y="363737"/>
                  </a:lnTo>
                  <a:lnTo>
                    <a:pt x="132051" y="354127"/>
                  </a:lnTo>
                  <a:lnTo>
                    <a:pt x="99224" y="354127"/>
                  </a:lnTo>
                  <a:lnTo>
                    <a:pt x="63529" y="331969"/>
                  </a:lnTo>
                  <a:lnTo>
                    <a:pt x="63529" y="279313"/>
                  </a:lnTo>
                  <a:lnTo>
                    <a:pt x="86541" y="265653"/>
                  </a:lnTo>
                  <a:lnTo>
                    <a:pt x="55597" y="265653"/>
                  </a:lnTo>
                  <a:lnTo>
                    <a:pt x="15937" y="243177"/>
                  </a:lnTo>
                  <a:lnTo>
                    <a:pt x="15937" y="205929"/>
                  </a:lnTo>
                  <a:lnTo>
                    <a:pt x="47298" y="187504"/>
                  </a:lnTo>
                  <a:lnTo>
                    <a:pt x="16095" y="187504"/>
                  </a:lnTo>
                  <a:lnTo>
                    <a:pt x="16095" y="158595"/>
                  </a:lnTo>
                  <a:lnTo>
                    <a:pt x="55756" y="136119"/>
                  </a:lnTo>
                  <a:lnTo>
                    <a:pt x="87354" y="136119"/>
                  </a:lnTo>
                  <a:lnTo>
                    <a:pt x="63529" y="122618"/>
                  </a:lnTo>
                  <a:lnTo>
                    <a:pt x="63529" y="69883"/>
                  </a:lnTo>
                  <a:lnTo>
                    <a:pt x="95179" y="50266"/>
                  </a:lnTo>
                  <a:lnTo>
                    <a:pt x="111043" y="50266"/>
                  </a:lnTo>
                  <a:lnTo>
                    <a:pt x="111043" y="40577"/>
                  </a:lnTo>
                  <a:lnTo>
                    <a:pt x="148879" y="17545"/>
                  </a:lnTo>
                  <a:lnTo>
                    <a:pt x="179507" y="17545"/>
                  </a:lnTo>
                  <a:lnTo>
                    <a:pt x="152608" y="1422"/>
                  </a:lnTo>
                  <a:lnTo>
                    <a:pt x="150155" y="0"/>
                  </a:lnTo>
                  <a:close/>
                </a:path>
                <a:path w="396875" h="401954">
                  <a:moveTo>
                    <a:pt x="229246" y="373188"/>
                  </a:moveTo>
                  <a:lnTo>
                    <a:pt x="198376" y="373188"/>
                  </a:lnTo>
                  <a:lnTo>
                    <a:pt x="245050" y="401151"/>
                  </a:lnTo>
                  <a:lnTo>
                    <a:pt x="246452" y="401534"/>
                  </a:lnTo>
                  <a:lnTo>
                    <a:pt x="249320" y="401528"/>
                  </a:lnTo>
                  <a:lnTo>
                    <a:pt x="250742" y="401144"/>
                  </a:lnTo>
                  <a:lnTo>
                    <a:pt x="251997" y="400429"/>
                  </a:lnTo>
                  <a:lnTo>
                    <a:pt x="278409" y="384307"/>
                  </a:lnTo>
                  <a:lnTo>
                    <a:pt x="247873" y="384307"/>
                  </a:lnTo>
                  <a:lnTo>
                    <a:pt x="229246" y="373188"/>
                  </a:lnTo>
                  <a:close/>
                </a:path>
                <a:path w="396875" h="401954">
                  <a:moveTo>
                    <a:pt x="376083" y="231661"/>
                  </a:moveTo>
                  <a:lnTo>
                    <a:pt x="342900" y="231661"/>
                  </a:lnTo>
                  <a:lnTo>
                    <a:pt x="372408" y="247943"/>
                  </a:lnTo>
                  <a:lnTo>
                    <a:pt x="334776" y="269359"/>
                  </a:lnTo>
                  <a:lnTo>
                    <a:pt x="333229" y="272000"/>
                  </a:lnTo>
                  <a:lnTo>
                    <a:pt x="333223" y="331969"/>
                  </a:lnTo>
                  <a:lnTo>
                    <a:pt x="247873" y="384307"/>
                  </a:lnTo>
                  <a:lnTo>
                    <a:pt x="278409" y="384307"/>
                  </a:lnTo>
                  <a:lnTo>
                    <a:pt x="347659" y="342036"/>
                  </a:lnTo>
                  <a:lnTo>
                    <a:pt x="349100" y="339441"/>
                  </a:lnTo>
                  <a:lnTo>
                    <a:pt x="349087" y="279472"/>
                  </a:lnTo>
                  <a:lnTo>
                    <a:pt x="395206" y="253363"/>
                  </a:lnTo>
                  <a:lnTo>
                    <a:pt x="396753" y="250722"/>
                  </a:lnTo>
                  <a:lnTo>
                    <a:pt x="396753" y="234441"/>
                  </a:lnTo>
                  <a:lnTo>
                    <a:pt x="381133" y="234441"/>
                  </a:lnTo>
                  <a:lnTo>
                    <a:pt x="376083" y="231661"/>
                  </a:lnTo>
                  <a:close/>
                </a:path>
                <a:path w="396875" h="401954">
                  <a:moveTo>
                    <a:pt x="206150" y="258029"/>
                  </a:moveTo>
                  <a:lnTo>
                    <a:pt x="190523" y="258029"/>
                  </a:lnTo>
                  <a:lnTo>
                    <a:pt x="190523" y="359131"/>
                  </a:lnTo>
                  <a:lnTo>
                    <a:pt x="148879" y="383989"/>
                  </a:lnTo>
                  <a:lnTo>
                    <a:pt x="180355" y="383989"/>
                  </a:lnTo>
                  <a:lnTo>
                    <a:pt x="198376" y="373188"/>
                  </a:lnTo>
                  <a:lnTo>
                    <a:pt x="229246" y="373188"/>
                  </a:lnTo>
                  <a:lnTo>
                    <a:pt x="206229" y="359448"/>
                  </a:lnTo>
                  <a:lnTo>
                    <a:pt x="206070" y="320453"/>
                  </a:lnTo>
                  <a:lnTo>
                    <a:pt x="284360" y="320453"/>
                  </a:lnTo>
                  <a:lnTo>
                    <a:pt x="284821" y="318746"/>
                  </a:lnTo>
                  <a:lnTo>
                    <a:pt x="267630" y="318746"/>
                  </a:lnTo>
                  <a:lnTo>
                    <a:pt x="260002" y="318660"/>
                  </a:lnTo>
                  <a:lnTo>
                    <a:pt x="256948" y="315529"/>
                  </a:lnTo>
                  <a:lnTo>
                    <a:pt x="257041" y="307898"/>
                  </a:lnTo>
                  <a:lnTo>
                    <a:pt x="260161" y="304840"/>
                  </a:lnTo>
                  <a:lnTo>
                    <a:pt x="285052" y="304840"/>
                  </a:lnTo>
                  <a:lnTo>
                    <a:pt x="284919" y="304569"/>
                  </a:lnTo>
                  <a:lnTo>
                    <a:pt x="206150" y="304569"/>
                  </a:lnTo>
                  <a:lnTo>
                    <a:pt x="206150" y="258029"/>
                  </a:lnTo>
                  <a:close/>
                </a:path>
                <a:path w="396875" h="401954">
                  <a:moveTo>
                    <a:pt x="140630" y="329745"/>
                  </a:moveTo>
                  <a:lnTo>
                    <a:pt x="99224" y="354127"/>
                  </a:lnTo>
                  <a:lnTo>
                    <a:pt x="132051" y="354127"/>
                  </a:lnTo>
                  <a:lnTo>
                    <a:pt x="150942" y="343008"/>
                  </a:lnTo>
                  <a:lnTo>
                    <a:pt x="143655" y="330460"/>
                  </a:lnTo>
                  <a:lnTo>
                    <a:pt x="141106" y="330460"/>
                  </a:lnTo>
                  <a:lnTo>
                    <a:pt x="140630" y="329745"/>
                  </a:lnTo>
                  <a:close/>
                </a:path>
                <a:path w="396875" h="401954">
                  <a:moveTo>
                    <a:pt x="284360" y="320453"/>
                  </a:moveTo>
                  <a:lnTo>
                    <a:pt x="242558" y="320453"/>
                  </a:lnTo>
                  <a:lnTo>
                    <a:pt x="246048" y="328243"/>
                  </a:lnTo>
                  <a:lnTo>
                    <a:pt x="253557" y="333458"/>
                  </a:lnTo>
                  <a:lnTo>
                    <a:pt x="262065" y="334007"/>
                  </a:lnTo>
                  <a:lnTo>
                    <a:pt x="271116" y="332780"/>
                  </a:lnTo>
                  <a:lnTo>
                    <a:pt x="278730" y="328327"/>
                  </a:lnTo>
                  <a:lnTo>
                    <a:pt x="284121" y="321341"/>
                  </a:lnTo>
                  <a:lnTo>
                    <a:pt x="284360" y="320453"/>
                  </a:lnTo>
                  <a:close/>
                </a:path>
                <a:path w="396875" h="401954">
                  <a:moveTo>
                    <a:pt x="143010" y="329348"/>
                  </a:moveTo>
                  <a:lnTo>
                    <a:pt x="141106" y="330460"/>
                  </a:lnTo>
                  <a:lnTo>
                    <a:pt x="143655" y="330460"/>
                  </a:lnTo>
                  <a:lnTo>
                    <a:pt x="143010" y="329348"/>
                  </a:lnTo>
                  <a:close/>
                </a:path>
                <a:path w="396875" h="401954">
                  <a:moveTo>
                    <a:pt x="285227" y="305198"/>
                  </a:moveTo>
                  <a:lnTo>
                    <a:pt x="267650" y="305198"/>
                  </a:lnTo>
                  <a:lnTo>
                    <a:pt x="270671" y="308116"/>
                  </a:lnTo>
                  <a:lnTo>
                    <a:pt x="270750" y="315688"/>
                  </a:lnTo>
                  <a:lnTo>
                    <a:pt x="267630" y="318746"/>
                  </a:lnTo>
                  <a:lnTo>
                    <a:pt x="284821" y="318746"/>
                  </a:lnTo>
                  <a:lnTo>
                    <a:pt x="286502" y="312511"/>
                  </a:lnTo>
                  <a:lnTo>
                    <a:pt x="285447" y="305646"/>
                  </a:lnTo>
                  <a:lnTo>
                    <a:pt x="285227" y="305198"/>
                  </a:lnTo>
                  <a:close/>
                </a:path>
                <a:path w="396875" h="401954">
                  <a:moveTo>
                    <a:pt x="131682" y="209900"/>
                  </a:moveTo>
                  <a:lnTo>
                    <a:pt x="103190" y="209900"/>
                  </a:lnTo>
                  <a:lnTo>
                    <a:pt x="142851" y="235871"/>
                  </a:lnTo>
                  <a:lnTo>
                    <a:pt x="142851" y="267639"/>
                  </a:lnTo>
                  <a:lnTo>
                    <a:pt x="93910" y="296548"/>
                  </a:lnTo>
                  <a:lnTo>
                    <a:pt x="101842" y="310287"/>
                  </a:lnTo>
                  <a:lnTo>
                    <a:pt x="189984" y="258347"/>
                  </a:lnTo>
                  <a:lnTo>
                    <a:pt x="158398" y="258347"/>
                  </a:lnTo>
                  <a:lnTo>
                    <a:pt x="158391" y="228961"/>
                  </a:lnTo>
                  <a:lnTo>
                    <a:pt x="157017" y="226446"/>
                  </a:lnTo>
                  <a:lnTo>
                    <a:pt x="154749" y="224990"/>
                  </a:lnTo>
                  <a:lnTo>
                    <a:pt x="131682" y="209900"/>
                  </a:lnTo>
                  <a:close/>
                </a:path>
                <a:path w="396875" h="401954">
                  <a:moveTo>
                    <a:pt x="285052" y="304840"/>
                  </a:moveTo>
                  <a:lnTo>
                    <a:pt x="260161" y="304840"/>
                  </a:lnTo>
                  <a:lnTo>
                    <a:pt x="263975" y="304887"/>
                  </a:lnTo>
                  <a:lnTo>
                    <a:pt x="263975" y="305204"/>
                  </a:lnTo>
                  <a:lnTo>
                    <a:pt x="285227" y="305198"/>
                  </a:lnTo>
                  <a:lnTo>
                    <a:pt x="285052" y="304840"/>
                  </a:lnTo>
                  <a:close/>
                </a:path>
                <a:path w="396875" h="401954">
                  <a:moveTo>
                    <a:pt x="262839" y="289798"/>
                  </a:moveTo>
                  <a:lnTo>
                    <a:pt x="254385" y="291838"/>
                  </a:lnTo>
                  <a:lnTo>
                    <a:pt x="247312" y="296904"/>
                  </a:lnTo>
                  <a:lnTo>
                    <a:pt x="242558" y="304569"/>
                  </a:lnTo>
                  <a:lnTo>
                    <a:pt x="284919" y="304569"/>
                  </a:lnTo>
                  <a:lnTo>
                    <a:pt x="282453" y="299547"/>
                  </a:lnTo>
                  <a:lnTo>
                    <a:pt x="277792" y="294605"/>
                  </a:lnTo>
                  <a:lnTo>
                    <a:pt x="271735" y="291213"/>
                  </a:lnTo>
                  <a:lnTo>
                    <a:pt x="262839" y="289798"/>
                  </a:lnTo>
                  <a:close/>
                </a:path>
                <a:path w="396875" h="401954">
                  <a:moveTo>
                    <a:pt x="95734" y="241827"/>
                  </a:moveTo>
                  <a:lnTo>
                    <a:pt x="55597" y="265653"/>
                  </a:lnTo>
                  <a:lnTo>
                    <a:pt x="86541" y="265653"/>
                  </a:lnTo>
                  <a:lnTo>
                    <a:pt x="103666" y="255487"/>
                  </a:lnTo>
                  <a:lnTo>
                    <a:pt x="95734" y="241827"/>
                  </a:lnTo>
                  <a:close/>
                </a:path>
                <a:path w="396875" h="401954">
                  <a:moveTo>
                    <a:pt x="156415" y="167410"/>
                  </a:moveTo>
                  <a:lnTo>
                    <a:pt x="148483" y="181071"/>
                  </a:lnTo>
                  <a:lnTo>
                    <a:pt x="190127" y="205929"/>
                  </a:lnTo>
                  <a:lnTo>
                    <a:pt x="190127" y="239603"/>
                  </a:lnTo>
                  <a:lnTo>
                    <a:pt x="158398" y="258347"/>
                  </a:lnTo>
                  <a:lnTo>
                    <a:pt x="189984" y="258347"/>
                  </a:lnTo>
                  <a:lnTo>
                    <a:pt x="190523" y="258029"/>
                  </a:lnTo>
                  <a:lnTo>
                    <a:pt x="206150" y="258029"/>
                  </a:lnTo>
                  <a:lnTo>
                    <a:pt x="206163" y="198530"/>
                  </a:lnTo>
                  <a:lnTo>
                    <a:pt x="204740" y="195974"/>
                  </a:lnTo>
                  <a:lnTo>
                    <a:pt x="202342" y="194493"/>
                  </a:lnTo>
                  <a:lnTo>
                    <a:pt x="156415" y="167410"/>
                  </a:lnTo>
                  <a:close/>
                </a:path>
                <a:path w="396875" h="401954">
                  <a:moveTo>
                    <a:pt x="329790" y="191639"/>
                  </a:moveTo>
                  <a:lnTo>
                    <a:pt x="321122" y="192653"/>
                  </a:lnTo>
                  <a:lnTo>
                    <a:pt x="313234" y="197074"/>
                  </a:lnTo>
                  <a:lnTo>
                    <a:pt x="307677" y="204216"/>
                  </a:lnTo>
                  <a:lnTo>
                    <a:pt x="305366" y="212643"/>
                  </a:lnTo>
                  <a:lnTo>
                    <a:pt x="306379" y="221322"/>
                  </a:lnTo>
                  <a:lnTo>
                    <a:pt x="310795" y="229219"/>
                  </a:lnTo>
                  <a:lnTo>
                    <a:pt x="317928" y="234783"/>
                  </a:lnTo>
                  <a:lnTo>
                    <a:pt x="326344" y="237097"/>
                  </a:lnTo>
                  <a:lnTo>
                    <a:pt x="335012" y="236082"/>
                  </a:lnTo>
                  <a:lnTo>
                    <a:pt x="342900" y="231661"/>
                  </a:lnTo>
                  <a:lnTo>
                    <a:pt x="376083" y="231661"/>
                  </a:lnTo>
                  <a:lnTo>
                    <a:pt x="356748" y="221019"/>
                  </a:lnTo>
                  <a:lnTo>
                    <a:pt x="324253" y="221019"/>
                  </a:lnTo>
                  <a:lnTo>
                    <a:pt x="321166" y="217922"/>
                  </a:lnTo>
                  <a:lnTo>
                    <a:pt x="321166" y="210291"/>
                  </a:lnTo>
                  <a:lnTo>
                    <a:pt x="324253" y="207200"/>
                  </a:lnTo>
                  <a:lnTo>
                    <a:pt x="350199" y="207200"/>
                  </a:lnTo>
                  <a:lnTo>
                    <a:pt x="348895" y="203666"/>
                  </a:lnTo>
                  <a:lnTo>
                    <a:pt x="345339" y="199516"/>
                  </a:lnTo>
                  <a:lnTo>
                    <a:pt x="338206" y="193952"/>
                  </a:lnTo>
                  <a:lnTo>
                    <a:pt x="329790" y="191639"/>
                  </a:lnTo>
                  <a:close/>
                </a:path>
                <a:path w="396875" h="401954">
                  <a:moveTo>
                    <a:pt x="87354" y="136119"/>
                  </a:moveTo>
                  <a:lnTo>
                    <a:pt x="55756" y="136119"/>
                  </a:lnTo>
                  <a:lnTo>
                    <a:pt x="95417" y="158595"/>
                  </a:lnTo>
                  <a:lnTo>
                    <a:pt x="95324" y="195974"/>
                  </a:lnTo>
                  <a:lnTo>
                    <a:pt x="50838" y="220940"/>
                  </a:lnTo>
                  <a:lnTo>
                    <a:pt x="58770" y="234838"/>
                  </a:lnTo>
                  <a:lnTo>
                    <a:pt x="103190" y="209900"/>
                  </a:lnTo>
                  <a:lnTo>
                    <a:pt x="131682" y="209900"/>
                  </a:lnTo>
                  <a:lnTo>
                    <a:pt x="111043" y="196399"/>
                  </a:lnTo>
                  <a:lnTo>
                    <a:pt x="111043" y="158595"/>
                  </a:lnTo>
                  <a:lnTo>
                    <a:pt x="134892" y="145093"/>
                  </a:lnTo>
                  <a:lnTo>
                    <a:pt x="103190" y="145093"/>
                  </a:lnTo>
                  <a:lnTo>
                    <a:pt x="87354" y="136119"/>
                  </a:lnTo>
                  <a:close/>
                </a:path>
                <a:path w="396875" h="401954">
                  <a:moveTo>
                    <a:pt x="348928" y="105622"/>
                  </a:moveTo>
                  <a:lnTo>
                    <a:pt x="333143" y="105622"/>
                  </a:lnTo>
                  <a:lnTo>
                    <a:pt x="333150" y="129845"/>
                  </a:lnTo>
                  <a:lnTo>
                    <a:pt x="334697" y="132486"/>
                  </a:lnTo>
                  <a:lnTo>
                    <a:pt x="381133" y="158595"/>
                  </a:lnTo>
                  <a:lnTo>
                    <a:pt x="381133" y="234441"/>
                  </a:lnTo>
                  <a:lnTo>
                    <a:pt x="396753" y="234441"/>
                  </a:lnTo>
                  <a:lnTo>
                    <a:pt x="396677" y="150993"/>
                  </a:lnTo>
                  <a:lnTo>
                    <a:pt x="395206" y="148482"/>
                  </a:lnTo>
                  <a:lnTo>
                    <a:pt x="348928" y="122379"/>
                  </a:lnTo>
                  <a:lnTo>
                    <a:pt x="348928" y="105622"/>
                  </a:lnTo>
                  <a:close/>
                </a:path>
                <a:path w="396875" h="401954">
                  <a:moveTo>
                    <a:pt x="350313" y="207511"/>
                  </a:moveTo>
                  <a:lnTo>
                    <a:pt x="331755" y="207511"/>
                  </a:lnTo>
                  <a:lnTo>
                    <a:pt x="334796" y="210417"/>
                  </a:lnTo>
                  <a:lnTo>
                    <a:pt x="334900" y="212643"/>
                  </a:lnTo>
                  <a:lnTo>
                    <a:pt x="334968" y="217922"/>
                  </a:lnTo>
                  <a:lnTo>
                    <a:pt x="331881" y="221019"/>
                  </a:lnTo>
                  <a:lnTo>
                    <a:pt x="356748" y="221019"/>
                  </a:lnTo>
                  <a:lnTo>
                    <a:pt x="350832" y="217763"/>
                  </a:lnTo>
                  <a:lnTo>
                    <a:pt x="350845" y="208954"/>
                  </a:lnTo>
                  <a:lnTo>
                    <a:pt x="350313" y="207511"/>
                  </a:lnTo>
                  <a:close/>
                </a:path>
                <a:path w="396875" h="401954">
                  <a:moveTo>
                    <a:pt x="350199" y="207200"/>
                  </a:moveTo>
                  <a:lnTo>
                    <a:pt x="328067" y="207200"/>
                  </a:lnTo>
                  <a:lnTo>
                    <a:pt x="328067" y="207518"/>
                  </a:lnTo>
                  <a:lnTo>
                    <a:pt x="350313" y="207511"/>
                  </a:lnTo>
                  <a:lnTo>
                    <a:pt x="350199" y="207200"/>
                  </a:lnTo>
                  <a:close/>
                </a:path>
                <a:path w="396875" h="401954">
                  <a:moveTo>
                    <a:pt x="179507" y="17545"/>
                  </a:moveTo>
                  <a:lnTo>
                    <a:pt x="148879" y="17545"/>
                  </a:lnTo>
                  <a:lnTo>
                    <a:pt x="190444" y="42403"/>
                  </a:lnTo>
                  <a:lnTo>
                    <a:pt x="190464" y="137350"/>
                  </a:lnTo>
                  <a:lnTo>
                    <a:pt x="191971" y="139944"/>
                  </a:lnTo>
                  <a:lnTo>
                    <a:pt x="241844" y="168761"/>
                  </a:lnTo>
                  <a:lnTo>
                    <a:pt x="241520" y="170323"/>
                  </a:lnTo>
                  <a:lnTo>
                    <a:pt x="241362" y="171924"/>
                  </a:lnTo>
                  <a:lnTo>
                    <a:pt x="241375" y="178437"/>
                  </a:lnTo>
                  <a:lnTo>
                    <a:pt x="242975" y="183215"/>
                  </a:lnTo>
                  <a:lnTo>
                    <a:pt x="245929" y="187146"/>
                  </a:lnTo>
                  <a:lnTo>
                    <a:pt x="252665" y="193135"/>
                  </a:lnTo>
                  <a:lnTo>
                    <a:pt x="260886" y="195974"/>
                  </a:lnTo>
                  <a:lnTo>
                    <a:pt x="269572" y="195522"/>
                  </a:lnTo>
                  <a:lnTo>
                    <a:pt x="277698" y="191634"/>
                  </a:lnTo>
                  <a:lnTo>
                    <a:pt x="283680" y="184890"/>
                  </a:lnTo>
                  <a:lnTo>
                    <a:pt x="285311" y="180157"/>
                  </a:lnTo>
                  <a:lnTo>
                    <a:pt x="267630" y="180157"/>
                  </a:lnTo>
                  <a:lnTo>
                    <a:pt x="260002" y="180071"/>
                  </a:lnTo>
                  <a:lnTo>
                    <a:pt x="256948" y="176941"/>
                  </a:lnTo>
                  <a:lnTo>
                    <a:pt x="257041" y="169310"/>
                  </a:lnTo>
                  <a:lnTo>
                    <a:pt x="260161" y="166252"/>
                  </a:lnTo>
                  <a:lnTo>
                    <a:pt x="285249" y="166252"/>
                  </a:lnTo>
                  <a:lnTo>
                    <a:pt x="282179" y="159826"/>
                  </a:lnTo>
                  <a:lnTo>
                    <a:pt x="277135" y="155339"/>
                  </a:lnTo>
                  <a:lnTo>
                    <a:pt x="250411" y="155339"/>
                  </a:lnTo>
                  <a:lnTo>
                    <a:pt x="206308" y="129765"/>
                  </a:lnTo>
                  <a:lnTo>
                    <a:pt x="206308" y="42403"/>
                  </a:lnTo>
                  <a:lnTo>
                    <a:pt x="229238" y="28664"/>
                  </a:lnTo>
                  <a:lnTo>
                    <a:pt x="198059" y="28664"/>
                  </a:lnTo>
                  <a:lnTo>
                    <a:pt x="179507" y="17545"/>
                  </a:lnTo>
                  <a:close/>
                </a:path>
                <a:path w="396875" h="401954">
                  <a:moveTo>
                    <a:pt x="50045" y="167569"/>
                  </a:moveTo>
                  <a:lnTo>
                    <a:pt x="16095" y="187504"/>
                  </a:lnTo>
                  <a:lnTo>
                    <a:pt x="47298" y="187504"/>
                  </a:lnTo>
                  <a:lnTo>
                    <a:pt x="57977" y="181230"/>
                  </a:lnTo>
                  <a:lnTo>
                    <a:pt x="50045" y="167569"/>
                  </a:lnTo>
                  <a:close/>
                </a:path>
                <a:path w="396875" h="401954">
                  <a:moveTo>
                    <a:pt x="285419" y="166610"/>
                  </a:moveTo>
                  <a:lnTo>
                    <a:pt x="267650" y="166610"/>
                  </a:lnTo>
                  <a:lnTo>
                    <a:pt x="270671" y="169528"/>
                  </a:lnTo>
                  <a:lnTo>
                    <a:pt x="270750" y="177100"/>
                  </a:lnTo>
                  <a:lnTo>
                    <a:pt x="267630" y="180157"/>
                  </a:lnTo>
                  <a:lnTo>
                    <a:pt x="285311" y="180157"/>
                  </a:lnTo>
                  <a:lnTo>
                    <a:pt x="286517" y="176658"/>
                  </a:lnTo>
                  <a:lnTo>
                    <a:pt x="286065" y="167962"/>
                  </a:lnTo>
                  <a:lnTo>
                    <a:pt x="285419" y="166610"/>
                  </a:lnTo>
                  <a:close/>
                </a:path>
                <a:path w="396875" h="401954">
                  <a:moveTo>
                    <a:pt x="285249" y="166252"/>
                  </a:moveTo>
                  <a:lnTo>
                    <a:pt x="260161" y="166252"/>
                  </a:lnTo>
                  <a:lnTo>
                    <a:pt x="263975" y="166299"/>
                  </a:lnTo>
                  <a:lnTo>
                    <a:pt x="263975" y="166616"/>
                  </a:lnTo>
                  <a:lnTo>
                    <a:pt x="285419" y="166610"/>
                  </a:lnTo>
                  <a:lnTo>
                    <a:pt x="285249" y="166252"/>
                  </a:lnTo>
                  <a:close/>
                </a:path>
                <a:path w="396875" h="401954">
                  <a:moveTo>
                    <a:pt x="267222" y="150993"/>
                  </a:moveTo>
                  <a:lnTo>
                    <a:pt x="258537" y="151447"/>
                  </a:lnTo>
                  <a:lnTo>
                    <a:pt x="250411" y="155339"/>
                  </a:lnTo>
                  <a:lnTo>
                    <a:pt x="277135" y="155339"/>
                  </a:lnTo>
                  <a:lnTo>
                    <a:pt x="275444" y="153834"/>
                  </a:lnTo>
                  <a:lnTo>
                    <a:pt x="267222" y="150993"/>
                  </a:lnTo>
                  <a:close/>
                </a:path>
                <a:path w="396875" h="401954">
                  <a:moveTo>
                    <a:pt x="158715" y="81796"/>
                  </a:moveTo>
                  <a:lnTo>
                    <a:pt x="142851" y="81796"/>
                  </a:lnTo>
                  <a:lnTo>
                    <a:pt x="142851" y="122618"/>
                  </a:lnTo>
                  <a:lnTo>
                    <a:pt x="103190" y="145093"/>
                  </a:lnTo>
                  <a:lnTo>
                    <a:pt x="134892" y="145093"/>
                  </a:lnTo>
                  <a:lnTo>
                    <a:pt x="157162" y="132485"/>
                  </a:lnTo>
                  <a:lnTo>
                    <a:pt x="158709" y="129845"/>
                  </a:lnTo>
                  <a:lnTo>
                    <a:pt x="158715" y="81796"/>
                  </a:lnTo>
                  <a:close/>
                </a:path>
                <a:path w="396875" h="401954">
                  <a:moveTo>
                    <a:pt x="288797" y="74823"/>
                  </a:moveTo>
                  <a:lnTo>
                    <a:pt x="280288" y="76896"/>
                  </a:lnTo>
                  <a:lnTo>
                    <a:pt x="273176" y="82012"/>
                  </a:lnTo>
                  <a:lnTo>
                    <a:pt x="268404" y="89738"/>
                  </a:lnTo>
                  <a:lnTo>
                    <a:pt x="266999" y="98708"/>
                  </a:lnTo>
                  <a:lnTo>
                    <a:pt x="269069" y="107228"/>
                  </a:lnTo>
                  <a:lnTo>
                    <a:pt x="274179" y="114351"/>
                  </a:lnTo>
                  <a:lnTo>
                    <a:pt x="281895" y="119130"/>
                  </a:lnTo>
                  <a:lnTo>
                    <a:pt x="290857" y="120532"/>
                  </a:lnTo>
                  <a:lnTo>
                    <a:pt x="299366" y="118459"/>
                  </a:lnTo>
                  <a:lnTo>
                    <a:pt x="306479" y="113344"/>
                  </a:lnTo>
                  <a:lnTo>
                    <a:pt x="311251" y="105622"/>
                  </a:lnTo>
                  <a:lnTo>
                    <a:pt x="348928" y="105622"/>
                  </a:lnTo>
                  <a:lnTo>
                    <a:pt x="348928" y="104589"/>
                  </a:lnTo>
                  <a:lnTo>
                    <a:pt x="285782" y="104589"/>
                  </a:lnTo>
                  <a:lnTo>
                    <a:pt x="282695" y="101492"/>
                  </a:lnTo>
                  <a:lnTo>
                    <a:pt x="282695" y="93861"/>
                  </a:lnTo>
                  <a:lnTo>
                    <a:pt x="285782" y="90770"/>
                  </a:lnTo>
                  <a:lnTo>
                    <a:pt x="348928" y="90770"/>
                  </a:lnTo>
                  <a:lnTo>
                    <a:pt x="348928" y="89738"/>
                  </a:lnTo>
                  <a:lnTo>
                    <a:pt x="311251" y="89738"/>
                  </a:lnTo>
                  <a:lnTo>
                    <a:pt x="308937" y="83477"/>
                  </a:lnTo>
                  <a:lnTo>
                    <a:pt x="304006" y="78546"/>
                  </a:lnTo>
                  <a:lnTo>
                    <a:pt x="297759" y="76230"/>
                  </a:lnTo>
                  <a:lnTo>
                    <a:pt x="288797" y="74823"/>
                  </a:lnTo>
                  <a:close/>
                </a:path>
                <a:path w="396875" h="401954">
                  <a:moveTo>
                    <a:pt x="348928" y="90770"/>
                  </a:moveTo>
                  <a:lnTo>
                    <a:pt x="289596" y="90770"/>
                  </a:lnTo>
                  <a:lnTo>
                    <a:pt x="293522" y="90810"/>
                  </a:lnTo>
                  <a:lnTo>
                    <a:pt x="296498" y="93861"/>
                  </a:lnTo>
                  <a:lnTo>
                    <a:pt x="296497" y="101492"/>
                  </a:lnTo>
                  <a:lnTo>
                    <a:pt x="293410" y="104589"/>
                  </a:lnTo>
                  <a:lnTo>
                    <a:pt x="348928" y="104589"/>
                  </a:lnTo>
                  <a:lnTo>
                    <a:pt x="348928" y="90770"/>
                  </a:lnTo>
                  <a:close/>
                </a:path>
                <a:path w="396875" h="401954">
                  <a:moveTo>
                    <a:pt x="111043" y="50266"/>
                  </a:moveTo>
                  <a:lnTo>
                    <a:pt x="95179" y="50266"/>
                  </a:lnTo>
                  <a:lnTo>
                    <a:pt x="95179" y="96647"/>
                  </a:lnTo>
                  <a:lnTo>
                    <a:pt x="111043" y="96647"/>
                  </a:lnTo>
                  <a:lnTo>
                    <a:pt x="111043" y="50266"/>
                  </a:lnTo>
                  <a:close/>
                </a:path>
                <a:path w="396875" h="401954">
                  <a:moveTo>
                    <a:pt x="277929" y="17545"/>
                  </a:moveTo>
                  <a:lnTo>
                    <a:pt x="247793" y="17545"/>
                  </a:lnTo>
                  <a:lnTo>
                    <a:pt x="333223" y="69883"/>
                  </a:lnTo>
                  <a:lnTo>
                    <a:pt x="333223" y="89738"/>
                  </a:lnTo>
                  <a:lnTo>
                    <a:pt x="348928" y="89738"/>
                  </a:lnTo>
                  <a:lnTo>
                    <a:pt x="348908" y="62424"/>
                  </a:lnTo>
                  <a:lnTo>
                    <a:pt x="347474" y="59876"/>
                  </a:lnTo>
                  <a:lnTo>
                    <a:pt x="277929" y="17545"/>
                  </a:lnTo>
                  <a:close/>
                </a:path>
                <a:path w="396875" h="401954">
                  <a:moveTo>
                    <a:pt x="248990" y="0"/>
                  </a:moveTo>
                  <a:lnTo>
                    <a:pt x="245962" y="0"/>
                  </a:lnTo>
                  <a:lnTo>
                    <a:pt x="243510" y="1422"/>
                  </a:lnTo>
                  <a:lnTo>
                    <a:pt x="198059" y="28664"/>
                  </a:lnTo>
                  <a:lnTo>
                    <a:pt x="229238" y="28664"/>
                  </a:lnTo>
                  <a:lnTo>
                    <a:pt x="247793" y="17545"/>
                  </a:lnTo>
                  <a:lnTo>
                    <a:pt x="277929" y="17545"/>
                  </a:lnTo>
                  <a:lnTo>
                    <a:pt x="251442" y="1422"/>
                  </a:lnTo>
                  <a:lnTo>
                    <a:pt x="248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5265420" y="3409188"/>
            <a:ext cx="1366520" cy="76200"/>
          </a:xfrm>
          <a:custGeom>
            <a:avLst/>
            <a:gdLst/>
            <a:ahLst/>
            <a:cxnLst/>
            <a:rect l="l" t="t" r="r" b="b"/>
            <a:pathLst>
              <a:path w="136652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36652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36652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36652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36652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36652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36652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36652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36652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36652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36652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6652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36652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36652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366520" h="76200">
                <a:moveTo>
                  <a:pt x="1290320" y="0"/>
                </a:moveTo>
                <a:lnTo>
                  <a:pt x="1290320" y="76200"/>
                </a:lnTo>
                <a:lnTo>
                  <a:pt x="1353820" y="44450"/>
                </a:lnTo>
                <a:lnTo>
                  <a:pt x="1295400" y="44450"/>
                </a:lnTo>
                <a:lnTo>
                  <a:pt x="1295400" y="31750"/>
                </a:lnTo>
                <a:lnTo>
                  <a:pt x="1353820" y="31750"/>
                </a:lnTo>
                <a:lnTo>
                  <a:pt x="1290320" y="0"/>
                </a:lnTo>
                <a:close/>
              </a:path>
              <a:path w="1366520" h="76200">
                <a:moveTo>
                  <a:pt x="129032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0320" y="44450"/>
                </a:lnTo>
                <a:lnTo>
                  <a:pt x="1290320" y="31750"/>
                </a:lnTo>
                <a:close/>
              </a:path>
              <a:path w="1366520" h="76200">
                <a:moveTo>
                  <a:pt x="1353820" y="31750"/>
                </a:moveTo>
                <a:lnTo>
                  <a:pt x="1295400" y="31750"/>
                </a:lnTo>
                <a:lnTo>
                  <a:pt x="1295400" y="44450"/>
                </a:lnTo>
                <a:lnTo>
                  <a:pt x="1353820" y="44450"/>
                </a:lnTo>
                <a:lnTo>
                  <a:pt x="1366520" y="38100"/>
                </a:lnTo>
                <a:lnTo>
                  <a:pt x="1353820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99527" y="2435351"/>
            <a:ext cx="1133475" cy="874394"/>
          </a:xfrm>
          <a:custGeom>
            <a:avLst/>
            <a:gdLst/>
            <a:ahLst/>
            <a:cxnLst/>
            <a:rect l="l" t="t" r="r" b="b"/>
            <a:pathLst>
              <a:path w="1133475" h="874395">
                <a:moveTo>
                  <a:pt x="40258" y="832865"/>
                </a:moveTo>
                <a:lnTo>
                  <a:pt x="0" y="863853"/>
                </a:lnTo>
                <a:lnTo>
                  <a:pt x="7747" y="873887"/>
                </a:lnTo>
                <a:lnTo>
                  <a:pt x="48005" y="842899"/>
                </a:lnTo>
                <a:lnTo>
                  <a:pt x="40258" y="832865"/>
                </a:lnTo>
                <a:close/>
              </a:path>
              <a:path w="1133475" h="874395">
                <a:moveTo>
                  <a:pt x="110744" y="778637"/>
                </a:moveTo>
                <a:lnTo>
                  <a:pt x="70484" y="809625"/>
                </a:lnTo>
                <a:lnTo>
                  <a:pt x="78231" y="819658"/>
                </a:lnTo>
                <a:lnTo>
                  <a:pt x="118491" y="788670"/>
                </a:lnTo>
                <a:lnTo>
                  <a:pt x="110744" y="778637"/>
                </a:lnTo>
                <a:close/>
              </a:path>
              <a:path w="1133475" h="874395">
                <a:moveTo>
                  <a:pt x="181228" y="724408"/>
                </a:moveTo>
                <a:lnTo>
                  <a:pt x="140970" y="755396"/>
                </a:lnTo>
                <a:lnTo>
                  <a:pt x="148717" y="765428"/>
                </a:lnTo>
                <a:lnTo>
                  <a:pt x="188975" y="734440"/>
                </a:lnTo>
                <a:lnTo>
                  <a:pt x="181228" y="724408"/>
                </a:lnTo>
                <a:close/>
              </a:path>
              <a:path w="1133475" h="874395">
                <a:moveTo>
                  <a:pt x="251714" y="670178"/>
                </a:moveTo>
                <a:lnTo>
                  <a:pt x="211454" y="701167"/>
                </a:lnTo>
                <a:lnTo>
                  <a:pt x="219201" y="711200"/>
                </a:lnTo>
                <a:lnTo>
                  <a:pt x="259461" y="680212"/>
                </a:lnTo>
                <a:lnTo>
                  <a:pt x="251714" y="670178"/>
                </a:lnTo>
                <a:close/>
              </a:path>
              <a:path w="1133475" h="874395">
                <a:moveTo>
                  <a:pt x="322199" y="615950"/>
                </a:moveTo>
                <a:lnTo>
                  <a:pt x="281940" y="646938"/>
                </a:lnTo>
                <a:lnTo>
                  <a:pt x="289687" y="656971"/>
                </a:lnTo>
                <a:lnTo>
                  <a:pt x="329946" y="625983"/>
                </a:lnTo>
                <a:lnTo>
                  <a:pt x="322199" y="615950"/>
                </a:lnTo>
                <a:close/>
              </a:path>
              <a:path w="1133475" h="874395">
                <a:moveTo>
                  <a:pt x="392556" y="561721"/>
                </a:moveTo>
                <a:lnTo>
                  <a:pt x="352298" y="592709"/>
                </a:lnTo>
                <a:lnTo>
                  <a:pt x="360045" y="602742"/>
                </a:lnTo>
                <a:lnTo>
                  <a:pt x="400303" y="571753"/>
                </a:lnTo>
                <a:lnTo>
                  <a:pt x="392556" y="561721"/>
                </a:lnTo>
                <a:close/>
              </a:path>
              <a:path w="1133475" h="874395">
                <a:moveTo>
                  <a:pt x="463042" y="507492"/>
                </a:moveTo>
                <a:lnTo>
                  <a:pt x="422782" y="538480"/>
                </a:lnTo>
                <a:lnTo>
                  <a:pt x="430529" y="548513"/>
                </a:lnTo>
                <a:lnTo>
                  <a:pt x="470789" y="517651"/>
                </a:lnTo>
                <a:lnTo>
                  <a:pt x="463042" y="507492"/>
                </a:lnTo>
                <a:close/>
              </a:path>
              <a:path w="1133475" h="874395">
                <a:moveTo>
                  <a:pt x="533526" y="453263"/>
                </a:moveTo>
                <a:lnTo>
                  <a:pt x="493268" y="484250"/>
                </a:lnTo>
                <a:lnTo>
                  <a:pt x="501015" y="494411"/>
                </a:lnTo>
                <a:lnTo>
                  <a:pt x="541274" y="463423"/>
                </a:lnTo>
                <a:lnTo>
                  <a:pt x="533526" y="453263"/>
                </a:lnTo>
                <a:close/>
              </a:path>
              <a:path w="1133475" h="874395">
                <a:moveTo>
                  <a:pt x="604012" y="399161"/>
                </a:moveTo>
                <a:lnTo>
                  <a:pt x="563752" y="430022"/>
                </a:lnTo>
                <a:lnTo>
                  <a:pt x="571500" y="440182"/>
                </a:lnTo>
                <a:lnTo>
                  <a:pt x="611758" y="409194"/>
                </a:lnTo>
                <a:lnTo>
                  <a:pt x="604012" y="399161"/>
                </a:lnTo>
                <a:close/>
              </a:path>
              <a:path w="1133475" h="874395">
                <a:moveTo>
                  <a:pt x="674370" y="344932"/>
                </a:moveTo>
                <a:lnTo>
                  <a:pt x="634111" y="375920"/>
                </a:lnTo>
                <a:lnTo>
                  <a:pt x="641857" y="385952"/>
                </a:lnTo>
                <a:lnTo>
                  <a:pt x="682117" y="354964"/>
                </a:lnTo>
                <a:lnTo>
                  <a:pt x="674370" y="344932"/>
                </a:lnTo>
                <a:close/>
              </a:path>
              <a:path w="1133475" h="874395">
                <a:moveTo>
                  <a:pt x="744854" y="290702"/>
                </a:moveTo>
                <a:lnTo>
                  <a:pt x="704596" y="321690"/>
                </a:lnTo>
                <a:lnTo>
                  <a:pt x="712343" y="331724"/>
                </a:lnTo>
                <a:lnTo>
                  <a:pt x="752601" y="300736"/>
                </a:lnTo>
                <a:lnTo>
                  <a:pt x="744854" y="290702"/>
                </a:lnTo>
                <a:close/>
              </a:path>
              <a:path w="1133475" h="874395">
                <a:moveTo>
                  <a:pt x="815340" y="236474"/>
                </a:moveTo>
                <a:lnTo>
                  <a:pt x="775080" y="267462"/>
                </a:lnTo>
                <a:lnTo>
                  <a:pt x="782827" y="277495"/>
                </a:lnTo>
                <a:lnTo>
                  <a:pt x="823087" y="246507"/>
                </a:lnTo>
                <a:lnTo>
                  <a:pt x="815340" y="236474"/>
                </a:lnTo>
                <a:close/>
              </a:path>
              <a:path w="1133475" h="874395">
                <a:moveTo>
                  <a:pt x="885825" y="182245"/>
                </a:moveTo>
                <a:lnTo>
                  <a:pt x="845566" y="213233"/>
                </a:lnTo>
                <a:lnTo>
                  <a:pt x="853313" y="223265"/>
                </a:lnTo>
                <a:lnTo>
                  <a:pt x="893572" y="192277"/>
                </a:lnTo>
                <a:lnTo>
                  <a:pt x="885825" y="182245"/>
                </a:lnTo>
                <a:close/>
              </a:path>
              <a:path w="1133475" h="874395">
                <a:moveTo>
                  <a:pt x="956309" y="128015"/>
                </a:moveTo>
                <a:lnTo>
                  <a:pt x="916051" y="159003"/>
                </a:lnTo>
                <a:lnTo>
                  <a:pt x="923798" y="169037"/>
                </a:lnTo>
                <a:lnTo>
                  <a:pt x="964056" y="138049"/>
                </a:lnTo>
                <a:lnTo>
                  <a:pt x="956309" y="128015"/>
                </a:lnTo>
                <a:close/>
              </a:path>
              <a:path w="1133475" h="874395">
                <a:moveTo>
                  <a:pt x="1026668" y="73787"/>
                </a:moveTo>
                <a:lnTo>
                  <a:pt x="986408" y="104775"/>
                </a:lnTo>
                <a:lnTo>
                  <a:pt x="994155" y="114808"/>
                </a:lnTo>
                <a:lnTo>
                  <a:pt x="1034415" y="83947"/>
                </a:lnTo>
                <a:lnTo>
                  <a:pt x="1026668" y="73787"/>
                </a:lnTo>
                <a:close/>
              </a:path>
              <a:path w="1133475" h="874395">
                <a:moveTo>
                  <a:pt x="1116767" y="33655"/>
                </a:moveTo>
                <a:lnTo>
                  <a:pt x="1078865" y="33655"/>
                </a:lnTo>
                <a:lnTo>
                  <a:pt x="1086612" y="43814"/>
                </a:lnTo>
                <a:lnTo>
                  <a:pt x="1076543" y="51555"/>
                </a:lnTo>
                <a:lnTo>
                  <a:pt x="1095882" y="76708"/>
                </a:lnTo>
                <a:lnTo>
                  <a:pt x="1116767" y="33655"/>
                </a:lnTo>
                <a:close/>
              </a:path>
              <a:path w="1133475" h="874395">
                <a:moveTo>
                  <a:pt x="1068755" y="41427"/>
                </a:moveTo>
                <a:lnTo>
                  <a:pt x="1056894" y="50546"/>
                </a:lnTo>
                <a:lnTo>
                  <a:pt x="1064641" y="60706"/>
                </a:lnTo>
                <a:lnTo>
                  <a:pt x="1076543" y="51555"/>
                </a:lnTo>
                <a:lnTo>
                  <a:pt x="1068755" y="41427"/>
                </a:lnTo>
                <a:close/>
              </a:path>
              <a:path w="1133475" h="874395">
                <a:moveTo>
                  <a:pt x="1078865" y="33655"/>
                </a:moveTo>
                <a:lnTo>
                  <a:pt x="1068755" y="41427"/>
                </a:lnTo>
                <a:lnTo>
                  <a:pt x="1076543" y="51555"/>
                </a:lnTo>
                <a:lnTo>
                  <a:pt x="1086612" y="43814"/>
                </a:lnTo>
                <a:lnTo>
                  <a:pt x="1078865" y="33655"/>
                </a:lnTo>
                <a:close/>
              </a:path>
              <a:path w="1133475" h="874395">
                <a:moveTo>
                  <a:pt x="1133094" y="0"/>
                </a:moveTo>
                <a:lnTo>
                  <a:pt x="1049401" y="16256"/>
                </a:lnTo>
                <a:lnTo>
                  <a:pt x="1068755" y="41427"/>
                </a:lnTo>
                <a:lnTo>
                  <a:pt x="1078865" y="33655"/>
                </a:lnTo>
                <a:lnTo>
                  <a:pt x="1116767" y="33655"/>
                </a:lnTo>
                <a:lnTo>
                  <a:pt x="11330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35468" y="3372611"/>
            <a:ext cx="887730" cy="76200"/>
          </a:xfrm>
          <a:custGeom>
            <a:avLst/>
            <a:gdLst/>
            <a:ahLst/>
            <a:cxnLst/>
            <a:rect l="l" t="t" r="r" b="b"/>
            <a:pathLst>
              <a:path w="887729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887729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887729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887729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887729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887729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887729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887729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887729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87729" h="76200">
                <a:moveTo>
                  <a:pt x="811276" y="0"/>
                </a:moveTo>
                <a:lnTo>
                  <a:pt x="811276" y="76200"/>
                </a:lnTo>
                <a:lnTo>
                  <a:pt x="874776" y="44450"/>
                </a:lnTo>
                <a:lnTo>
                  <a:pt x="823976" y="44450"/>
                </a:lnTo>
                <a:lnTo>
                  <a:pt x="823976" y="31750"/>
                </a:lnTo>
                <a:lnTo>
                  <a:pt x="874776" y="31750"/>
                </a:lnTo>
                <a:lnTo>
                  <a:pt x="811276" y="0"/>
                </a:lnTo>
                <a:close/>
              </a:path>
              <a:path w="887729" h="76200">
                <a:moveTo>
                  <a:pt x="811276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11276" y="44450"/>
                </a:lnTo>
                <a:lnTo>
                  <a:pt x="811276" y="31750"/>
                </a:lnTo>
                <a:close/>
              </a:path>
              <a:path w="887729" h="76200">
                <a:moveTo>
                  <a:pt x="874776" y="31750"/>
                </a:moveTo>
                <a:lnTo>
                  <a:pt x="823976" y="31750"/>
                </a:lnTo>
                <a:lnTo>
                  <a:pt x="823976" y="44450"/>
                </a:lnTo>
                <a:lnTo>
                  <a:pt x="874776" y="44450"/>
                </a:lnTo>
                <a:lnTo>
                  <a:pt x="887476" y="38100"/>
                </a:lnTo>
                <a:lnTo>
                  <a:pt x="874776" y="3175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885810" y="3521455"/>
            <a:ext cx="1129030" cy="873760"/>
          </a:xfrm>
          <a:custGeom>
            <a:avLst/>
            <a:gdLst/>
            <a:ahLst/>
            <a:cxnLst/>
            <a:rect l="l" t="t" r="r" b="b"/>
            <a:pathLst>
              <a:path w="1129029" h="873760">
                <a:moveTo>
                  <a:pt x="7874" y="0"/>
                </a:moveTo>
                <a:lnTo>
                  <a:pt x="0" y="10160"/>
                </a:lnTo>
                <a:lnTo>
                  <a:pt x="40259" y="41148"/>
                </a:lnTo>
                <a:lnTo>
                  <a:pt x="48006" y="31115"/>
                </a:lnTo>
                <a:lnTo>
                  <a:pt x="7874" y="0"/>
                </a:lnTo>
                <a:close/>
              </a:path>
              <a:path w="1129029" h="873760">
                <a:moveTo>
                  <a:pt x="78232" y="54356"/>
                </a:moveTo>
                <a:lnTo>
                  <a:pt x="70358" y="64389"/>
                </a:lnTo>
                <a:lnTo>
                  <a:pt x="110617" y="95504"/>
                </a:lnTo>
                <a:lnTo>
                  <a:pt x="118364" y="85471"/>
                </a:lnTo>
                <a:lnTo>
                  <a:pt x="78232" y="54356"/>
                </a:lnTo>
                <a:close/>
              </a:path>
              <a:path w="1129029" h="873760">
                <a:moveTo>
                  <a:pt x="148590" y="108712"/>
                </a:moveTo>
                <a:lnTo>
                  <a:pt x="140716" y="118745"/>
                </a:lnTo>
                <a:lnTo>
                  <a:pt x="180975" y="149860"/>
                </a:lnTo>
                <a:lnTo>
                  <a:pt x="188722" y="139827"/>
                </a:lnTo>
                <a:lnTo>
                  <a:pt x="148590" y="108712"/>
                </a:lnTo>
                <a:close/>
              </a:path>
              <a:path w="1129029" h="873760">
                <a:moveTo>
                  <a:pt x="218948" y="163068"/>
                </a:moveTo>
                <a:lnTo>
                  <a:pt x="211074" y="173101"/>
                </a:lnTo>
                <a:lnTo>
                  <a:pt x="251333" y="204216"/>
                </a:lnTo>
                <a:lnTo>
                  <a:pt x="259080" y="194183"/>
                </a:lnTo>
                <a:lnTo>
                  <a:pt x="218948" y="163068"/>
                </a:lnTo>
                <a:close/>
              </a:path>
              <a:path w="1129029" h="873760">
                <a:moveTo>
                  <a:pt x="289306" y="217424"/>
                </a:moveTo>
                <a:lnTo>
                  <a:pt x="281432" y="227457"/>
                </a:lnTo>
                <a:lnTo>
                  <a:pt x="321691" y="258572"/>
                </a:lnTo>
                <a:lnTo>
                  <a:pt x="329438" y="248412"/>
                </a:lnTo>
                <a:lnTo>
                  <a:pt x="289306" y="217424"/>
                </a:lnTo>
                <a:close/>
              </a:path>
              <a:path w="1129029" h="873760">
                <a:moveTo>
                  <a:pt x="359664" y="271780"/>
                </a:moveTo>
                <a:lnTo>
                  <a:pt x="351790" y="281813"/>
                </a:lnTo>
                <a:lnTo>
                  <a:pt x="392049" y="312801"/>
                </a:lnTo>
                <a:lnTo>
                  <a:pt x="399796" y="302768"/>
                </a:lnTo>
                <a:lnTo>
                  <a:pt x="359664" y="271780"/>
                </a:lnTo>
                <a:close/>
              </a:path>
              <a:path w="1129029" h="873760">
                <a:moveTo>
                  <a:pt x="430022" y="326136"/>
                </a:moveTo>
                <a:lnTo>
                  <a:pt x="422148" y="336169"/>
                </a:lnTo>
                <a:lnTo>
                  <a:pt x="462407" y="367157"/>
                </a:lnTo>
                <a:lnTo>
                  <a:pt x="470154" y="357124"/>
                </a:lnTo>
                <a:lnTo>
                  <a:pt x="430022" y="326136"/>
                </a:lnTo>
                <a:close/>
              </a:path>
              <a:path w="1129029" h="873760">
                <a:moveTo>
                  <a:pt x="500380" y="380492"/>
                </a:moveTo>
                <a:lnTo>
                  <a:pt x="492506" y="390525"/>
                </a:lnTo>
                <a:lnTo>
                  <a:pt x="532765" y="421513"/>
                </a:lnTo>
                <a:lnTo>
                  <a:pt x="540512" y="411480"/>
                </a:lnTo>
                <a:lnTo>
                  <a:pt x="500380" y="380492"/>
                </a:lnTo>
                <a:close/>
              </a:path>
              <a:path w="1129029" h="873760">
                <a:moveTo>
                  <a:pt x="570738" y="434848"/>
                </a:moveTo>
                <a:lnTo>
                  <a:pt x="562864" y="444881"/>
                </a:lnTo>
                <a:lnTo>
                  <a:pt x="603123" y="475869"/>
                </a:lnTo>
                <a:lnTo>
                  <a:pt x="610870" y="465836"/>
                </a:lnTo>
                <a:lnTo>
                  <a:pt x="570738" y="434848"/>
                </a:lnTo>
                <a:close/>
              </a:path>
              <a:path w="1129029" h="873760">
                <a:moveTo>
                  <a:pt x="641096" y="489077"/>
                </a:moveTo>
                <a:lnTo>
                  <a:pt x="633222" y="499237"/>
                </a:lnTo>
                <a:lnTo>
                  <a:pt x="673481" y="530225"/>
                </a:lnTo>
                <a:lnTo>
                  <a:pt x="681228" y="520192"/>
                </a:lnTo>
                <a:lnTo>
                  <a:pt x="641096" y="489077"/>
                </a:lnTo>
                <a:close/>
              </a:path>
              <a:path w="1129029" h="873760">
                <a:moveTo>
                  <a:pt x="711454" y="543433"/>
                </a:moveTo>
                <a:lnTo>
                  <a:pt x="703580" y="553466"/>
                </a:lnTo>
                <a:lnTo>
                  <a:pt x="743839" y="584581"/>
                </a:lnTo>
                <a:lnTo>
                  <a:pt x="751586" y="574548"/>
                </a:lnTo>
                <a:lnTo>
                  <a:pt x="711454" y="543433"/>
                </a:lnTo>
                <a:close/>
              </a:path>
              <a:path w="1129029" h="873760">
                <a:moveTo>
                  <a:pt x="781812" y="597789"/>
                </a:moveTo>
                <a:lnTo>
                  <a:pt x="773938" y="607822"/>
                </a:lnTo>
                <a:lnTo>
                  <a:pt x="814197" y="638937"/>
                </a:lnTo>
                <a:lnTo>
                  <a:pt x="821944" y="628904"/>
                </a:lnTo>
                <a:lnTo>
                  <a:pt x="781812" y="597789"/>
                </a:lnTo>
                <a:close/>
              </a:path>
              <a:path w="1129029" h="873760">
                <a:moveTo>
                  <a:pt x="852170" y="652145"/>
                </a:moveTo>
                <a:lnTo>
                  <a:pt x="844296" y="662178"/>
                </a:lnTo>
                <a:lnTo>
                  <a:pt x="884555" y="693293"/>
                </a:lnTo>
                <a:lnTo>
                  <a:pt x="892302" y="683260"/>
                </a:lnTo>
                <a:lnTo>
                  <a:pt x="852170" y="652145"/>
                </a:lnTo>
                <a:close/>
              </a:path>
              <a:path w="1129029" h="873760">
                <a:moveTo>
                  <a:pt x="922528" y="706501"/>
                </a:moveTo>
                <a:lnTo>
                  <a:pt x="914654" y="716534"/>
                </a:lnTo>
                <a:lnTo>
                  <a:pt x="954913" y="747649"/>
                </a:lnTo>
                <a:lnTo>
                  <a:pt x="962660" y="737489"/>
                </a:lnTo>
                <a:lnTo>
                  <a:pt x="922528" y="706501"/>
                </a:lnTo>
                <a:close/>
              </a:path>
              <a:path w="1129029" h="873760">
                <a:moveTo>
                  <a:pt x="992886" y="760857"/>
                </a:moveTo>
                <a:lnTo>
                  <a:pt x="985012" y="770890"/>
                </a:lnTo>
                <a:lnTo>
                  <a:pt x="1025271" y="801878"/>
                </a:lnTo>
                <a:lnTo>
                  <a:pt x="1033018" y="791845"/>
                </a:lnTo>
                <a:lnTo>
                  <a:pt x="992886" y="760857"/>
                </a:lnTo>
                <a:close/>
              </a:path>
              <a:path w="1129029" h="873760">
                <a:moveTo>
                  <a:pt x="1064493" y="832254"/>
                </a:moveTo>
                <a:lnTo>
                  <a:pt x="1045083" y="857377"/>
                </a:lnTo>
                <a:lnTo>
                  <a:pt x="1128649" y="873760"/>
                </a:lnTo>
                <a:lnTo>
                  <a:pt x="1112373" y="839978"/>
                </a:lnTo>
                <a:lnTo>
                  <a:pt x="1074547" y="839978"/>
                </a:lnTo>
                <a:lnTo>
                  <a:pt x="1064493" y="832254"/>
                </a:lnTo>
                <a:close/>
              </a:path>
              <a:path w="1129029" h="873760">
                <a:moveTo>
                  <a:pt x="1072268" y="822191"/>
                </a:moveTo>
                <a:lnTo>
                  <a:pt x="1064493" y="832254"/>
                </a:lnTo>
                <a:lnTo>
                  <a:pt x="1074547" y="839978"/>
                </a:lnTo>
                <a:lnTo>
                  <a:pt x="1082294" y="829945"/>
                </a:lnTo>
                <a:lnTo>
                  <a:pt x="1072268" y="822191"/>
                </a:lnTo>
                <a:close/>
              </a:path>
              <a:path w="1129029" h="873760">
                <a:moveTo>
                  <a:pt x="1091692" y="797052"/>
                </a:moveTo>
                <a:lnTo>
                  <a:pt x="1072268" y="822191"/>
                </a:lnTo>
                <a:lnTo>
                  <a:pt x="1082294" y="829945"/>
                </a:lnTo>
                <a:lnTo>
                  <a:pt x="1074547" y="839978"/>
                </a:lnTo>
                <a:lnTo>
                  <a:pt x="1112373" y="839978"/>
                </a:lnTo>
                <a:lnTo>
                  <a:pt x="1091692" y="797052"/>
                </a:lnTo>
                <a:close/>
              </a:path>
              <a:path w="1129029" h="873760">
                <a:moveTo>
                  <a:pt x="1063244" y="815213"/>
                </a:moveTo>
                <a:lnTo>
                  <a:pt x="1055370" y="825246"/>
                </a:lnTo>
                <a:lnTo>
                  <a:pt x="1064493" y="832254"/>
                </a:lnTo>
                <a:lnTo>
                  <a:pt x="1072268" y="822191"/>
                </a:lnTo>
                <a:lnTo>
                  <a:pt x="1063244" y="815213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654554" y="5465775"/>
            <a:ext cx="680720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800" spc="-3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https://aw</a:t>
            </a:r>
            <a:r>
              <a:rPr dirty="0" u="heavy" sz="2800" spc="-2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s</a:t>
            </a:r>
            <a:r>
              <a:rPr dirty="0" u="heavy" sz="2800" spc="-4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.am</a:t>
            </a:r>
            <a:r>
              <a:rPr dirty="0" u="heavy" sz="2800" spc="-3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a</a:t>
            </a:r>
            <a:r>
              <a:rPr dirty="0" u="heavy" sz="2800" spc="7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zo</a:t>
            </a:r>
            <a:r>
              <a:rPr dirty="0" u="heavy" sz="2800" spc="8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n</a:t>
            </a:r>
            <a:r>
              <a:rPr dirty="0" u="heavy" sz="2800" spc="-3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.co</a:t>
            </a:r>
            <a:r>
              <a:rPr dirty="0" u="heavy" sz="2800" spc="-5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m</a:t>
            </a:r>
            <a:r>
              <a:rPr dirty="0" u="heavy" sz="2800" spc="-14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/</a:t>
            </a:r>
            <a:r>
              <a:rPr dirty="0" u="heavy" sz="2800" spc="-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lak</a:t>
            </a:r>
            <a:r>
              <a:rPr dirty="0" u="heavy" sz="2800" spc="1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e</a:t>
            </a:r>
            <a:r>
              <a:rPr dirty="0" u="heavy" sz="2800" spc="6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-</a:t>
            </a:r>
            <a:r>
              <a:rPr dirty="0" u="heavy" sz="2800" spc="5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f</a:t>
            </a:r>
            <a:r>
              <a:rPr dirty="0" u="heavy" sz="2800" spc="8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o</a:t>
            </a:r>
            <a:r>
              <a:rPr dirty="0" u="heavy" sz="2800" spc="4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rm</a:t>
            </a:r>
            <a:r>
              <a:rPr dirty="0" u="heavy" sz="2800" spc="45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a</a:t>
            </a:r>
            <a:r>
              <a:rPr dirty="0" u="heavy" sz="2800" spc="-10">
                <a:solidFill>
                  <a:srgbClr val="5DACFC"/>
                </a:solidFill>
                <a:uFill>
                  <a:solidFill>
                    <a:srgbClr val="5DACFC"/>
                  </a:solidFill>
                </a:uFill>
                <a:latin typeface="Trebuchet MS"/>
                <a:cs typeface="Trebuchet MS"/>
                <a:hlinkClick r:id="rId10"/>
              </a:rPr>
              <a:t>tion/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128" y="1703019"/>
            <a:ext cx="631698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-300" b="1">
                <a:latin typeface="Trebuchet MS"/>
                <a:cs typeface="Trebuchet MS"/>
              </a:rPr>
              <a:t>T</a:t>
            </a:r>
            <a:r>
              <a:rPr dirty="0" sz="9600" spc="55" b="1">
                <a:latin typeface="Trebuchet MS"/>
                <a:cs typeface="Trebuchet MS"/>
              </a:rPr>
              <a:t>h</a:t>
            </a:r>
            <a:r>
              <a:rPr dirty="0" sz="9600" spc="20" b="1">
                <a:latin typeface="Trebuchet MS"/>
                <a:cs typeface="Trebuchet MS"/>
              </a:rPr>
              <a:t>a</a:t>
            </a:r>
            <a:r>
              <a:rPr dirty="0" sz="9600" spc="80" b="1">
                <a:latin typeface="Trebuchet MS"/>
                <a:cs typeface="Trebuchet MS"/>
              </a:rPr>
              <a:t>n</a:t>
            </a:r>
            <a:r>
              <a:rPr dirty="0" sz="9600" spc="795" b="1">
                <a:latin typeface="Trebuchet MS"/>
                <a:cs typeface="Trebuchet MS"/>
              </a:rPr>
              <a:t>k</a:t>
            </a:r>
            <a:r>
              <a:rPr dirty="0" sz="9600" spc="-1100" b="1">
                <a:latin typeface="Trebuchet MS"/>
                <a:cs typeface="Trebuchet MS"/>
              </a:rPr>
              <a:t> </a:t>
            </a:r>
            <a:r>
              <a:rPr dirty="0" sz="9600" spc="-30" b="1">
                <a:latin typeface="Trebuchet MS"/>
                <a:cs typeface="Trebuchet MS"/>
              </a:rPr>
              <a:t>y</a:t>
            </a:r>
            <a:r>
              <a:rPr dirty="0" sz="9600" spc="120" b="1">
                <a:latin typeface="Trebuchet MS"/>
                <a:cs typeface="Trebuchet MS"/>
              </a:rPr>
              <a:t>o</a:t>
            </a:r>
            <a:r>
              <a:rPr dirty="0" sz="9600" b="1">
                <a:latin typeface="Trebuchet MS"/>
                <a:cs typeface="Trebuchet MS"/>
              </a:rPr>
              <a:t>u</a:t>
            </a:r>
            <a:r>
              <a:rPr dirty="0" sz="9600" spc="-395" b="1">
                <a:latin typeface="Trebuchet MS"/>
                <a:cs typeface="Trebuchet MS"/>
              </a:rPr>
              <a:t>!</a:t>
            </a:r>
            <a:endParaRPr sz="9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4642" y="3435200"/>
            <a:ext cx="2997835" cy="152781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000" spc="25" b="1">
                <a:solidFill>
                  <a:srgbClr val="FF7846"/>
                </a:solidFill>
                <a:latin typeface="Trebuchet MS"/>
                <a:cs typeface="Trebuchet MS"/>
              </a:rPr>
              <a:t>Chanu</a:t>
            </a:r>
            <a:r>
              <a:rPr dirty="0" sz="20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0" b="1">
                <a:solidFill>
                  <a:srgbClr val="FF7846"/>
                </a:solidFill>
                <a:latin typeface="Trebuchet MS"/>
                <a:cs typeface="Trebuchet MS"/>
              </a:rPr>
              <a:t>Damarla</a:t>
            </a:r>
            <a:r>
              <a:rPr dirty="0" sz="20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7846"/>
                </a:solidFill>
                <a:latin typeface="Trebuchet MS"/>
                <a:cs typeface="Trebuchet MS"/>
              </a:rPr>
              <a:t>(he/him)</a:t>
            </a:r>
            <a:endParaRPr sz="2000">
              <a:latin typeface="Trebuchet MS"/>
              <a:cs typeface="Trebuchet MS"/>
            </a:endParaRPr>
          </a:p>
          <a:p>
            <a:pPr marL="12700" marR="541655">
              <a:lnSpc>
                <a:spcPct val="105600"/>
              </a:lnSpc>
              <a:spcBef>
                <a:spcPts val="810"/>
              </a:spcBef>
            </a:pPr>
            <a:r>
              <a:rPr dirty="0" sz="1600" spc="-5">
                <a:solidFill>
                  <a:srgbClr val="D9D9D9"/>
                </a:solidFill>
                <a:latin typeface="Trebuchet MS"/>
                <a:cs typeface="Trebuchet MS"/>
              </a:rPr>
              <a:t>Principal</a:t>
            </a:r>
            <a:r>
              <a:rPr dirty="0" sz="1600" spc="-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D9D9D9"/>
                </a:solidFill>
                <a:latin typeface="Trebuchet MS"/>
                <a:cs typeface="Trebuchet MS"/>
              </a:rPr>
              <a:t>Product</a:t>
            </a:r>
            <a:r>
              <a:rPr dirty="0" sz="1600" spc="-4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D9D9D9"/>
                </a:solidFill>
                <a:latin typeface="Trebuchet MS"/>
                <a:cs typeface="Trebuchet MS"/>
              </a:rPr>
              <a:t>Manager </a:t>
            </a:r>
            <a:r>
              <a:rPr dirty="0" sz="1600" spc="-4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10">
                <a:solidFill>
                  <a:srgbClr val="D9D9D9"/>
                </a:solidFill>
                <a:latin typeface="Trebuchet MS"/>
                <a:cs typeface="Trebuchet MS"/>
              </a:rPr>
              <a:t>AWS</a:t>
            </a:r>
            <a:r>
              <a:rPr dirty="0" sz="1600" spc="-6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D9D9D9"/>
                </a:solidFill>
                <a:latin typeface="Trebuchet MS"/>
                <a:cs typeface="Trebuchet MS"/>
              </a:rPr>
              <a:t>Lake</a:t>
            </a:r>
            <a:r>
              <a:rPr dirty="0" sz="1600" spc="-7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D9D9D9"/>
                </a:solidFill>
                <a:latin typeface="Trebuchet MS"/>
                <a:cs typeface="Trebuchet MS"/>
              </a:rPr>
              <a:t>Formation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z="1600" spc="50">
                <a:solidFill>
                  <a:srgbClr val="D9D9D9"/>
                </a:solidFill>
                <a:latin typeface="Trebuchet MS"/>
                <a:cs typeface="Trebuchet MS"/>
              </a:rPr>
              <a:t>Amazon</a:t>
            </a:r>
            <a:r>
              <a:rPr dirty="0" sz="1600" spc="-8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D9D9D9"/>
                </a:solidFill>
                <a:latin typeface="Trebuchet MS"/>
                <a:cs typeface="Trebuchet MS"/>
              </a:rPr>
              <a:t>Web</a:t>
            </a:r>
            <a:r>
              <a:rPr dirty="0" sz="1600" spc="-8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D9D9D9"/>
                </a:solidFill>
                <a:latin typeface="Trebuchet MS"/>
                <a:cs typeface="Trebuchet MS"/>
              </a:rPr>
              <a:t>Services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7169" y="6512304"/>
            <a:ext cx="2816225" cy="1060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815"/>
              </a:lnSpc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2021,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Services,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FFFF"/>
                </a:solidFill>
                <a:latin typeface="Trebuchet MS"/>
                <a:cs typeface="Trebuchet MS"/>
              </a:rPr>
              <a:t>rights</a:t>
            </a:r>
            <a:r>
              <a:rPr dirty="0" sz="7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1463" y="3435200"/>
            <a:ext cx="3026410" cy="145161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000" spc="-15" b="1">
                <a:solidFill>
                  <a:srgbClr val="FF7846"/>
                </a:solidFill>
                <a:latin typeface="Trebuchet MS"/>
                <a:cs typeface="Trebuchet MS"/>
              </a:rPr>
              <a:t>James</a:t>
            </a:r>
            <a:r>
              <a:rPr dirty="0" sz="2000" spc="-9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0" b="1">
                <a:solidFill>
                  <a:srgbClr val="FF7846"/>
                </a:solidFill>
                <a:latin typeface="Trebuchet MS"/>
                <a:cs typeface="Trebuchet MS"/>
              </a:rPr>
              <a:t>R</a:t>
            </a:r>
            <a:r>
              <a:rPr dirty="0" sz="2000" spc="-8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5" b="1">
                <a:solidFill>
                  <a:srgbClr val="FF7846"/>
                </a:solidFill>
                <a:latin typeface="Trebuchet MS"/>
                <a:cs typeface="Trebuchet MS"/>
              </a:rPr>
              <a:t>Reid</a:t>
            </a:r>
            <a:r>
              <a:rPr dirty="0" sz="2000" spc="-8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35" b="1">
                <a:solidFill>
                  <a:srgbClr val="FF7846"/>
                </a:solidFill>
                <a:latin typeface="Trebuchet MS"/>
                <a:cs typeface="Trebuchet MS"/>
              </a:rPr>
              <a:t>(he/him)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1135"/>
              </a:spcBef>
            </a:pPr>
            <a:r>
              <a:rPr dirty="0" sz="1600" spc="55">
                <a:solidFill>
                  <a:srgbClr val="D9D9D9"/>
                </a:solidFill>
                <a:latin typeface="Trebuchet MS"/>
                <a:cs typeface="Trebuchet MS"/>
              </a:rPr>
              <a:t>CIO</a:t>
            </a:r>
            <a:r>
              <a:rPr dirty="0" sz="1600" spc="-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of</a:t>
            </a:r>
            <a:r>
              <a:rPr dirty="0" sz="1600" spc="-5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D9D9D9"/>
                </a:solidFill>
                <a:latin typeface="Trebuchet MS"/>
                <a:cs typeface="Trebuchet MS"/>
              </a:rPr>
              <a:t>Employee</a:t>
            </a:r>
            <a:r>
              <a:rPr dirty="0" sz="1600" spc="-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D9D9D9"/>
                </a:solidFill>
                <a:latin typeface="Trebuchet MS"/>
                <a:cs typeface="Trebuchet MS"/>
              </a:rPr>
              <a:t>Experience</a:t>
            </a:r>
            <a:r>
              <a:rPr dirty="0" sz="1600" spc="-2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and </a:t>
            </a:r>
            <a:r>
              <a:rPr dirty="0" sz="1600" spc="-46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D9D9D9"/>
                </a:solidFill>
                <a:latin typeface="Trebuchet MS"/>
                <a:cs typeface="Trebuchet MS"/>
              </a:rPr>
              <a:t>Corporate</a:t>
            </a:r>
            <a:r>
              <a:rPr dirty="0" sz="1600" spc="-5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D9D9D9"/>
                </a:solidFill>
                <a:latin typeface="Trebuchet MS"/>
                <a:cs typeface="Trebuchet MS"/>
              </a:rPr>
              <a:t>Technology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dirty="0" sz="1600" spc="50">
                <a:solidFill>
                  <a:srgbClr val="D9D9D9"/>
                </a:solidFill>
                <a:latin typeface="Trebuchet MS"/>
                <a:cs typeface="Trebuchet MS"/>
              </a:rPr>
              <a:t>JPMorgan</a:t>
            </a:r>
            <a:r>
              <a:rPr dirty="0" sz="1600" spc="-7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D9D9D9"/>
                </a:solidFill>
                <a:latin typeface="Trebuchet MS"/>
                <a:cs typeface="Trebuchet MS"/>
              </a:rPr>
              <a:t>Chase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93102" y="3435200"/>
            <a:ext cx="2894965" cy="1489710"/>
          </a:xfrm>
          <a:prstGeom prst="rect">
            <a:avLst/>
          </a:prstGeom>
        </p:spPr>
        <p:txBody>
          <a:bodyPr wrap="square" lIns="0" tIns="1593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000" spc="40" b="1">
                <a:solidFill>
                  <a:srgbClr val="FF7846"/>
                </a:solidFill>
                <a:latin typeface="Trebuchet MS"/>
                <a:cs typeface="Trebuchet MS"/>
              </a:rPr>
              <a:t>Anu</a:t>
            </a:r>
            <a:r>
              <a:rPr dirty="0" sz="20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-25" b="1">
                <a:solidFill>
                  <a:srgbClr val="FF7846"/>
                </a:solidFill>
                <a:latin typeface="Trebuchet MS"/>
                <a:cs typeface="Trebuchet MS"/>
              </a:rPr>
              <a:t>Jain</a:t>
            </a:r>
            <a:r>
              <a:rPr dirty="0" sz="2000" spc="-9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000" spc="10" b="1">
                <a:solidFill>
                  <a:srgbClr val="FF7846"/>
                </a:solidFill>
                <a:latin typeface="Trebuchet MS"/>
                <a:cs typeface="Trebuchet MS"/>
              </a:rPr>
              <a:t>(she/her)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ts val="1730"/>
              </a:lnSpc>
              <a:spcBef>
                <a:spcPts val="1135"/>
              </a:spcBef>
            </a:pPr>
            <a:r>
              <a:rPr dirty="0" sz="1600" spc="160">
                <a:solidFill>
                  <a:srgbClr val="D9D9D9"/>
                </a:solidFill>
                <a:latin typeface="Trebuchet MS"/>
                <a:cs typeface="Trebuchet MS"/>
              </a:rPr>
              <a:t>MD</a:t>
            </a:r>
            <a:r>
              <a:rPr dirty="0" sz="1600" spc="-7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of</a:t>
            </a:r>
            <a:r>
              <a:rPr dirty="0" sz="1600" spc="-8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D9D9D9"/>
                </a:solidFill>
                <a:latin typeface="Trebuchet MS"/>
                <a:cs typeface="Trebuchet MS"/>
              </a:rPr>
              <a:t>Consumer</a:t>
            </a:r>
            <a:r>
              <a:rPr dirty="0" sz="1600" spc="-4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D9D9D9"/>
                </a:solidFill>
                <a:latin typeface="Trebuchet MS"/>
                <a:cs typeface="Trebuchet MS"/>
              </a:rPr>
              <a:t>&amp;</a:t>
            </a:r>
            <a:r>
              <a:rPr dirty="0" sz="1600" spc="-7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35">
                <a:solidFill>
                  <a:srgbClr val="D9D9D9"/>
                </a:solidFill>
                <a:latin typeface="Trebuchet MS"/>
                <a:cs typeface="Trebuchet MS"/>
              </a:rPr>
              <a:t>Community </a:t>
            </a:r>
            <a:r>
              <a:rPr dirty="0" sz="1600" spc="-470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D9D9D9"/>
                </a:solidFill>
                <a:latin typeface="Trebuchet MS"/>
                <a:cs typeface="Trebuchet MS"/>
              </a:rPr>
              <a:t>Banking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dirty="0" sz="1600" spc="50">
                <a:solidFill>
                  <a:srgbClr val="D9D9D9"/>
                </a:solidFill>
                <a:latin typeface="Trebuchet MS"/>
                <a:cs typeface="Trebuchet MS"/>
              </a:rPr>
              <a:t>JPMorgan</a:t>
            </a:r>
            <a:r>
              <a:rPr dirty="0" sz="1600" spc="-75">
                <a:solidFill>
                  <a:srgbClr val="D9D9D9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D9D9D9"/>
                </a:solidFill>
                <a:latin typeface="Trebuchet MS"/>
                <a:cs typeface="Trebuchet MS"/>
              </a:rPr>
              <a:t>Chase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44524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70" b="1">
                <a:latin typeface="Trebuchet MS"/>
                <a:cs typeface="Trebuchet MS"/>
              </a:rPr>
              <a:t>Data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50" b="1">
                <a:latin typeface="Trebuchet MS"/>
                <a:cs typeface="Trebuchet MS"/>
              </a:rPr>
              <a:t>mesh: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85" b="1">
                <a:latin typeface="Trebuchet MS"/>
                <a:cs typeface="Trebuchet MS"/>
              </a:rPr>
              <a:t>Governed</a:t>
            </a:r>
            <a:r>
              <a:rPr dirty="0" sz="4000" spc="-180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sharing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155" b="1">
                <a:latin typeface="Trebuchet MS"/>
                <a:cs typeface="Trebuchet MS"/>
              </a:rPr>
              <a:t>of</a:t>
            </a:r>
            <a:r>
              <a:rPr dirty="0" sz="4000" spc="-215" b="1">
                <a:latin typeface="Trebuchet MS"/>
                <a:cs typeface="Trebuchet MS"/>
              </a:rPr>
              <a:t> </a:t>
            </a:r>
            <a:r>
              <a:rPr dirty="0" sz="4000" spc="120" b="1">
                <a:latin typeface="Trebuchet MS"/>
                <a:cs typeface="Trebuchet MS"/>
              </a:rPr>
              <a:t>data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95" b="1">
                <a:latin typeface="Trebuchet MS"/>
                <a:cs typeface="Trebuchet MS"/>
              </a:rPr>
              <a:t>products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2080" y="2639567"/>
            <a:ext cx="9144000" cy="31424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24653" y="5988202"/>
            <a:ext cx="1497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3745" y="5988202"/>
            <a:ext cx="2235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solidFill>
                  <a:srgbClr val="54D16A"/>
                </a:solidFill>
                <a:latin typeface="Trebuchet MS"/>
                <a:cs typeface="Trebuchet MS"/>
              </a:rPr>
              <a:t>Data</a:t>
            </a:r>
            <a:r>
              <a:rPr dirty="0" sz="2400" spc="-145">
                <a:solidFill>
                  <a:srgbClr val="54D16A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54D16A"/>
                </a:solidFill>
                <a:latin typeface="Trebuchet MS"/>
                <a:cs typeface="Trebuchet MS"/>
              </a:rPr>
              <a:t>consumers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4905" y="5988202"/>
            <a:ext cx="2125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r>
              <a:rPr dirty="0" sz="2400" spc="-155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CD66FF"/>
                </a:solidFill>
                <a:latin typeface="Trebuchet MS"/>
                <a:cs typeface="Trebuchet MS"/>
              </a:rPr>
              <a:t>producers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1266" y="1506169"/>
            <a:ext cx="9328785" cy="953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dirty="0" sz="3200" spc="-2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r>
              <a:rPr dirty="0" sz="32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3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Trebuchet MS"/>
                <a:cs typeface="Trebuchet MS"/>
              </a:rPr>
              <a:t>enables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3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35" b="1">
                <a:solidFill>
                  <a:srgbClr val="CD66FF"/>
                </a:solidFill>
                <a:latin typeface="Trebuchet MS"/>
                <a:cs typeface="Trebuchet MS"/>
              </a:rPr>
              <a:t>governed</a:t>
            </a:r>
            <a:r>
              <a:rPr dirty="0" sz="3200" spc="-13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3200" spc="60" b="1">
                <a:solidFill>
                  <a:srgbClr val="CD66FF"/>
                </a:solidFill>
                <a:latin typeface="Trebuchet MS"/>
                <a:cs typeface="Trebuchet MS"/>
              </a:rPr>
              <a:t>sharing</a:t>
            </a:r>
            <a:r>
              <a:rPr dirty="0" sz="3200" spc="-114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endParaRPr sz="3200">
              <a:latin typeface="Trebuchet MS"/>
              <a:cs typeface="Trebuchet MS"/>
            </a:endParaRPr>
          </a:p>
          <a:p>
            <a:pPr algn="ctr" marL="1905">
              <a:lnSpc>
                <a:spcPts val="3650"/>
              </a:lnSpc>
            </a:pPr>
            <a:r>
              <a:rPr dirty="0" sz="3200" spc="45" b="1">
                <a:solidFill>
                  <a:srgbClr val="CD66FF"/>
                </a:solidFill>
                <a:latin typeface="Trebuchet MS"/>
                <a:cs typeface="Trebuchet MS"/>
              </a:rPr>
              <a:t>data</a:t>
            </a:r>
            <a:r>
              <a:rPr dirty="0" sz="3200" spc="-130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3200" spc="20" b="1">
                <a:solidFill>
                  <a:srgbClr val="CD66FF"/>
                </a:solidFill>
                <a:latin typeface="Trebuchet MS"/>
                <a:cs typeface="Trebuchet MS"/>
              </a:rPr>
              <a:t>products</a:t>
            </a:r>
            <a:r>
              <a:rPr dirty="0" sz="3200" spc="-125" b="1">
                <a:solidFill>
                  <a:srgbClr val="CD66FF"/>
                </a:solidFill>
                <a:latin typeface="Trebuchet MS"/>
                <a:cs typeface="Trebuchet MS"/>
              </a:rPr>
              <a:t> </a:t>
            </a:r>
            <a:r>
              <a:rPr dirty="0" sz="3200" spc="25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32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60">
                <a:solidFill>
                  <a:srgbClr val="FFFFFF"/>
                </a:solidFill>
                <a:latin typeface="Trebuchet MS"/>
                <a:cs typeface="Trebuchet MS"/>
              </a:rPr>
              <a:t>one-or-more</a:t>
            </a:r>
            <a:r>
              <a:rPr dirty="0" sz="3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2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32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spc="15">
                <a:solidFill>
                  <a:srgbClr val="FFFFFF"/>
                </a:solidFill>
                <a:latin typeface="Trebuchet MS"/>
                <a:cs typeface="Trebuchet MS"/>
              </a:rPr>
              <a:t>lakes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792" y="226263"/>
            <a:ext cx="1170368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170" b="1">
                <a:latin typeface="Trebuchet MS"/>
                <a:cs typeface="Trebuchet MS"/>
              </a:rPr>
              <a:t>More</a:t>
            </a:r>
            <a:r>
              <a:rPr dirty="0" sz="4000" spc="-235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data</a:t>
            </a:r>
            <a:r>
              <a:rPr dirty="0" sz="4000" spc="-210" b="1">
                <a:latin typeface="Trebuchet MS"/>
                <a:cs typeface="Trebuchet MS"/>
              </a:rPr>
              <a:t> </a:t>
            </a:r>
            <a:r>
              <a:rPr dirty="0" sz="4000" spc="140" b="1">
                <a:latin typeface="Trebuchet MS"/>
                <a:cs typeface="Trebuchet MS"/>
              </a:rPr>
              <a:t>lakes</a:t>
            </a:r>
            <a:r>
              <a:rPr dirty="0" sz="4000" spc="-220" b="1">
                <a:latin typeface="Trebuchet MS"/>
                <a:cs typeface="Trebuchet MS"/>
              </a:rPr>
              <a:t> </a:t>
            </a:r>
            <a:r>
              <a:rPr dirty="0" sz="4000" spc="204" b="1">
                <a:latin typeface="Trebuchet MS"/>
                <a:cs typeface="Trebuchet MS"/>
              </a:rPr>
              <a:t>&amp;</a:t>
            </a:r>
            <a:r>
              <a:rPr dirty="0" sz="4000" spc="-200" b="1">
                <a:latin typeface="Trebuchet MS"/>
                <a:cs typeface="Trebuchet MS"/>
              </a:rPr>
              <a:t> </a:t>
            </a:r>
            <a:r>
              <a:rPr dirty="0" sz="4000" spc="100" b="1">
                <a:latin typeface="Trebuchet MS"/>
                <a:cs typeface="Trebuchet MS"/>
              </a:rPr>
              <a:t>analytics</a:t>
            </a:r>
            <a:r>
              <a:rPr dirty="0" sz="4000" spc="-204" b="1">
                <a:latin typeface="Trebuchet MS"/>
                <a:cs typeface="Trebuchet MS"/>
              </a:rPr>
              <a:t> </a:t>
            </a:r>
            <a:r>
              <a:rPr dirty="0" sz="4000" spc="125" b="1">
                <a:latin typeface="Trebuchet MS"/>
                <a:cs typeface="Trebuchet MS"/>
              </a:rPr>
              <a:t>than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70" b="1">
                <a:latin typeface="Trebuchet MS"/>
                <a:cs typeface="Trebuchet MS"/>
              </a:rPr>
              <a:t>anywhere</a:t>
            </a:r>
            <a:r>
              <a:rPr dirty="0" sz="4000" spc="-195" b="1">
                <a:latin typeface="Trebuchet MS"/>
                <a:cs typeface="Trebuchet MS"/>
              </a:rPr>
              <a:t> </a:t>
            </a:r>
            <a:r>
              <a:rPr dirty="0" sz="4000" spc="40" b="1">
                <a:latin typeface="Trebuchet MS"/>
                <a:cs typeface="Trebuchet MS"/>
              </a:rPr>
              <a:t>else</a:t>
            </a:r>
            <a:endParaRPr sz="4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6143" y="1113404"/>
          <a:ext cx="8961120" cy="1077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835"/>
                <a:gridCol w="1387475"/>
                <a:gridCol w="365125"/>
                <a:gridCol w="650239"/>
                <a:gridCol w="1273810"/>
                <a:gridCol w="397510"/>
                <a:gridCol w="544195"/>
                <a:gridCol w="922020"/>
                <a:gridCol w="467359"/>
                <a:gridCol w="1350009"/>
              </a:tblGrid>
              <a:tr h="460135">
                <a:tc>
                  <a:txBody>
                    <a:bodyPr/>
                    <a:lstStyle/>
                    <a:p>
                      <a:pPr algn="r" marR="57150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1300" spc="-13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300" spc="-13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spc="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4508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spc="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W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555"/>
                        </a:lnSpc>
                      </a:pP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1300" spc="-15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300" spc="-14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300" spc="-145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300" b="1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3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616971">
                <a:tc>
                  <a:txBody>
                    <a:bodyPr/>
                    <a:lstStyle/>
                    <a:p>
                      <a:pPr algn="r" marR="34925">
                        <a:lnSpc>
                          <a:spcPct val="100000"/>
                        </a:lnSpc>
                        <a:spcBef>
                          <a:spcPts val="2235"/>
                        </a:spcBef>
                      </a:pPr>
                      <a:r>
                        <a:rPr dirty="0" sz="2000" spc="-180">
                          <a:solidFill>
                            <a:srgbClr val="2061A4"/>
                          </a:solidFill>
                          <a:latin typeface="Arial Black"/>
                          <a:cs typeface="Arial Black"/>
                        </a:rPr>
                        <a:t>AMGEN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B="0" marT="28384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r" marR="77470">
                        <a:lnSpc>
                          <a:spcPct val="100000"/>
                        </a:lnSpc>
                      </a:pPr>
                      <a:r>
                        <a:rPr dirty="0" sz="165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dirty="0" sz="1650" spc="-10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6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dirty="0" sz="1650" spc="-1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5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r>
                        <a:rPr dirty="0" sz="1650" spc="-114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dirty="0" sz="1650" spc="-1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650" spc="-9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dirty="0" sz="16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endParaRPr sz="1650">
                        <a:latin typeface="Calibri"/>
                        <a:cs typeface="Calibri"/>
                      </a:endParaRPr>
                    </a:p>
                  </a:txBody>
                  <a:tcPr marL="0" marR="0" marB="0" marT="63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972" y="4888991"/>
            <a:ext cx="972312" cy="2453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0344" y="4803647"/>
            <a:ext cx="553212" cy="4160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2451" y="4893564"/>
            <a:ext cx="972312" cy="2346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52215" y="4892040"/>
            <a:ext cx="972312" cy="2392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27220" y="4922520"/>
            <a:ext cx="972312" cy="1783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60464" y="4895088"/>
            <a:ext cx="970787" cy="2316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55280" y="4896611"/>
            <a:ext cx="902207" cy="2286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93707" y="4892040"/>
            <a:ext cx="972311" cy="23926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390631" y="4872228"/>
            <a:ext cx="723900" cy="2788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2980" y="5462015"/>
            <a:ext cx="842771" cy="347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17164" y="5571744"/>
            <a:ext cx="1042415" cy="12801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91555" y="5512308"/>
            <a:ext cx="972311" cy="2468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60464" y="5490971"/>
            <a:ext cx="970787" cy="29108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49768" y="5462015"/>
            <a:ext cx="713231" cy="3474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93707" y="5533644"/>
            <a:ext cx="972311" cy="20421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0267188" y="5529071"/>
            <a:ext cx="972819" cy="213360"/>
            <a:chOff x="10267188" y="5529071"/>
            <a:chExt cx="972819" cy="213360"/>
          </a:xfrm>
        </p:grpSpPr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67188" y="5529071"/>
              <a:ext cx="972311" cy="2133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05872" y="5529071"/>
              <a:ext cx="833627" cy="213359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18972" y="3358896"/>
            <a:ext cx="972312" cy="33680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92451" y="3438144"/>
            <a:ext cx="972312" cy="17830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91555" y="3293364"/>
            <a:ext cx="972311" cy="4693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827519" y="3364991"/>
            <a:ext cx="836676" cy="32461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885176" y="3381755"/>
            <a:ext cx="1040892" cy="29108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093707" y="3407664"/>
            <a:ext cx="972819" cy="239395"/>
            <a:chOff x="9093707" y="3407664"/>
            <a:chExt cx="972819" cy="239395"/>
          </a:xfrm>
        </p:grpSpPr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93707" y="3407664"/>
              <a:ext cx="972311" cy="2392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68611" y="3407664"/>
              <a:ext cx="597407" cy="23926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0232135" y="3369564"/>
            <a:ext cx="1041400" cy="317500"/>
            <a:chOff x="10232135" y="3369564"/>
            <a:chExt cx="1041400" cy="317500"/>
          </a:xfrm>
        </p:grpSpPr>
        <p:pic>
          <p:nvPicPr>
            <p:cNvPr id="31" name="object 3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32135" y="3369564"/>
              <a:ext cx="1040892" cy="3169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32135" y="3421380"/>
              <a:ext cx="652272" cy="211835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27220" y="3369564"/>
            <a:ext cx="972312" cy="31699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118347" y="2689860"/>
            <a:ext cx="582168" cy="20726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0443971" y="2606039"/>
            <a:ext cx="624840" cy="375285"/>
            <a:chOff x="10443971" y="2606039"/>
            <a:chExt cx="624840" cy="375285"/>
          </a:xfrm>
        </p:grpSpPr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43971" y="2606039"/>
              <a:ext cx="624840" cy="3749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43971" y="2871215"/>
              <a:ext cx="624840" cy="109727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86611" y="2654807"/>
            <a:ext cx="643127" cy="27736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528059" y="2580132"/>
            <a:ext cx="426720" cy="42672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594603" y="2631948"/>
            <a:ext cx="972311" cy="32308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93407" y="2686811"/>
            <a:ext cx="1110996" cy="21336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99132" y="2665476"/>
            <a:ext cx="763524" cy="257556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13759" y="1906523"/>
            <a:ext cx="810767" cy="25146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570476" y="1892807"/>
            <a:ext cx="801624" cy="27736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623559" y="1885188"/>
            <a:ext cx="1110995" cy="292608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914388" y="1959864"/>
            <a:ext cx="972311" cy="14325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325611" y="1808988"/>
            <a:ext cx="454151" cy="44957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093707" y="1927860"/>
            <a:ext cx="972311" cy="207263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0267188" y="1918716"/>
            <a:ext cx="972311" cy="22707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205483" y="4085844"/>
            <a:ext cx="416052" cy="41605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101595" y="4191000"/>
            <a:ext cx="972312" cy="20421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600700" y="4203191"/>
            <a:ext cx="972311" cy="17983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734556" y="4139184"/>
            <a:ext cx="1040892" cy="30937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087868" y="4120896"/>
            <a:ext cx="655320" cy="34594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281159" y="4119371"/>
            <a:ext cx="615696" cy="34899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454640" y="4120896"/>
            <a:ext cx="614044" cy="34594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544823" y="4085844"/>
            <a:ext cx="403860" cy="41605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086088" y="2630423"/>
            <a:ext cx="972311" cy="3048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129027" y="5539740"/>
            <a:ext cx="771144" cy="198119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3412997" y="2553080"/>
            <a:ext cx="1809750" cy="1934845"/>
          </a:xfrm>
          <a:prstGeom prst="rect">
            <a:avLst/>
          </a:prstGeom>
        </p:spPr>
        <p:txBody>
          <a:bodyPr wrap="square" lIns="0" tIns="89535" rIns="0" bIns="0" rtlCol="0" vert="horz">
            <a:spAutoFit/>
          </a:bodyPr>
          <a:lstStyle/>
          <a:p>
            <a:pPr marL="1092835" marR="11430">
              <a:lnSpc>
                <a:spcPct val="70300"/>
              </a:lnSpc>
              <a:spcBef>
                <a:spcPts val="705"/>
              </a:spcBef>
            </a:pPr>
            <a:r>
              <a:rPr dirty="0" sz="1650" spc="-65">
                <a:solidFill>
                  <a:srgbClr val="FFFFFF"/>
                </a:solidFill>
                <a:latin typeface="Microsoft Sans Serif"/>
                <a:cs typeface="Microsoft Sans Serif"/>
              </a:rPr>
              <a:t>ex</a:t>
            </a:r>
            <a:r>
              <a:rPr dirty="0" sz="1650" spc="-8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dirty="0" sz="1650" spc="-25">
                <a:solidFill>
                  <a:srgbClr val="FFFFFF"/>
                </a:solidFill>
                <a:latin typeface="Microsoft Sans Serif"/>
                <a:cs typeface="Microsoft Sans Serif"/>
              </a:rPr>
              <a:t>edia  </a:t>
            </a:r>
            <a:r>
              <a:rPr dirty="0" sz="1650" spc="-25">
                <a:solidFill>
                  <a:srgbClr val="FFFFFF"/>
                </a:solidFill>
                <a:latin typeface="Microsoft Sans Serif"/>
                <a:cs typeface="Microsoft Sans Serif"/>
              </a:rPr>
              <a:t>group</a:t>
            </a:r>
            <a:endParaRPr sz="1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2100" spc="-5" b="1">
                <a:solidFill>
                  <a:srgbClr val="0077C5"/>
                </a:solidFill>
                <a:latin typeface="Calibri"/>
                <a:cs typeface="Calibri"/>
              </a:rPr>
              <a:t>in</a:t>
            </a:r>
            <a:r>
              <a:rPr dirty="0" sz="1650" spc="-5">
                <a:solidFill>
                  <a:srgbClr val="0077C5"/>
                </a:solidFill>
                <a:latin typeface="Calibri Light"/>
                <a:cs typeface="Calibri Light"/>
              </a:rPr>
              <a:t>T</a:t>
            </a:r>
            <a:r>
              <a:rPr dirty="0" sz="2100" spc="-5" b="1">
                <a:solidFill>
                  <a:srgbClr val="0077C5"/>
                </a:solidFill>
                <a:latin typeface="Calibri"/>
                <a:cs typeface="Calibri"/>
              </a:rPr>
              <a:t>ui</a:t>
            </a:r>
            <a:r>
              <a:rPr dirty="0" sz="1650" spc="-5">
                <a:solidFill>
                  <a:srgbClr val="0077C5"/>
                </a:solidFill>
                <a:latin typeface="Calibri Light"/>
                <a:cs typeface="Calibri Light"/>
              </a:rPr>
              <a:t>T</a:t>
            </a:r>
            <a:endParaRPr sz="165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Calibri Light"/>
              <a:cs typeface="Calibri Light"/>
            </a:endParaRPr>
          </a:p>
          <a:p>
            <a:pPr marL="1010285">
              <a:lnSpc>
                <a:spcPts val="935"/>
              </a:lnSpc>
            </a:pPr>
            <a:r>
              <a:rPr dirty="0" sz="1000" spc="-5" b="1">
                <a:solidFill>
                  <a:srgbClr val="CC0033"/>
                </a:solidFill>
                <a:latin typeface="Calibri"/>
                <a:cs typeface="Calibri"/>
              </a:rPr>
              <a:t>NTT</a:t>
            </a:r>
            <a:endParaRPr sz="1000">
              <a:latin typeface="Calibri"/>
              <a:cs typeface="Calibri"/>
            </a:endParaRPr>
          </a:p>
          <a:p>
            <a:pPr marL="895985">
              <a:lnSpc>
                <a:spcPts val="2255"/>
              </a:lnSpc>
            </a:pPr>
            <a:r>
              <a:rPr dirty="0" sz="2100" b="1">
                <a:solidFill>
                  <a:srgbClr val="CC0033"/>
                </a:solidFill>
                <a:latin typeface="Calibri"/>
                <a:cs typeface="Calibri"/>
              </a:rPr>
              <a:t>do</a:t>
            </a:r>
            <a:r>
              <a:rPr dirty="0" sz="2100" spc="-15" b="1">
                <a:solidFill>
                  <a:srgbClr val="CC0033"/>
                </a:solidFill>
                <a:latin typeface="Calibri"/>
                <a:cs typeface="Calibri"/>
              </a:rPr>
              <a:t>c</a:t>
            </a:r>
            <a:r>
              <a:rPr dirty="0" sz="2100" b="1">
                <a:solidFill>
                  <a:srgbClr val="CC0033"/>
                </a:solidFill>
                <a:latin typeface="Calibri"/>
                <a:cs typeface="Calibri"/>
              </a:rPr>
              <a:t>omo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4581525" y="5481015"/>
            <a:ext cx="6096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TOYOTA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5440" y="1452117"/>
            <a:ext cx="10824845" cy="4277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20">
                <a:solidFill>
                  <a:srgbClr val="F1F1F1"/>
                </a:solidFill>
                <a:latin typeface="Trebuchet MS"/>
                <a:cs typeface="Trebuchet MS"/>
              </a:rPr>
              <a:t>Why</a:t>
            </a:r>
            <a:r>
              <a:rPr dirty="0" sz="2800" spc="-13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data</a:t>
            </a:r>
            <a:r>
              <a:rPr dirty="0" sz="2800" spc="-114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1F1F1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40" b="1">
                <a:solidFill>
                  <a:srgbClr val="FF7846"/>
                </a:solidFill>
                <a:latin typeface="Trebuchet MS"/>
                <a:cs typeface="Trebuchet MS"/>
              </a:rPr>
              <a:t>Challenges</a:t>
            </a:r>
            <a:r>
              <a:rPr dirty="0" sz="2800" spc="-95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15" b="1">
                <a:solidFill>
                  <a:srgbClr val="FF7846"/>
                </a:solidFill>
                <a:latin typeface="Trebuchet MS"/>
                <a:cs typeface="Trebuchet MS"/>
              </a:rPr>
              <a:t>with</a:t>
            </a:r>
            <a:r>
              <a:rPr dirty="0" sz="28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70" b="1">
                <a:solidFill>
                  <a:srgbClr val="FF7846"/>
                </a:solidFill>
                <a:latin typeface="Trebuchet MS"/>
                <a:cs typeface="Trebuchet MS"/>
              </a:rPr>
              <a:t>building</a:t>
            </a:r>
            <a:r>
              <a:rPr dirty="0" sz="2800" spc="-114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7846"/>
                </a:solidFill>
                <a:latin typeface="Trebuchet MS"/>
                <a:cs typeface="Trebuchet MS"/>
              </a:rPr>
              <a:t>data</a:t>
            </a:r>
            <a:r>
              <a:rPr dirty="0" sz="2800" spc="-120" b="1">
                <a:solidFill>
                  <a:srgbClr val="FF7846"/>
                </a:solidFill>
                <a:latin typeface="Trebuchet MS"/>
                <a:cs typeface="Trebuchet MS"/>
              </a:rPr>
              <a:t> </a:t>
            </a:r>
            <a:r>
              <a:rPr dirty="0" sz="2800" spc="30" b="1">
                <a:solidFill>
                  <a:srgbClr val="FF7846"/>
                </a:solidFill>
                <a:latin typeface="Trebuchet MS"/>
                <a:cs typeface="Trebuchet MS"/>
              </a:rPr>
              <a:t>lakes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200">
                <a:solidFill>
                  <a:srgbClr val="F1F1F1"/>
                </a:solidFill>
                <a:latin typeface="Trebuchet MS"/>
                <a:cs typeface="Trebuchet MS"/>
              </a:rPr>
              <a:t>AWS</a:t>
            </a:r>
            <a:r>
              <a:rPr dirty="0" sz="2800" spc="-1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1F1F1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Formation</a:t>
            </a:r>
            <a:r>
              <a:rPr dirty="0" sz="2800" spc="-9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800" spc="5">
                <a:solidFill>
                  <a:srgbClr val="F1F1F1"/>
                </a:solidFill>
                <a:latin typeface="Trebuchet MS"/>
                <a:cs typeface="Trebuchet MS"/>
              </a:rPr>
              <a:t>overview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65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Why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chose</a:t>
            </a:r>
            <a:r>
              <a:rPr dirty="0" sz="2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ts val="6030"/>
              </a:lnSpc>
              <a:spcBef>
                <a:spcPts val="440"/>
              </a:spcBef>
            </a:pP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JPMorgan</a:t>
            </a:r>
            <a:r>
              <a:rPr dirty="0" sz="2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rebuchet MS"/>
                <a:cs typeface="Trebuchet MS"/>
              </a:rPr>
              <a:t>Chase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built</a:t>
            </a:r>
            <a:r>
              <a:rPr dirty="0" sz="2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mesh</a:t>
            </a:r>
            <a:r>
              <a:rPr dirty="0" sz="2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using</a:t>
            </a:r>
            <a:r>
              <a:rPr dirty="0" sz="2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2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Trebuchet MS"/>
                <a:cs typeface="Trebuchet MS"/>
              </a:rPr>
              <a:t>Formation </a:t>
            </a:r>
            <a:r>
              <a:rPr dirty="0" sz="2800" spc="-8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0">
                <a:solidFill>
                  <a:srgbClr val="FFFFFF"/>
                </a:solidFill>
                <a:latin typeface="Trebuchet MS"/>
                <a:cs typeface="Trebuchet MS"/>
              </a:rPr>
              <a:t>Conclusion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2021,</a:t>
            </a:r>
            <a:r>
              <a:rPr dirty="0"/>
              <a:t> </a:t>
            </a:r>
            <a:r>
              <a:rPr dirty="0" spc="20"/>
              <a:t>Amazon</a:t>
            </a:r>
            <a:r>
              <a:rPr dirty="0" spc="-25"/>
              <a:t> </a:t>
            </a:r>
            <a:r>
              <a:rPr dirty="0" spc="15"/>
              <a:t>Web</a:t>
            </a:r>
            <a:r>
              <a:rPr dirty="0" spc="-10"/>
              <a:t> Services,</a:t>
            </a:r>
            <a:r>
              <a:rPr dirty="0" spc="-15"/>
              <a:t>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30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40"/>
              <a:t> </a:t>
            </a:r>
            <a:r>
              <a:rPr dirty="0"/>
              <a:t>All</a:t>
            </a:r>
            <a:r>
              <a:rPr dirty="0" spc="-10"/>
              <a:t> </a:t>
            </a:r>
            <a:r>
              <a:rPr dirty="0" spc="5"/>
              <a:t>rights</a:t>
            </a:r>
            <a:r>
              <a:rPr dirty="0" spc="-45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16979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latin typeface="Trebuchet MS"/>
                <a:cs typeface="Trebuchet MS"/>
              </a:rPr>
              <a:t>AGENDA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ACF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dc:title>PowerPoint Presentation</dc:title>
  <dcterms:created xsi:type="dcterms:W3CDTF">2024-05-16T11:20:28Z</dcterms:created>
  <dcterms:modified xsi:type="dcterms:W3CDTF">2024-05-16T11:20:28Z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2021-12-02T00:00:00Z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2024-05-16T00:00:00Z</vt:filetime>
  </property>
</Properties>
</file>